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handoutMasterIdLst>
    <p:handoutMasterId r:id="rId21"/>
  </p:handoutMasterIdLst>
  <p:sldIdLst>
    <p:sldId id="323" r:id="rId4"/>
    <p:sldId id="331" r:id="rId5"/>
    <p:sldId id="324" r:id="rId6"/>
    <p:sldId id="326" r:id="rId7"/>
    <p:sldId id="332" r:id="rId8"/>
    <p:sldId id="329" r:id="rId9"/>
    <p:sldId id="330" r:id="rId10"/>
    <p:sldId id="350" r:id="rId11"/>
    <p:sldId id="347" r:id="rId12"/>
    <p:sldId id="354" r:id="rId13"/>
    <p:sldId id="348" r:id="rId14"/>
    <p:sldId id="353" r:id="rId15"/>
    <p:sldId id="349" r:id="rId16"/>
    <p:sldId id="344" r:id="rId17"/>
    <p:sldId id="346" r:id="rId18"/>
    <p:sldId id="339" r:id="rId19"/>
    <p:sldId id="34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5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9EE5AA-4A7A-FC49-A27A-C8051488B220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764384E-37BC-FC4E-9809-D91D77F37B36}">
      <dgm:prSet phldrT="[Text]" custT="1"/>
      <dgm:spPr/>
      <dgm:t>
        <a:bodyPr/>
        <a:lstStyle/>
        <a:p>
          <a:r>
            <a:rPr lang="en-GB" sz="1100" b="0" dirty="0">
              <a:solidFill>
                <a:schemeClr val="tx1"/>
              </a:solidFill>
              <a:latin typeface="+mn-lt"/>
            </a:rPr>
            <a:t>Welcome</a:t>
          </a:r>
        </a:p>
      </dgm:t>
    </dgm:pt>
    <dgm:pt modelId="{40A36660-C309-F64F-B37F-80ECD3050F04}" type="sibTrans" cxnId="{18D9C332-2B7D-AE49-8AEA-ADE6B0604787}">
      <dgm:prSet/>
      <dgm:spPr/>
      <dgm:t>
        <a:bodyPr/>
        <a:lstStyle/>
        <a:p>
          <a:endParaRPr lang="en-GB" sz="1100" b="0" dirty="0">
            <a:solidFill>
              <a:schemeClr val="tx1"/>
            </a:solidFill>
            <a:latin typeface="+mn-lt"/>
          </a:endParaRPr>
        </a:p>
      </dgm:t>
    </dgm:pt>
    <dgm:pt modelId="{79A24BEF-4B35-1B48-B194-D6880394F046}" type="parTrans" cxnId="{18D9C332-2B7D-AE49-8AEA-ADE6B0604787}">
      <dgm:prSet/>
      <dgm:spPr/>
      <dgm:t>
        <a:bodyPr/>
        <a:lstStyle/>
        <a:p>
          <a:endParaRPr lang="en-GB" sz="1100" b="0" dirty="0">
            <a:solidFill>
              <a:schemeClr val="tx1"/>
            </a:solidFill>
            <a:latin typeface="+mn-lt"/>
          </a:endParaRPr>
        </a:p>
      </dgm:t>
    </dgm:pt>
    <dgm:pt modelId="{2EB79AE9-19CE-5647-86B4-88297045DE25}">
      <dgm:prSet phldrT="[Text]" custT="1"/>
      <dgm:spPr/>
      <dgm:t>
        <a:bodyPr/>
        <a:lstStyle/>
        <a:p>
          <a:r>
            <a:rPr lang="en-GB" sz="1100" b="0" dirty="0">
              <a:solidFill>
                <a:schemeClr val="tx1"/>
              </a:solidFill>
              <a:latin typeface="+mn-lt"/>
            </a:rPr>
            <a:t>Restaurants</a:t>
          </a:r>
        </a:p>
      </dgm:t>
    </dgm:pt>
    <dgm:pt modelId="{E421F833-CC62-484F-912F-1918F2A04CC4}" type="sibTrans" cxnId="{8F53FAA0-E8CA-2348-BD32-F22E1110100F}">
      <dgm:prSet/>
      <dgm:spPr/>
      <dgm:t>
        <a:bodyPr/>
        <a:lstStyle/>
        <a:p>
          <a:endParaRPr lang="en-GB" sz="1100" b="0" dirty="0">
            <a:solidFill>
              <a:schemeClr val="tx1"/>
            </a:solidFill>
            <a:latin typeface="+mn-lt"/>
          </a:endParaRPr>
        </a:p>
      </dgm:t>
    </dgm:pt>
    <dgm:pt modelId="{7C961326-3190-4348-A739-D20D17ACED09}" type="parTrans" cxnId="{8F53FAA0-E8CA-2348-BD32-F22E1110100F}">
      <dgm:prSet custT="1"/>
      <dgm:spPr/>
      <dgm:t>
        <a:bodyPr/>
        <a:lstStyle/>
        <a:p>
          <a:endParaRPr lang="en-GB" sz="1100" b="0" dirty="0">
            <a:solidFill>
              <a:schemeClr val="tx1"/>
            </a:solidFill>
            <a:latin typeface="+mn-lt"/>
          </a:endParaRPr>
        </a:p>
      </dgm:t>
    </dgm:pt>
    <dgm:pt modelId="{AD11E833-22CD-DB4A-84F9-0D5587EE4BF8}">
      <dgm:prSet custT="1"/>
      <dgm:spPr/>
      <dgm:t>
        <a:bodyPr/>
        <a:lstStyle/>
        <a:p>
          <a:r>
            <a:rPr lang="en-GB" sz="1100" b="0" dirty="0">
              <a:solidFill>
                <a:schemeClr val="tx1"/>
              </a:solidFill>
            </a:rPr>
            <a:t>Menu</a:t>
          </a:r>
        </a:p>
      </dgm:t>
    </dgm:pt>
    <dgm:pt modelId="{EE6BA581-9AEA-4048-8870-731C66C2EE96}" type="parTrans" cxnId="{D83E4749-BEB3-0747-9065-079A7A3CF7EC}">
      <dgm:prSet custT="1"/>
      <dgm:spPr/>
      <dgm:t>
        <a:bodyPr/>
        <a:lstStyle/>
        <a:p>
          <a:endParaRPr lang="en-GB" sz="1100" b="0" dirty="0">
            <a:solidFill>
              <a:schemeClr val="tx1"/>
            </a:solidFill>
          </a:endParaRPr>
        </a:p>
      </dgm:t>
    </dgm:pt>
    <dgm:pt modelId="{98B66801-4DBE-F941-8C51-868D1239A9DE}" type="sibTrans" cxnId="{D83E4749-BEB3-0747-9065-079A7A3CF7EC}">
      <dgm:prSet/>
      <dgm:spPr/>
      <dgm:t>
        <a:bodyPr/>
        <a:lstStyle/>
        <a:p>
          <a:endParaRPr lang="en-GB" sz="1100" b="0" dirty="0">
            <a:solidFill>
              <a:schemeClr val="tx1"/>
            </a:solidFill>
          </a:endParaRPr>
        </a:p>
      </dgm:t>
    </dgm:pt>
    <dgm:pt modelId="{B07DCF3E-3913-054A-BA02-88BA858A4D0E}">
      <dgm:prSet custT="1"/>
      <dgm:spPr/>
      <dgm:t>
        <a:bodyPr/>
        <a:lstStyle/>
        <a:p>
          <a:r>
            <a:rPr lang="en-GB" sz="1100" b="0" dirty="0">
              <a:solidFill>
                <a:schemeClr val="tx1"/>
              </a:solidFill>
            </a:rPr>
            <a:t>Order</a:t>
          </a:r>
        </a:p>
      </dgm:t>
    </dgm:pt>
    <dgm:pt modelId="{AAA4B56C-D1C4-B546-9F97-FB0A75904A6F}" type="parTrans" cxnId="{15F20187-BD79-2846-9B28-28836038F0DA}">
      <dgm:prSet custT="1"/>
      <dgm:spPr/>
      <dgm:t>
        <a:bodyPr/>
        <a:lstStyle/>
        <a:p>
          <a:endParaRPr lang="en-GB" sz="1100" b="0" dirty="0">
            <a:solidFill>
              <a:schemeClr val="tx1"/>
            </a:solidFill>
          </a:endParaRPr>
        </a:p>
      </dgm:t>
    </dgm:pt>
    <dgm:pt modelId="{ACFA021A-0AF1-7645-A7F2-6D930D85B302}" type="sibTrans" cxnId="{15F20187-BD79-2846-9B28-28836038F0DA}">
      <dgm:prSet/>
      <dgm:spPr/>
      <dgm:t>
        <a:bodyPr/>
        <a:lstStyle/>
        <a:p>
          <a:endParaRPr lang="en-GB" sz="1100" b="0" dirty="0">
            <a:solidFill>
              <a:schemeClr val="tx1"/>
            </a:solidFill>
          </a:endParaRPr>
        </a:p>
      </dgm:t>
    </dgm:pt>
    <dgm:pt modelId="{20934485-1A9D-7E43-80D0-018816B1C74C}">
      <dgm:prSet custT="1"/>
      <dgm:spPr/>
      <dgm:t>
        <a:bodyPr/>
        <a:lstStyle/>
        <a:p>
          <a:r>
            <a:rPr lang="en-GB" sz="1100" b="0" dirty="0">
              <a:solidFill>
                <a:schemeClr val="tx1"/>
              </a:solidFill>
            </a:rPr>
            <a:t>Payment</a:t>
          </a:r>
        </a:p>
      </dgm:t>
    </dgm:pt>
    <dgm:pt modelId="{D6CAEC8A-ADB8-0E49-BAF7-64ADA3A6F012}" type="parTrans" cxnId="{209304E3-67D8-D24A-8A4E-7F5E9A23F0B3}">
      <dgm:prSet custT="1"/>
      <dgm:spPr/>
      <dgm:t>
        <a:bodyPr/>
        <a:lstStyle/>
        <a:p>
          <a:endParaRPr lang="en-GB" sz="1100" b="0" dirty="0">
            <a:solidFill>
              <a:schemeClr val="tx1"/>
            </a:solidFill>
          </a:endParaRPr>
        </a:p>
      </dgm:t>
    </dgm:pt>
    <dgm:pt modelId="{12608D5D-4CCD-0648-9E49-8C0FA46315D2}" type="sibTrans" cxnId="{209304E3-67D8-D24A-8A4E-7F5E9A23F0B3}">
      <dgm:prSet/>
      <dgm:spPr/>
      <dgm:t>
        <a:bodyPr/>
        <a:lstStyle/>
        <a:p>
          <a:endParaRPr lang="en-GB" sz="1100" b="0" dirty="0">
            <a:solidFill>
              <a:schemeClr val="tx1"/>
            </a:solidFill>
          </a:endParaRPr>
        </a:p>
      </dgm:t>
    </dgm:pt>
    <dgm:pt modelId="{C15C589C-B160-C44F-AC33-81C8C9F2D634}">
      <dgm:prSet custT="1"/>
      <dgm:spPr/>
      <dgm:t>
        <a:bodyPr/>
        <a:lstStyle/>
        <a:p>
          <a:r>
            <a:rPr lang="en-GB" sz="1100" b="0" dirty="0">
              <a:solidFill>
                <a:schemeClr val="tx1"/>
              </a:solidFill>
            </a:rPr>
            <a:t>Cooking</a:t>
          </a:r>
        </a:p>
      </dgm:t>
    </dgm:pt>
    <dgm:pt modelId="{624AE2A8-5AC9-CB4E-8912-72922A0D7A31}" type="parTrans" cxnId="{6BBB505F-9506-BA49-8E6E-8616E34E96DC}">
      <dgm:prSet custT="1"/>
      <dgm:spPr/>
      <dgm:t>
        <a:bodyPr/>
        <a:lstStyle/>
        <a:p>
          <a:endParaRPr lang="en-GB" sz="1100" b="0" dirty="0">
            <a:solidFill>
              <a:schemeClr val="tx1"/>
            </a:solidFill>
          </a:endParaRPr>
        </a:p>
      </dgm:t>
    </dgm:pt>
    <dgm:pt modelId="{A2F22C45-14DC-EF42-AFF5-187926A2FD6D}" type="sibTrans" cxnId="{6BBB505F-9506-BA49-8E6E-8616E34E96DC}">
      <dgm:prSet/>
      <dgm:spPr/>
      <dgm:t>
        <a:bodyPr/>
        <a:lstStyle/>
        <a:p>
          <a:endParaRPr lang="en-GB" sz="1100" b="0" dirty="0">
            <a:solidFill>
              <a:schemeClr val="tx1"/>
            </a:solidFill>
          </a:endParaRPr>
        </a:p>
      </dgm:t>
    </dgm:pt>
    <dgm:pt modelId="{F459F5F1-BD81-274C-A0ED-3BA85735B3EE}">
      <dgm:prSet custT="1"/>
      <dgm:spPr/>
      <dgm:t>
        <a:bodyPr/>
        <a:lstStyle/>
        <a:p>
          <a:r>
            <a:rPr lang="en-GB" sz="1100" b="0" dirty="0">
              <a:solidFill>
                <a:schemeClr val="tx1"/>
              </a:solidFill>
            </a:rPr>
            <a:t>Ready</a:t>
          </a:r>
        </a:p>
      </dgm:t>
    </dgm:pt>
    <dgm:pt modelId="{820675FC-3514-004E-BE9D-337F8FD77632}" type="parTrans" cxnId="{9474E8F9-A5CB-4947-8473-5CB36A4178A6}">
      <dgm:prSet custT="1"/>
      <dgm:spPr/>
      <dgm:t>
        <a:bodyPr/>
        <a:lstStyle/>
        <a:p>
          <a:endParaRPr lang="en-GB" sz="1100" b="0" dirty="0">
            <a:solidFill>
              <a:schemeClr val="tx1"/>
            </a:solidFill>
          </a:endParaRPr>
        </a:p>
      </dgm:t>
    </dgm:pt>
    <dgm:pt modelId="{E016EF1F-8F6B-E542-A84C-DBA78D8102AC}" type="sibTrans" cxnId="{9474E8F9-A5CB-4947-8473-5CB36A4178A6}">
      <dgm:prSet/>
      <dgm:spPr/>
      <dgm:t>
        <a:bodyPr/>
        <a:lstStyle/>
        <a:p>
          <a:endParaRPr lang="en-GB" sz="1100" b="0" dirty="0">
            <a:solidFill>
              <a:schemeClr val="tx1"/>
            </a:solidFill>
          </a:endParaRPr>
        </a:p>
      </dgm:t>
    </dgm:pt>
    <dgm:pt modelId="{D59D0DCA-E9D0-CC4F-9142-CCC1DF65D75E}">
      <dgm:prSet custT="1"/>
      <dgm:spPr/>
      <dgm:t>
        <a:bodyPr/>
        <a:lstStyle/>
        <a:p>
          <a:r>
            <a:rPr lang="en-GB" sz="1100" b="0" dirty="0">
              <a:solidFill>
                <a:schemeClr val="tx1"/>
              </a:solidFill>
            </a:rPr>
            <a:t>Delivered</a:t>
          </a:r>
        </a:p>
      </dgm:t>
    </dgm:pt>
    <dgm:pt modelId="{FAF05018-7F94-E64D-9BC3-4782B4B611E3}" type="parTrans" cxnId="{FB7450FA-D5B5-AA45-8FBA-203FA91156DE}">
      <dgm:prSet custT="1"/>
      <dgm:spPr/>
      <dgm:t>
        <a:bodyPr/>
        <a:lstStyle/>
        <a:p>
          <a:endParaRPr lang="en-GB" sz="1100" b="0" dirty="0">
            <a:solidFill>
              <a:schemeClr val="tx1"/>
            </a:solidFill>
          </a:endParaRPr>
        </a:p>
      </dgm:t>
    </dgm:pt>
    <dgm:pt modelId="{505796D6-D994-634C-BDD6-0C5D30963CC3}" type="sibTrans" cxnId="{FB7450FA-D5B5-AA45-8FBA-203FA91156DE}">
      <dgm:prSet/>
      <dgm:spPr/>
      <dgm:t>
        <a:bodyPr/>
        <a:lstStyle/>
        <a:p>
          <a:endParaRPr lang="en-GB" sz="1100" b="0" dirty="0">
            <a:solidFill>
              <a:schemeClr val="tx1"/>
            </a:solidFill>
          </a:endParaRPr>
        </a:p>
      </dgm:t>
    </dgm:pt>
    <dgm:pt modelId="{439C51C6-E563-2C42-A7A1-521AE6ABE523}">
      <dgm:prSet custT="1"/>
      <dgm:spPr/>
      <dgm:t>
        <a:bodyPr/>
        <a:lstStyle/>
        <a:p>
          <a:r>
            <a:rPr lang="en-GB" sz="1100" b="0" dirty="0">
              <a:solidFill>
                <a:schemeClr val="tx1"/>
              </a:solidFill>
            </a:rPr>
            <a:t>Feedback</a:t>
          </a:r>
        </a:p>
      </dgm:t>
    </dgm:pt>
    <dgm:pt modelId="{1E816D70-EDE6-E242-A377-8B350B6EDF20}" type="parTrans" cxnId="{8789C3F3-2CB7-0F42-AFFC-806B3DEF9A8B}">
      <dgm:prSet custT="1"/>
      <dgm:spPr/>
      <dgm:t>
        <a:bodyPr/>
        <a:lstStyle/>
        <a:p>
          <a:endParaRPr lang="en-GB" sz="1100" b="0" dirty="0">
            <a:solidFill>
              <a:schemeClr val="tx1"/>
            </a:solidFill>
          </a:endParaRPr>
        </a:p>
      </dgm:t>
    </dgm:pt>
    <dgm:pt modelId="{B5266C7B-7360-EF4E-BF56-4D4D64D931A3}" type="sibTrans" cxnId="{8789C3F3-2CB7-0F42-AFFC-806B3DEF9A8B}">
      <dgm:prSet/>
      <dgm:spPr/>
      <dgm:t>
        <a:bodyPr/>
        <a:lstStyle/>
        <a:p>
          <a:endParaRPr lang="en-GB" sz="1100" b="0" dirty="0">
            <a:solidFill>
              <a:schemeClr val="tx1"/>
            </a:solidFill>
          </a:endParaRPr>
        </a:p>
      </dgm:t>
    </dgm:pt>
    <dgm:pt modelId="{E1A80948-546A-DD4D-9B71-10420789AA17}">
      <dgm:prSet custT="1"/>
      <dgm:spPr/>
      <dgm:t>
        <a:bodyPr/>
        <a:lstStyle/>
        <a:p>
          <a:r>
            <a:rPr lang="en-GB" sz="1100" b="0" dirty="0">
              <a:solidFill>
                <a:schemeClr val="tx1"/>
              </a:solidFill>
            </a:rPr>
            <a:t>Refer</a:t>
          </a:r>
        </a:p>
      </dgm:t>
    </dgm:pt>
    <dgm:pt modelId="{58383F97-FF70-AF4F-AAE2-F2A62CE9250F}" type="parTrans" cxnId="{BD438B28-2091-834F-B733-2C194C0587BC}">
      <dgm:prSet custT="1"/>
      <dgm:spPr/>
      <dgm:t>
        <a:bodyPr/>
        <a:lstStyle/>
        <a:p>
          <a:endParaRPr lang="en-GB" sz="1100" b="0" dirty="0">
            <a:solidFill>
              <a:schemeClr val="tx1"/>
            </a:solidFill>
          </a:endParaRPr>
        </a:p>
      </dgm:t>
    </dgm:pt>
    <dgm:pt modelId="{214E45F8-E643-1A41-87F2-405A059BEA20}" type="sibTrans" cxnId="{BD438B28-2091-834F-B733-2C194C0587BC}">
      <dgm:prSet/>
      <dgm:spPr/>
      <dgm:t>
        <a:bodyPr/>
        <a:lstStyle/>
        <a:p>
          <a:endParaRPr lang="en-GB" sz="1100" b="0" dirty="0">
            <a:solidFill>
              <a:schemeClr val="tx1"/>
            </a:solidFill>
          </a:endParaRPr>
        </a:p>
      </dgm:t>
    </dgm:pt>
    <dgm:pt modelId="{8BBAADCE-8FE8-8749-87DB-2F0932033918}">
      <dgm:prSet custT="1"/>
      <dgm:spPr/>
      <dgm:t>
        <a:bodyPr/>
        <a:lstStyle/>
        <a:p>
          <a:r>
            <a:rPr lang="en-GB" sz="1100" b="0" dirty="0">
              <a:solidFill>
                <a:schemeClr val="tx1"/>
              </a:solidFill>
            </a:rPr>
            <a:t>Dill Ka Dabba</a:t>
          </a:r>
        </a:p>
      </dgm:t>
    </dgm:pt>
    <dgm:pt modelId="{80E60F7B-F19F-7742-BDB3-C8AAB02CA556}" type="parTrans" cxnId="{16C72BC3-E8C5-8D4B-851B-E2660A700745}">
      <dgm:prSet custT="1"/>
      <dgm:spPr/>
      <dgm:t>
        <a:bodyPr/>
        <a:lstStyle/>
        <a:p>
          <a:endParaRPr lang="en-GB" sz="1100" b="0" dirty="0">
            <a:solidFill>
              <a:schemeClr val="tx1"/>
            </a:solidFill>
          </a:endParaRPr>
        </a:p>
      </dgm:t>
    </dgm:pt>
    <dgm:pt modelId="{4497763C-CE5F-1642-BDE5-138D680D4FFB}" type="sibTrans" cxnId="{16C72BC3-E8C5-8D4B-851B-E2660A700745}">
      <dgm:prSet/>
      <dgm:spPr/>
      <dgm:t>
        <a:bodyPr/>
        <a:lstStyle/>
        <a:p>
          <a:endParaRPr lang="en-GB" sz="1100" b="0" dirty="0">
            <a:solidFill>
              <a:schemeClr val="tx1"/>
            </a:solidFill>
          </a:endParaRPr>
        </a:p>
      </dgm:t>
    </dgm:pt>
    <dgm:pt modelId="{8E42FE27-BA60-DF41-866E-4CECC101CBC4}">
      <dgm:prSet custT="1"/>
      <dgm:spPr/>
      <dgm:t>
        <a:bodyPr/>
        <a:lstStyle/>
        <a:p>
          <a:r>
            <a:rPr lang="en-GB" sz="1100" b="0" dirty="0">
              <a:solidFill>
                <a:schemeClr val="tx1"/>
              </a:solidFill>
            </a:rPr>
            <a:t>Menu</a:t>
          </a:r>
        </a:p>
      </dgm:t>
    </dgm:pt>
    <dgm:pt modelId="{8D1802DF-6FFC-5E46-8D79-6CE054197DFD}" type="parTrans" cxnId="{9ADA343D-86E3-CD49-8C3A-7A9E5C7B3EF7}">
      <dgm:prSet custT="1"/>
      <dgm:spPr/>
      <dgm:t>
        <a:bodyPr/>
        <a:lstStyle/>
        <a:p>
          <a:endParaRPr lang="en-GB" sz="1100" b="0" dirty="0">
            <a:solidFill>
              <a:schemeClr val="tx1"/>
            </a:solidFill>
          </a:endParaRPr>
        </a:p>
      </dgm:t>
    </dgm:pt>
    <dgm:pt modelId="{18134B21-A830-5C4D-84F3-6E14D7944737}" type="sibTrans" cxnId="{9ADA343D-86E3-CD49-8C3A-7A9E5C7B3EF7}">
      <dgm:prSet/>
      <dgm:spPr/>
      <dgm:t>
        <a:bodyPr/>
        <a:lstStyle/>
        <a:p>
          <a:endParaRPr lang="en-GB" sz="1100" b="0" dirty="0">
            <a:solidFill>
              <a:schemeClr val="tx1"/>
            </a:solidFill>
          </a:endParaRPr>
        </a:p>
      </dgm:t>
    </dgm:pt>
    <dgm:pt modelId="{9EDB584C-5B98-8F43-936F-61380EA83759}">
      <dgm:prSet custT="1"/>
      <dgm:spPr/>
      <dgm:t>
        <a:bodyPr/>
        <a:lstStyle/>
        <a:p>
          <a:r>
            <a:rPr lang="en-GB" sz="1100" b="0" dirty="0">
              <a:solidFill>
                <a:schemeClr val="tx1"/>
              </a:solidFill>
            </a:rPr>
            <a:t>Breakfast</a:t>
          </a:r>
        </a:p>
      </dgm:t>
    </dgm:pt>
    <dgm:pt modelId="{F1550A17-934D-DD42-B7AD-CBD260E9800F}" type="parTrans" cxnId="{4E4F8587-F529-DC4F-AEC2-004F734C7155}">
      <dgm:prSet custT="1"/>
      <dgm:spPr/>
      <dgm:t>
        <a:bodyPr/>
        <a:lstStyle/>
        <a:p>
          <a:endParaRPr lang="en-GB" sz="1100" b="0" dirty="0">
            <a:solidFill>
              <a:schemeClr val="tx1"/>
            </a:solidFill>
          </a:endParaRPr>
        </a:p>
      </dgm:t>
    </dgm:pt>
    <dgm:pt modelId="{C50D13CD-0035-5C40-A877-A63761A83413}" type="sibTrans" cxnId="{4E4F8587-F529-DC4F-AEC2-004F734C7155}">
      <dgm:prSet/>
      <dgm:spPr/>
      <dgm:t>
        <a:bodyPr/>
        <a:lstStyle/>
        <a:p>
          <a:endParaRPr lang="en-GB" sz="1100" b="0" dirty="0">
            <a:solidFill>
              <a:schemeClr val="tx1"/>
            </a:solidFill>
          </a:endParaRPr>
        </a:p>
      </dgm:t>
    </dgm:pt>
    <dgm:pt modelId="{CC42D7D9-7280-4C46-82AC-70FE5C87B8E4}">
      <dgm:prSet custT="1"/>
      <dgm:spPr/>
      <dgm:t>
        <a:bodyPr/>
        <a:lstStyle/>
        <a:p>
          <a:r>
            <a:rPr lang="en-GB" sz="1100" b="0" dirty="0">
              <a:solidFill>
                <a:schemeClr val="tx1"/>
              </a:solidFill>
            </a:rPr>
            <a:t>Lunch</a:t>
          </a:r>
        </a:p>
      </dgm:t>
    </dgm:pt>
    <dgm:pt modelId="{28958880-9A42-464E-A863-88FFF999D80D}" type="parTrans" cxnId="{4F394937-2E64-E74A-A53B-FF2720AD34BE}">
      <dgm:prSet custT="1"/>
      <dgm:spPr/>
      <dgm:t>
        <a:bodyPr/>
        <a:lstStyle/>
        <a:p>
          <a:endParaRPr lang="en-GB" sz="1100" b="0" dirty="0">
            <a:solidFill>
              <a:schemeClr val="tx1"/>
            </a:solidFill>
          </a:endParaRPr>
        </a:p>
      </dgm:t>
    </dgm:pt>
    <dgm:pt modelId="{5E9F1F8C-EC80-854E-813F-2044038C4A2E}" type="sibTrans" cxnId="{4F394937-2E64-E74A-A53B-FF2720AD34BE}">
      <dgm:prSet/>
      <dgm:spPr/>
      <dgm:t>
        <a:bodyPr/>
        <a:lstStyle/>
        <a:p>
          <a:endParaRPr lang="en-GB" sz="1100" b="0" dirty="0">
            <a:solidFill>
              <a:schemeClr val="tx1"/>
            </a:solidFill>
          </a:endParaRPr>
        </a:p>
      </dgm:t>
    </dgm:pt>
    <dgm:pt modelId="{7ACC9D36-B556-0E41-AA3E-E9A41978463A}">
      <dgm:prSet custT="1"/>
      <dgm:spPr/>
      <dgm:t>
        <a:bodyPr/>
        <a:lstStyle/>
        <a:p>
          <a:r>
            <a:rPr lang="en-GB" sz="1100" b="0" dirty="0">
              <a:solidFill>
                <a:schemeClr val="tx1"/>
              </a:solidFill>
            </a:rPr>
            <a:t>Dinner</a:t>
          </a:r>
        </a:p>
      </dgm:t>
    </dgm:pt>
    <dgm:pt modelId="{0EFD64B5-8518-DD47-8647-27A11D8AD985}" type="parTrans" cxnId="{5F77E8E0-472A-9A4D-BD28-ECB5EA18A5F4}">
      <dgm:prSet custT="1"/>
      <dgm:spPr/>
      <dgm:t>
        <a:bodyPr/>
        <a:lstStyle/>
        <a:p>
          <a:endParaRPr lang="en-GB" sz="1100" b="0" dirty="0">
            <a:solidFill>
              <a:schemeClr val="tx1"/>
            </a:solidFill>
          </a:endParaRPr>
        </a:p>
      </dgm:t>
    </dgm:pt>
    <dgm:pt modelId="{C090F484-6C60-D748-A21D-C49F125EB1E3}" type="sibTrans" cxnId="{5F77E8E0-472A-9A4D-BD28-ECB5EA18A5F4}">
      <dgm:prSet/>
      <dgm:spPr/>
      <dgm:t>
        <a:bodyPr/>
        <a:lstStyle/>
        <a:p>
          <a:endParaRPr lang="en-GB" sz="1100" b="0" dirty="0">
            <a:solidFill>
              <a:schemeClr val="tx1"/>
            </a:solidFill>
          </a:endParaRPr>
        </a:p>
      </dgm:t>
    </dgm:pt>
    <dgm:pt modelId="{30DEECB9-0582-1947-8F8B-5C7F10C06059}">
      <dgm:prSet custT="1"/>
      <dgm:spPr/>
      <dgm:t>
        <a:bodyPr/>
        <a:lstStyle/>
        <a:p>
          <a:r>
            <a:rPr lang="en-GB" sz="1100" b="0" dirty="0">
              <a:solidFill>
                <a:schemeClr val="tx1"/>
              </a:solidFill>
            </a:rPr>
            <a:t>Diet Based</a:t>
          </a:r>
        </a:p>
      </dgm:t>
    </dgm:pt>
    <dgm:pt modelId="{0308AEFA-C2F9-3C44-AC62-3BE7F85AD896}" type="parTrans" cxnId="{228AE8C0-7703-E741-BAFA-9737FA97E8BB}">
      <dgm:prSet custT="1"/>
      <dgm:spPr/>
      <dgm:t>
        <a:bodyPr/>
        <a:lstStyle/>
        <a:p>
          <a:endParaRPr lang="en-GB" sz="1100" b="0" dirty="0">
            <a:solidFill>
              <a:schemeClr val="tx1"/>
            </a:solidFill>
          </a:endParaRPr>
        </a:p>
      </dgm:t>
    </dgm:pt>
    <dgm:pt modelId="{79C599EC-764D-374B-8F9A-160EB54FF013}" type="sibTrans" cxnId="{228AE8C0-7703-E741-BAFA-9737FA97E8BB}">
      <dgm:prSet/>
      <dgm:spPr/>
      <dgm:t>
        <a:bodyPr/>
        <a:lstStyle/>
        <a:p>
          <a:endParaRPr lang="en-GB" sz="1100" b="0" dirty="0">
            <a:solidFill>
              <a:schemeClr val="tx1"/>
            </a:solidFill>
          </a:endParaRPr>
        </a:p>
      </dgm:t>
    </dgm:pt>
    <dgm:pt modelId="{769A61F3-4A65-5A41-86B6-F5B9614339C5}">
      <dgm:prSet custT="1"/>
      <dgm:spPr/>
      <dgm:t>
        <a:bodyPr/>
        <a:lstStyle/>
        <a:p>
          <a:r>
            <a:rPr lang="en-GB" sz="1100" b="0" dirty="0">
              <a:solidFill>
                <a:schemeClr val="tx1"/>
              </a:solidFill>
            </a:rPr>
            <a:t>Customizable</a:t>
          </a:r>
        </a:p>
      </dgm:t>
    </dgm:pt>
    <dgm:pt modelId="{EF99D2E4-5ECD-DF47-BA6B-B15326BDA437}" type="sibTrans" cxnId="{4095B020-0E5B-7141-B095-55EB18DBF5D3}">
      <dgm:prSet/>
      <dgm:spPr/>
      <dgm:t>
        <a:bodyPr/>
        <a:lstStyle/>
        <a:p>
          <a:endParaRPr lang="en-GB" sz="1100" b="0" dirty="0">
            <a:solidFill>
              <a:schemeClr val="tx1"/>
            </a:solidFill>
          </a:endParaRPr>
        </a:p>
      </dgm:t>
    </dgm:pt>
    <dgm:pt modelId="{A6F00925-E84D-394A-B3EA-0580716E9FE4}" type="parTrans" cxnId="{4095B020-0E5B-7141-B095-55EB18DBF5D3}">
      <dgm:prSet custT="1"/>
      <dgm:spPr/>
      <dgm:t>
        <a:bodyPr/>
        <a:lstStyle/>
        <a:p>
          <a:endParaRPr lang="en-GB" sz="1100" b="0" dirty="0">
            <a:solidFill>
              <a:schemeClr val="tx1"/>
            </a:solidFill>
          </a:endParaRPr>
        </a:p>
      </dgm:t>
    </dgm:pt>
    <dgm:pt modelId="{082FB2B3-B2E0-5F44-BF4A-A42318EE5CB6}">
      <dgm:prSet custT="1"/>
      <dgm:spPr/>
      <dgm:t>
        <a:bodyPr/>
        <a:lstStyle/>
        <a:p>
          <a:r>
            <a:rPr lang="en-GB" sz="1100" b="0" dirty="0">
              <a:solidFill>
                <a:schemeClr val="tx1"/>
              </a:solidFill>
            </a:rPr>
            <a:t>Payment</a:t>
          </a:r>
        </a:p>
      </dgm:t>
    </dgm:pt>
    <dgm:pt modelId="{606FD526-BAA2-7949-81E5-DBD27DF482B1}" type="parTrans" cxnId="{667F6760-1A7A-A440-8F7F-A00E203A57D4}">
      <dgm:prSet/>
      <dgm:spPr/>
      <dgm:t>
        <a:bodyPr/>
        <a:lstStyle/>
        <a:p>
          <a:endParaRPr lang="en-GB" sz="1100" b="0" dirty="0">
            <a:solidFill>
              <a:schemeClr val="tx1"/>
            </a:solidFill>
          </a:endParaRPr>
        </a:p>
      </dgm:t>
    </dgm:pt>
    <dgm:pt modelId="{D59486E3-13B5-9B45-9042-7D69A27A9BC4}" type="sibTrans" cxnId="{667F6760-1A7A-A440-8F7F-A00E203A57D4}">
      <dgm:prSet/>
      <dgm:spPr/>
      <dgm:t>
        <a:bodyPr/>
        <a:lstStyle/>
        <a:p>
          <a:endParaRPr lang="en-GB" sz="1100" b="0" dirty="0">
            <a:solidFill>
              <a:schemeClr val="tx1"/>
            </a:solidFill>
          </a:endParaRPr>
        </a:p>
      </dgm:t>
    </dgm:pt>
    <dgm:pt modelId="{10B93E7C-A118-AC49-BD19-AD89EAC77BCB}">
      <dgm:prSet custT="1"/>
      <dgm:spPr/>
      <dgm:t>
        <a:bodyPr/>
        <a:lstStyle/>
        <a:p>
          <a:r>
            <a:rPr lang="en-GB" sz="1100" b="0" dirty="0">
              <a:solidFill>
                <a:schemeClr val="tx1"/>
              </a:solidFill>
            </a:rPr>
            <a:t>Cooking</a:t>
          </a:r>
        </a:p>
      </dgm:t>
    </dgm:pt>
    <dgm:pt modelId="{D71BF7C5-C5E9-2E4F-8514-3893EF2AC5DF}" type="parTrans" cxnId="{D4D2FC20-F5D7-ED41-B2D7-D36E5D1D8019}">
      <dgm:prSet custT="1"/>
      <dgm:spPr/>
      <dgm:t>
        <a:bodyPr/>
        <a:lstStyle/>
        <a:p>
          <a:endParaRPr lang="en-GB" sz="1100" b="0" dirty="0">
            <a:solidFill>
              <a:schemeClr val="tx1"/>
            </a:solidFill>
          </a:endParaRPr>
        </a:p>
      </dgm:t>
    </dgm:pt>
    <dgm:pt modelId="{EEECD3E7-C5EB-4546-AA87-3408EA24B9B0}" type="sibTrans" cxnId="{D4D2FC20-F5D7-ED41-B2D7-D36E5D1D8019}">
      <dgm:prSet/>
      <dgm:spPr/>
      <dgm:t>
        <a:bodyPr/>
        <a:lstStyle/>
        <a:p>
          <a:endParaRPr lang="en-GB" sz="1100" b="0" dirty="0">
            <a:solidFill>
              <a:schemeClr val="tx1"/>
            </a:solidFill>
          </a:endParaRPr>
        </a:p>
      </dgm:t>
    </dgm:pt>
    <dgm:pt modelId="{ECD1DE11-D35D-834A-9D3E-1E7D25A279E9}">
      <dgm:prSet custT="1"/>
      <dgm:spPr/>
      <dgm:t>
        <a:bodyPr/>
        <a:lstStyle/>
        <a:p>
          <a:r>
            <a:rPr lang="en-GB" sz="1100" b="0" dirty="0">
              <a:solidFill>
                <a:schemeClr val="tx1"/>
              </a:solidFill>
            </a:rPr>
            <a:t>Ready</a:t>
          </a:r>
        </a:p>
      </dgm:t>
    </dgm:pt>
    <dgm:pt modelId="{DE431CC6-B36C-E144-B3A9-1F242246B8A7}" type="parTrans" cxnId="{44B6EA45-9756-0B48-A4B5-D3160F8FC23D}">
      <dgm:prSet custT="1"/>
      <dgm:spPr/>
      <dgm:t>
        <a:bodyPr/>
        <a:lstStyle/>
        <a:p>
          <a:endParaRPr lang="en-GB" sz="1100" b="0" dirty="0">
            <a:solidFill>
              <a:schemeClr val="tx1"/>
            </a:solidFill>
          </a:endParaRPr>
        </a:p>
      </dgm:t>
    </dgm:pt>
    <dgm:pt modelId="{51399F3D-03FB-B84D-8EB0-9F363AA8F505}" type="sibTrans" cxnId="{44B6EA45-9756-0B48-A4B5-D3160F8FC23D}">
      <dgm:prSet/>
      <dgm:spPr/>
      <dgm:t>
        <a:bodyPr/>
        <a:lstStyle/>
        <a:p>
          <a:endParaRPr lang="en-GB" sz="1100" b="0" dirty="0">
            <a:solidFill>
              <a:schemeClr val="tx1"/>
            </a:solidFill>
          </a:endParaRPr>
        </a:p>
      </dgm:t>
    </dgm:pt>
    <dgm:pt modelId="{671D3D9A-4E00-5348-B5E3-16DB368E912E}">
      <dgm:prSet custT="1"/>
      <dgm:spPr/>
      <dgm:t>
        <a:bodyPr/>
        <a:lstStyle/>
        <a:p>
          <a:r>
            <a:rPr lang="en-GB" sz="1100" b="0" dirty="0">
              <a:solidFill>
                <a:schemeClr val="tx1"/>
              </a:solidFill>
            </a:rPr>
            <a:t>Delivered</a:t>
          </a:r>
        </a:p>
      </dgm:t>
    </dgm:pt>
    <dgm:pt modelId="{B7709207-E951-944B-B76C-5BC7B707817E}" type="parTrans" cxnId="{88B07E5C-F876-9048-83AB-22C1F00833D6}">
      <dgm:prSet custT="1"/>
      <dgm:spPr/>
      <dgm:t>
        <a:bodyPr/>
        <a:lstStyle/>
        <a:p>
          <a:endParaRPr lang="en-GB" sz="1100" b="0" dirty="0">
            <a:solidFill>
              <a:schemeClr val="tx1"/>
            </a:solidFill>
          </a:endParaRPr>
        </a:p>
      </dgm:t>
    </dgm:pt>
    <dgm:pt modelId="{97EDA9EF-0609-6743-9134-FEFFB01F52F3}" type="sibTrans" cxnId="{88B07E5C-F876-9048-83AB-22C1F00833D6}">
      <dgm:prSet/>
      <dgm:spPr/>
      <dgm:t>
        <a:bodyPr/>
        <a:lstStyle/>
        <a:p>
          <a:endParaRPr lang="en-GB" sz="1100" b="0" dirty="0">
            <a:solidFill>
              <a:schemeClr val="tx1"/>
            </a:solidFill>
          </a:endParaRPr>
        </a:p>
      </dgm:t>
    </dgm:pt>
    <dgm:pt modelId="{FCFF3EA9-0EFA-2A41-8450-3C8B18C9DA94}">
      <dgm:prSet custT="1"/>
      <dgm:spPr/>
      <dgm:t>
        <a:bodyPr/>
        <a:lstStyle/>
        <a:p>
          <a:r>
            <a:rPr lang="en-GB" sz="1100" b="0" dirty="0">
              <a:solidFill>
                <a:schemeClr val="tx1"/>
              </a:solidFill>
            </a:rPr>
            <a:t>Feedback</a:t>
          </a:r>
        </a:p>
      </dgm:t>
    </dgm:pt>
    <dgm:pt modelId="{54959C51-70CA-C141-A4B9-88AFDB3BA706}" type="parTrans" cxnId="{52D16EA8-A804-2444-B8D2-74123ED0F9D9}">
      <dgm:prSet custT="1"/>
      <dgm:spPr/>
      <dgm:t>
        <a:bodyPr/>
        <a:lstStyle/>
        <a:p>
          <a:endParaRPr lang="en-GB" sz="1100" b="0" dirty="0">
            <a:solidFill>
              <a:schemeClr val="tx1"/>
            </a:solidFill>
          </a:endParaRPr>
        </a:p>
      </dgm:t>
    </dgm:pt>
    <dgm:pt modelId="{89934736-2990-F94F-A735-D55C3833FE08}" type="sibTrans" cxnId="{52D16EA8-A804-2444-B8D2-74123ED0F9D9}">
      <dgm:prSet/>
      <dgm:spPr/>
      <dgm:t>
        <a:bodyPr/>
        <a:lstStyle/>
        <a:p>
          <a:endParaRPr lang="en-GB" sz="1100" b="0" dirty="0">
            <a:solidFill>
              <a:schemeClr val="tx1"/>
            </a:solidFill>
          </a:endParaRPr>
        </a:p>
      </dgm:t>
    </dgm:pt>
    <dgm:pt modelId="{FA551328-0F9A-9D42-91F9-EF9DE706CAF1}">
      <dgm:prSet custT="1"/>
      <dgm:spPr/>
      <dgm:t>
        <a:bodyPr/>
        <a:lstStyle/>
        <a:p>
          <a:r>
            <a:rPr lang="en-GB" sz="1100" b="0" dirty="0">
              <a:solidFill>
                <a:schemeClr val="tx1"/>
              </a:solidFill>
            </a:rPr>
            <a:t>Refer</a:t>
          </a:r>
        </a:p>
      </dgm:t>
    </dgm:pt>
    <dgm:pt modelId="{FFD7CD02-5CE0-BB45-8B5E-5245F03FE0E4}" type="parTrans" cxnId="{7B8BF4C6-0394-D24D-B59B-D5AEF89DABBC}">
      <dgm:prSet custT="1"/>
      <dgm:spPr/>
      <dgm:t>
        <a:bodyPr/>
        <a:lstStyle/>
        <a:p>
          <a:endParaRPr lang="en-GB" sz="1100" b="0" dirty="0">
            <a:solidFill>
              <a:schemeClr val="tx1"/>
            </a:solidFill>
          </a:endParaRPr>
        </a:p>
      </dgm:t>
    </dgm:pt>
    <dgm:pt modelId="{E86ECB9B-A26F-2D47-BD97-163DFA074299}" type="sibTrans" cxnId="{7B8BF4C6-0394-D24D-B59B-D5AEF89DABBC}">
      <dgm:prSet/>
      <dgm:spPr/>
      <dgm:t>
        <a:bodyPr/>
        <a:lstStyle/>
        <a:p>
          <a:endParaRPr lang="en-GB" sz="1100" b="0" dirty="0">
            <a:solidFill>
              <a:schemeClr val="tx1"/>
            </a:solidFill>
          </a:endParaRPr>
        </a:p>
      </dgm:t>
    </dgm:pt>
    <dgm:pt modelId="{21C3DE20-D07A-5641-8F7A-15F6442CFB5E}" type="pres">
      <dgm:prSet presAssocID="{DA9EE5AA-4A7A-FC49-A27A-C8051488B22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9D066DA-F72A-9647-B272-175CB7B64810}" type="pres">
      <dgm:prSet presAssocID="{D764384E-37BC-FC4E-9809-D91D77F37B36}" presName="root1" presStyleCnt="0"/>
      <dgm:spPr/>
    </dgm:pt>
    <dgm:pt modelId="{197F708A-046D-2840-8B40-59C86B9E2466}" type="pres">
      <dgm:prSet presAssocID="{D764384E-37BC-FC4E-9809-D91D77F37B36}" presName="LevelOneTextNode" presStyleLbl="node0" presStyleIdx="0" presStyleCnt="2">
        <dgm:presLayoutVars>
          <dgm:chPref val="3"/>
        </dgm:presLayoutVars>
      </dgm:prSet>
      <dgm:spPr/>
    </dgm:pt>
    <dgm:pt modelId="{019A6D24-2418-7A44-A6AB-D4DC47A901D0}" type="pres">
      <dgm:prSet presAssocID="{D764384E-37BC-FC4E-9809-D91D77F37B36}" presName="level2hierChild" presStyleCnt="0"/>
      <dgm:spPr/>
    </dgm:pt>
    <dgm:pt modelId="{B1A4234C-BEA0-6D48-A79F-9B08ECC95952}" type="pres">
      <dgm:prSet presAssocID="{7C961326-3190-4348-A739-D20D17ACED09}" presName="conn2-1" presStyleLbl="parChTrans1D2" presStyleIdx="0" presStyleCnt="3"/>
      <dgm:spPr/>
    </dgm:pt>
    <dgm:pt modelId="{F294E11D-66DE-CF40-AC06-A82C1B95278C}" type="pres">
      <dgm:prSet presAssocID="{7C961326-3190-4348-A739-D20D17ACED09}" presName="connTx" presStyleLbl="parChTrans1D2" presStyleIdx="0" presStyleCnt="3"/>
      <dgm:spPr/>
    </dgm:pt>
    <dgm:pt modelId="{B70E7A40-B138-8E4A-B1E6-72789431CFED}" type="pres">
      <dgm:prSet presAssocID="{2EB79AE9-19CE-5647-86B4-88297045DE25}" presName="root2" presStyleCnt="0"/>
      <dgm:spPr/>
    </dgm:pt>
    <dgm:pt modelId="{0F8726DE-54E6-1C47-8036-A73181C80F87}" type="pres">
      <dgm:prSet presAssocID="{2EB79AE9-19CE-5647-86B4-88297045DE25}" presName="LevelTwoTextNode" presStyleLbl="node2" presStyleIdx="0" presStyleCnt="3">
        <dgm:presLayoutVars>
          <dgm:chPref val="3"/>
        </dgm:presLayoutVars>
      </dgm:prSet>
      <dgm:spPr/>
    </dgm:pt>
    <dgm:pt modelId="{5820FE1C-8B9A-AA4C-A67C-5BF64CCAB137}" type="pres">
      <dgm:prSet presAssocID="{2EB79AE9-19CE-5647-86B4-88297045DE25}" presName="level3hierChild" presStyleCnt="0"/>
      <dgm:spPr/>
    </dgm:pt>
    <dgm:pt modelId="{54CF3C9B-4766-764F-8225-7D3509B2FFC9}" type="pres">
      <dgm:prSet presAssocID="{EE6BA581-9AEA-4048-8870-731C66C2EE96}" presName="conn2-1" presStyleLbl="parChTrans1D3" presStyleIdx="0" presStyleCnt="3"/>
      <dgm:spPr/>
    </dgm:pt>
    <dgm:pt modelId="{1A7F8D02-5A26-AB4B-98D9-E5A0D58AEAAB}" type="pres">
      <dgm:prSet presAssocID="{EE6BA581-9AEA-4048-8870-731C66C2EE96}" presName="connTx" presStyleLbl="parChTrans1D3" presStyleIdx="0" presStyleCnt="3"/>
      <dgm:spPr/>
    </dgm:pt>
    <dgm:pt modelId="{FD1BFDA8-55C0-9B45-BF08-56D63020756C}" type="pres">
      <dgm:prSet presAssocID="{AD11E833-22CD-DB4A-84F9-0D5587EE4BF8}" presName="root2" presStyleCnt="0"/>
      <dgm:spPr/>
    </dgm:pt>
    <dgm:pt modelId="{254CA747-AA98-D04A-8DF4-1F7101AA8C80}" type="pres">
      <dgm:prSet presAssocID="{AD11E833-22CD-DB4A-84F9-0D5587EE4BF8}" presName="LevelTwoTextNode" presStyleLbl="node3" presStyleIdx="0" presStyleCnt="3">
        <dgm:presLayoutVars>
          <dgm:chPref val="3"/>
        </dgm:presLayoutVars>
      </dgm:prSet>
      <dgm:spPr/>
    </dgm:pt>
    <dgm:pt modelId="{099E8F61-9C84-754F-B710-2369F824EC75}" type="pres">
      <dgm:prSet presAssocID="{AD11E833-22CD-DB4A-84F9-0D5587EE4BF8}" presName="level3hierChild" presStyleCnt="0"/>
      <dgm:spPr/>
    </dgm:pt>
    <dgm:pt modelId="{C2D00F93-733A-0A43-A926-669D50452304}" type="pres">
      <dgm:prSet presAssocID="{AAA4B56C-D1C4-B546-9F97-FB0A75904A6F}" presName="conn2-1" presStyleLbl="parChTrans1D4" presStyleIdx="0" presStyleCnt="15"/>
      <dgm:spPr/>
    </dgm:pt>
    <dgm:pt modelId="{EEA60A6D-62C7-234D-B591-D08332ED0AB0}" type="pres">
      <dgm:prSet presAssocID="{AAA4B56C-D1C4-B546-9F97-FB0A75904A6F}" presName="connTx" presStyleLbl="parChTrans1D4" presStyleIdx="0" presStyleCnt="15"/>
      <dgm:spPr/>
    </dgm:pt>
    <dgm:pt modelId="{7477A8D7-C997-094C-AB76-32A1632A5C0E}" type="pres">
      <dgm:prSet presAssocID="{B07DCF3E-3913-054A-BA02-88BA858A4D0E}" presName="root2" presStyleCnt="0"/>
      <dgm:spPr/>
    </dgm:pt>
    <dgm:pt modelId="{EC2E6DC0-074C-924F-B617-9C6579B2F536}" type="pres">
      <dgm:prSet presAssocID="{B07DCF3E-3913-054A-BA02-88BA858A4D0E}" presName="LevelTwoTextNode" presStyleLbl="node4" presStyleIdx="0" presStyleCnt="15">
        <dgm:presLayoutVars>
          <dgm:chPref val="3"/>
        </dgm:presLayoutVars>
      </dgm:prSet>
      <dgm:spPr/>
    </dgm:pt>
    <dgm:pt modelId="{E4FB6E8D-389E-6542-A3CC-821CD2379CED}" type="pres">
      <dgm:prSet presAssocID="{B07DCF3E-3913-054A-BA02-88BA858A4D0E}" presName="level3hierChild" presStyleCnt="0"/>
      <dgm:spPr/>
    </dgm:pt>
    <dgm:pt modelId="{137526C3-385A-BB4A-90E2-257C54A95EA8}" type="pres">
      <dgm:prSet presAssocID="{D6CAEC8A-ADB8-0E49-BAF7-64ADA3A6F012}" presName="conn2-1" presStyleLbl="parChTrans1D4" presStyleIdx="1" presStyleCnt="15"/>
      <dgm:spPr/>
    </dgm:pt>
    <dgm:pt modelId="{ED8183F5-59F8-854F-AFD7-BC069FB0EBF4}" type="pres">
      <dgm:prSet presAssocID="{D6CAEC8A-ADB8-0E49-BAF7-64ADA3A6F012}" presName="connTx" presStyleLbl="parChTrans1D4" presStyleIdx="1" presStyleCnt="15"/>
      <dgm:spPr/>
    </dgm:pt>
    <dgm:pt modelId="{F60F410F-9ABE-8E44-A86A-4A891EA68FDF}" type="pres">
      <dgm:prSet presAssocID="{20934485-1A9D-7E43-80D0-018816B1C74C}" presName="root2" presStyleCnt="0"/>
      <dgm:spPr/>
    </dgm:pt>
    <dgm:pt modelId="{A785A124-6144-EF48-AC39-C677FE17CB46}" type="pres">
      <dgm:prSet presAssocID="{20934485-1A9D-7E43-80D0-018816B1C74C}" presName="LevelTwoTextNode" presStyleLbl="node4" presStyleIdx="1" presStyleCnt="15">
        <dgm:presLayoutVars>
          <dgm:chPref val="3"/>
        </dgm:presLayoutVars>
      </dgm:prSet>
      <dgm:spPr/>
    </dgm:pt>
    <dgm:pt modelId="{60E60CC5-8664-4D4F-9CA4-F1BEAC98DA4D}" type="pres">
      <dgm:prSet presAssocID="{20934485-1A9D-7E43-80D0-018816B1C74C}" presName="level3hierChild" presStyleCnt="0"/>
      <dgm:spPr/>
    </dgm:pt>
    <dgm:pt modelId="{242EFF0E-43F8-9246-8FBE-A4F924AFD4D8}" type="pres">
      <dgm:prSet presAssocID="{624AE2A8-5AC9-CB4E-8912-72922A0D7A31}" presName="conn2-1" presStyleLbl="parChTrans1D4" presStyleIdx="2" presStyleCnt="15"/>
      <dgm:spPr/>
    </dgm:pt>
    <dgm:pt modelId="{6286C870-ED5F-544C-ADA8-853DB02C1EBB}" type="pres">
      <dgm:prSet presAssocID="{624AE2A8-5AC9-CB4E-8912-72922A0D7A31}" presName="connTx" presStyleLbl="parChTrans1D4" presStyleIdx="2" presStyleCnt="15"/>
      <dgm:spPr/>
    </dgm:pt>
    <dgm:pt modelId="{700D690E-D984-2043-B13A-82C0A9550E43}" type="pres">
      <dgm:prSet presAssocID="{C15C589C-B160-C44F-AC33-81C8C9F2D634}" presName="root2" presStyleCnt="0"/>
      <dgm:spPr/>
    </dgm:pt>
    <dgm:pt modelId="{86504603-FBB4-AE41-86F8-881D0BF00DD7}" type="pres">
      <dgm:prSet presAssocID="{C15C589C-B160-C44F-AC33-81C8C9F2D634}" presName="LevelTwoTextNode" presStyleLbl="node4" presStyleIdx="2" presStyleCnt="15">
        <dgm:presLayoutVars>
          <dgm:chPref val="3"/>
        </dgm:presLayoutVars>
      </dgm:prSet>
      <dgm:spPr/>
    </dgm:pt>
    <dgm:pt modelId="{32FA2A49-1AE0-A24F-A464-F058B984E9E7}" type="pres">
      <dgm:prSet presAssocID="{C15C589C-B160-C44F-AC33-81C8C9F2D634}" presName="level3hierChild" presStyleCnt="0"/>
      <dgm:spPr/>
    </dgm:pt>
    <dgm:pt modelId="{89FC5145-1B27-B849-B59F-60F9F5456B53}" type="pres">
      <dgm:prSet presAssocID="{820675FC-3514-004E-BE9D-337F8FD77632}" presName="conn2-1" presStyleLbl="parChTrans1D4" presStyleIdx="3" presStyleCnt="15"/>
      <dgm:spPr/>
    </dgm:pt>
    <dgm:pt modelId="{563CC779-02C0-B947-8DCB-C2A62D420574}" type="pres">
      <dgm:prSet presAssocID="{820675FC-3514-004E-BE9D-337F8FD77632}" presName="connTx" presStyleLbl="parChTrans1D4" presStyleIdx="3" presStyleCnt="15"/>
      <dgm:spPr/>
    </dgm:pt>
    <dgm:pt modelId="{785A4E32-219D-5A47-BB7F-F7D1E44019AB}" type="pres">
      <dgm:prSet presAssocID="{F459F5F1-BD81-274C-A0ED-3BA85735B3EE}" presName="root2" presStyleCnt="0"/>
      <dgm:spPr/>
    </dgm:pt>
    <dgm:pt modelId="{08BB64DE-C3DA-6744-B42E-15F317A2CEE9}" type="pres">
      <dgm:prSet presAssocID="{F459F5F1-BD81-274C-A0ED-3BA85735B3EE}" presName="LevelTwoTextNode" presStyleLbl="node4" presStyleIdx="3" presStyleCnt="15">
        <dgm:presLayoutVars>
          <dgm:chPref val="3"/>
        </dgm:presLayoutVars>
      </dgm:prSet>
      <dgm:spPr/>
    </dgm:pt>
    <dgm:pt modelId="{2663DC7C-1F47-0C46-A2BD-F8CCB04D6C69}" type="pres">
      <dgm:prSet presAssocID="{F459F5F1-BD81-274C-A0ED-3BA85735B3EE}" presName="level3hierChild" presStyleCnt="0"/>
      <dgm:spPr/>
    </dgm:pt>
    <dgm:pt modelId="{3CF9451A-A866-3947-9EA8-862011216D52}" type="pres">
      <dgm:prSet presAssocID="{FAF05018-7F94-E64D-9BC3-4782B4B611E3}" presName="conn2-1" presStyleLbl="parChTrans1D4" presStyleIdx="4" presStyleCnt="15"/>
      <dgm:spPr/>
    </dgm:pt>
    <dgm:pt modelId="{556A0477-61E5-264E-A853-329F4F675DF5}" type="pres">
      <dgm:prSet presAssocID="{FAF05018-7F94-E64D-9BC3-4782B4B611E3}" presName="connTx" presStyleLbl="parChTrans1D4" presStyleIdx="4" presStyleCnt="15"/>
      <dgm:spPr/>
    </dgm:pt>
    <dgm:pt modelId="{AC21FA36-4A59-684B-B0C9-E40590F79D8D}" type="pres">
      <dgm:prSet presAssocID="{D59D0DCA-E9D0-CC4F-9142-CCC1DF65D75E}" presName="root2" presStyleCnt="0"/>
      <dgm:spPr/>
    </dgm:pt>
    <dgm:pt modelId="{2F31A546-0AFB-E74F-95F5-44EC33EC4345}" type="pres">
      <dgm:prSet presAssocID="{D59D0DCA-E9D0-CC4F-9142-CCC1DF65D75E}" presName="LevelTwoTextNode" presStyleLbl="node4" presStyleIdx="4" presStyleCnt="15">
        <dgm:presLayoutVars>
          <dgm:chPref val="3"/>
        </dgm:presLayoutVars>
      </dgm:prSet>
      <dgm:spPr/>
    </dgm:pt>
    <dgm:pt modelId="{80565916-3420-E542-BE29-7512E855B1B0}" type="pres">
      <dgm:prSet presAssocID="{D59D0DCA-E9D0-CC4F-9142-CCC1DF65D75E}" presName="level3hierChild" presStyleCnt="0"/>
      <dgm:spPr/>
    </dgm:pt>
    <dgm:pt modelId="{EC033AA1-F711-9B43-B516-034AD57350DE}" type="pres">
      <dgm:prSet presAssocID="{1E816D70-EDE6-E242-A377-8B350B6EDF20}" presName="conn2-1" presStyleLbl="parChTrans1D4" presStyleIdx="5" presStyleCnt="15"/>
      <dgm:spPr/>
    </dgm:pt>
    <dgm:pt modelId="{2A7E89CD-8976-6A4A-BBBD-7934C79A2D24}" type="pres">
      <dgm:prSet presAssocID="{1E816D70-EDE6-E242-A377-8B350B6EDF20}" presName="connTx" presStyleLbl="parChTrans1D4" presStyleIdx="5" presStyleCnt="15"/>
      <dgm:spPr/>
    </dgm:pt>
    <dgm:pt modelId="{1F40D811-D7A6-8449-9EF1-0ADC5E8FEADE}" type="pres">
      <dgm:prSet presAssocID="{439C51C6-E563-2C42-A7A1-521AE6ABE523}" presName="root2" presStyleCnt="0"/>
      <dgm:spPr/>
    </dgm:pt>
    <dgm:pt modelId="{3F044144-C277-B347-BC0D-8B54336789B7}" type="pres">
      <dgm:prSet presAssocID="{439C51C6-E563-2C42-A7A1-521AE6ABE523}" presName="LevelTwoTextNode" presStyleLbl="node4" presStyleIdx="5" presStyleCnt="15">
        <dgm:presLayoutVars>
          <dgm:chPref val="3"/>
        </dgm:presLayoutVars>
      </dgm:prSet>
      <dgm:spPr/>
    </dgm:pt>
    <dgm:pt modelId="{8AA19FFF-F771-E045-9458-0705F8E9CF3B}" type="pres">
      <dgm:prSet presAssocID="{439C51C6-E563-2C42-A7A1-521AE6ABE523}" presName="level3hierChild" presStyleCnt="0"/>
      <dgm:spPr/>
    </dgm:pt>
    <dgm:pt modelId="{053677F2-3FCF-AA49-A2C3-D4263F46C51A}" type="pres">
      <dgm:prSet presAssocID="{58383F97-FF70-AF4F-AAE2-F2A62CE9250F}" presName="conn2-1" presStyleLbl="parChTrans1D4" presStyleIdx="6" presStyleCnt="15"/>
      <dgm:spPr/>
    </dgm:pt>
    <dgm:pt modelId="{DE2EAA72-D7E9-CA40-B8CC-2C661375D796}" type="pres">
      <dgm:prSet presAssocID="{58383F97-FF70-AF4F-AAE2-F2A62CE9250F}" presName="connTx" presStyleLbl="parChTrans1D4" presStyleIdx="6" presStyleCnt="15"/>
      <dgm:spPr/>
    </dgm:pt>
    <dgm:pt modelId="{099BD367-352B-FA41-BA8F-05D339159390}" type="pres">
      <dgm:prSet presAssocID="{E1A80948-546A-DD4D-9B71-10420789AA17}" presName="root2" presStyleCnt="0"/>
      <dgm:spPr/>
    </dgm:pt>
    <dgm:pt modelId="{0F1DB699-AACD-C542-BBBE-E93983CEA8F8}" type="pres">
      <dgm:prSet presAssocID="{E1A80948-546A-DD4D-9B71-10420789AA17}" presName="LevelTwoTextNode" presStyleLbl="node4" presStyleIdx="6" presStyleCnt="15">
        <dgm:presLayoutVars>
          <dgm:chPref val="3"/>
        </dgm:presLayoutVars>
      </dgm:prSet>
      <dgm:spPr/>
    </dgm:pt>
    <dgm:pt modelId="{9D6FD83A-13E8-7847-B2BD-7ECA8C340D78}" type="pres">
      <dgm:prSet presAssocID="{E1A80948-546A-DD4D-9B71-10420789AA17}" presName="level3hierChild" presStyleCnt="0"/>
      <dgm:spPr/>
    </dgm:pt>
    <dgm:pt modelId="{2B180C62-4CBA-DE4A-BA41-78FBC46B88D3}" type="pres">
      <dgm:prSet presAssocID="{80E60F7B-F19F-7742-BDB3-C8AAB02CA556}" presName="conn2-1" presStyleLbl="parChTrans1D2" presStyleIdx="1" presStyleCnt="3"/>
      <dgm:spPr/>
    </dgm:pt>
    <dgm:pt modelId="{2CFA5897-10CF-1B40-8C28-BC5825939EE6}" type="pres">
      <dgm:prSet presAssocID="{80E60F7B-F19F-7742-BDB3-C8AAB02CA556}" presName="connTx" presStyleLbl="parChTrans1D2" presStyleIdx="1" presStyleCnt="3"/>
      <dgm:spPr/>
    </dgm:pt>
    <dgm:pt modelId="{19EC7AE8-7025-9746-825A-FCB34E640E40}" type="pres">
      <dgm:prSet presAssocID="{8BBAADCE-8FE8-8749-87DB-2F0932033918}" presName="root2" presStyleCnt="0"/>
      <dgm:spPr/>
    </dgm:pt>
    <dgm:pt modelId="{8C22D01D-46D1-3348-A460-F4EAD35BC24A}" type="pres">
      <dgm:prSet presAssocID="{8BBAADCE-8FE8-8749-87DB-2F0932033918}" presName="LevelTwoTextNode" presStyleLbl="node2" presStyleIdx="1" presStyleCnt="3">
        <dgm:presLayoutVars>
          <dgm:chPref val="3"/>
        </dgm:presLayoutVars>
      </dgm:prSet>
      <dgm:spPr/>
    </dgm:pt>
    <dgm:pt modelId="{FEB1020B-A394-E74B-B389-0243D9431068}" type="pres">
      <dgm:prSet presAssocID="{8BBAADCE-8FE8-8749-87DB-2F0932033918}" presName="level3hierChild" presStyleCnt="0"/>
      <dgm:spPr/>
    </dgm:pt>
    <dgm:pt modelId="{427BD8A7-27B3-8448-AFD6-C172ECDC4381}" type="pres">
      <dgm:prSet presAssocID="{8D1802DF-6FFC-5E46-8D79-6CE054197DFD}" presName="conn2-1" presStyleLbl="parChTrans1D3" presStyleIdx="1" presStyleCnt="3"/>
      <dgm:spPr/>
    </dgm:pt>
    <dgm:pt modelId="{B62CEE56-B855-1C44-B358-1492DE35D3FE}" type="pres">
      <dgm:prSet presAssocID="{8D1802DF-6FFC-5E46-8D79-6CE054197DFD}" presName="connTx" presStyleLbl="parChTrans1D3" presStyleIdx="1" presStyleCnt="3"/>
      <dgm:spPr/>
    </dgm:pt>
    <dgm:pt modelId="{6941C93E-DD47-B041-9C0D-7215724738B1}" type="pres">
      <dgm:prSet presAssocID="{8E42FE27-BA60-DF41-866E-4CECC101CBC4}" presName="root2" presStyleCnt="0"/>
      <dgm:spPr/>
    </dgm:pt>
    <dgm:pt modelId="{45FECB2D-1678-EE40-AD20-7A6398CFF0D0}" type="pres">
      <dgm:prSet presAssocID="{8E42FE27-BA60-DF41-866E-4CECC101CBC4}" presName="LevelTwoTextNode" presStyleLbl="node3" presStyleIdx="1" presStyleCnt="3">
        <dgm:presLayoutVars>
          <dgm:chPref val="3"/>
        </dgm:presLayoutVars>
      </dgm:prSet>
      <dgm:spPr/>
    </dgm:pt>
    <dgm:pt modelId="{CFB85763-2655-CE4A-98DB-802BB9DADB81}" type="pres">
      <dgm:prSet presAssocID="{8E42FE27-BA60-DF41-866E-4CECC101CBC4}" presName="level3hierChild" presStyleCnt="0"/>
      <dgm:spPr/>
    </dgm:pt>
    <dgm:pt modelId="{C9F13074-10ED-5A4A-A911-4EEBB824B683}" type="pres">
      <dgm:prSet presAssocID="{F1550A17-934D-DD42-B7AD-CBD260E9800F}" presName="conn2-1" presStyleLbl="parChTrans1D4" presStyleIdx="7" presStyleCnt="15"/>
      <dgm:spPr/>
    </dgm:pt>
    <dgm:pt modelId="{763DEC8A-6F5C-8F4C-8A59-B14521E7A649}" type="pres">
      <dgm:prSet presAssocID="{F1550A17-934D-DD42-B7AD-CBD260E9800F}" presName="connTx" presStyleLbl="parChTrans1D4" presStyleIdx="7" presStyleCnt="15"/>
      <dgm:spPr/>
    </dgm:pt>
    <dgm:pt modelId="{FA050B00-FD0F-FD4C-866D-59F8F4D8BAE8}" type="pres">
      <dgm:prSet presAssocID="{9EDB584C-5B98-8F43-936F-61380EA83759}" presName="root2" presStyleCnt="0"/>
      <dgm:spPr/>
    </dgm:pt>
    <dgm:pt modelId="{30032CE7-D787-A043-8904-A791E74817CD}" type="pres">
      <dgm:prSet presAssocID="{9EDB584C-5B98-8F43-936F-61380EA83759}" presName="LevelTwoTextNode" presStyleLbl="node4" presStyleIdx="7" presStyleCnt="15">
        <dgm:presLayoutVars>
          <dgm:chPref val="3"/>
        </dgm:presLayoutVars>
      </dgm:prSet>
      <dgm:spPr/>
    </dgm:pt>
    <dgm:pt modelId="{03D25203-4C7B-EE4A-A567-2827A67A3C70}" type="pres">
      <dgm:prSet presAssocID="{9EDB584C-5B98-8F43-936F-61380EA83759}" presName="level3hierChild" presStyleCnt="0"/>
      <dgm:spPr/>
    </dgm:pt>
    <dgm:pt modelId="{4021FF24-A875-F24B-80AA-CCA8B400A878}" type="pres">
      <dgm:prSet presAssocID="{28958880-9A42-464E-A863-88FFF999D80D}" presName="conn2-1" presStyleLbl="parChTrans1D4" presStyleIdx="8" presStyleCnt="15"/>
      <dgm:spPr/>
    </dgm:pt>
    <dgm:pt modelId="{F267A024-10BD-084E-ACA2-D0832A015C38}" type="pres">
      <dgm:prSet presAssocID="{28958880-9A42-464E-A863-88FFF999D80D}" presName="connTx" presStyleLbl="parChTrans1D4" presStyleIdx="8" presStyleCnt="15"/>
      <dgm:spPr/>
    </dgm:pt>
    <dgm:pt modelId="{F61B7250-E4B4-EE40-A162-252E5C31C26B}" type="pres">
      <dgm:prSet presAssocID="{CC42D7D9-7280-4C46-82AC-70FE5C87B8E4}" presName="root2" presStyleCnt="0"/>
      <dgm:spPr/>
    </dgm:pt>
    <dgm:pt modelId="{198DB86E-7C08-4F4D-957B-B7A6A27941CD}" type="pres">
      <dgm:prSet presAssocID="{CC42D7D9-7280-4C46-82AC-70FE5C87B8E4}" presName="LevelTwoTextNode" presStyleLbl="node4" presStyleIdx="8" presStyleCnt="15">
        <dgm:presLayoutVars>
          <dgm:chPref val="3"/>
        </dgm:presLayoutVars>
      </dgm:prSet>
      <dgm:spPr/>
    </dgm:pt>
    <dgm:pt modelId="{13E7C7AC-B831-B746-8ADB-800F9A379B02}" type="pres">
      <dgm:prSet presAssocID="{CC42D7D9-7280-4C46-82AC-70FE5C87B8E4}" presName="level3hierChild" presStyleCnt="0"/>
      <dgm:spPr/>
    </dgm:pt>
    <dgm:pt modelId="{C45BA3A9-96B6-674F-9903-C91F62591E1E}" type="pres">
      <dgm:prSet presAssocID="{0EFD64B5-8518-DD47-8647-27A11D8AD985}" presName="conn2-1" presStyleLbl="parChTrans1D4" presStyleIdx="9" presStyleCnt="15"/>
      <dgm:spPr/>
    </dgm:pt>
    <dgm:pt modelId="{0CB84FA8-882C-0C40-B89A-BAE85CBDFC0A}" type="pres">
      <dgm:prSet presAssocID="{0EFD64B5-8518-DD47-8647-27A11D8AD985}" presName="connTx" presStyleLbl="parChTrans1D4" presStyleIdx="9" presStyleCnt="15"/>
      <dgm:spPr/>
    </dgm:pt>
    <dgm:pt modelId="{FF5CA81B-79A7-1A49-8AC6-F131BB509524}" type="pres">
      <dgm:prSet presAssocID="{7ACC9D36-B556-0E41-AA3E-E9A41978463A}" presName="root2" presStyleCnt="0"/>
      <dgm:spPr/>
    </dgm:pt>
    <dgm:pt modelId="{E4900C40-57E5-9344-8C4A-117C88A3D8AE}" type="pres">
      <dgm:prSet presAssocID="{7ACC9D36-B556-0E41-AA3E-E9A41978463A}" presName="LevelTwoTextNode" presStyleLbl="node4" presStyleIdx="9" presStyleCnt="15">
        <dgm:presLayoutVars>
          <dgm:chPref val="3"/>
        </dgm:presLayoutVars>
      </dgm:prSet>
      <dgm:spPr/>
    </dgm:pt>
    <dgm:pt modelId="{C524673C-70AE-8040-8D7F-E3110BA45F76}" type="pres">
      <dgm:prSet presAssocID="{7ACC9D36-B556-0E41-AA3E-E9A41978463A}" presName="level3hierChild" presStyleCnt="0"/>
      <dgm:spPr/>
    </dgm:pt>
    <dgm:pt modelId="{CDFB1B86-15CA-AE4D-BD82-B1EFCAF65B01}" type="pres">
      <dgm:prSet presAssocID="{0308AEFA-C2F9-3C44-AC62-3BE7F85AD896}" presName="conn2-1" presStyleLbl="parChTrans1D4" presStyleIdx="10" presStyleCnt="15"/>
      <dgm:spPr/>
    </dgm:pt>
    <dgm:pt modelId="{76FCD214-13E4-4F43-9E78-EEE6D6110F3C}" type="pres">
      <dgm:prSet presAssocID="{0308AEFA-C2F9-3C44-AC62-3BE7F85AD896}" presName="connTx" presStyleLbl="parChTrans1D4" presStyleIdx="10" presStyleCnt="15"/>
      <dgm:spPr/>
    </dgm:pt>
    <dgm:pt modelId="{0933225F-772D-0546-8F89-564CD59C6785}" type="pres">
      <dgm:prSet presAssocID="{30DEECB9-0582-1947-8F8B-5C7F10C06059}" presName="root2" presStyleCnt="0"/>
      <dgm:spPr/>
    </dgm:pt>
    <dgm:pt modelId="{8540B153-2E81-B04F-9327-FABE993F1961}" type="pres">
      <dgm:prSet presAssocID="{30DEECB9-0582-1947-8F8B-5C7F10C06059}" presName="LevelTwoTextNode" presStyleLbl="node4" presStyleIdx="10" presStyleCnt="15">
        <dgm:presLayoutVars>
          <dgm:chPref val="3"/>
        </dgm:presLayoutVars>
      </dgm:prSet>
      <dgm:spPr/>
    </dgm:pt>
    <dgm:pt modelId="{CDBF7309-4AA8-0949-BCD5-CD8B763CE8BE}" type="pres">
      <dgm:prSet presAssocID="{30DEECB9-0582-1947-8F8B-5C7F10C06059}" presName="level3hierChild" presStyleCnt="0"/>
      <dgm:spPr/>
    </dgm:pt>
    <dgm:pt modelId="{76E07263-C238-C644-B5F0-2353D695DC14}" type="pres">
      <dgm:prSet presAssocID="{A6F00925-E84D-394A-B3EA-0580716E9FE4}" presName="conn2-1" presStyleLbl="parChTrans1D4" presStyleIdx="11" presStyleCnt="15"/>
      <dgm:spPr/>
    </dgm:pt>
    <dgm:pt modelId="{83F5FC25-B212-BA4B-B9AF-2D2A6A7B3703}" type="pres">
      <dgm:prSet presAssocID="{A6F00925-E84D-394A-B3EA-0580716E9FE4}" presName="connTx" presStyleLbl="parChTrans1D4" presStyleIdx="11" presStyleCnt="15"/>
      <dgm:spPr/>
    </dgm:pt>
    <dgm:pt modelId="{64012FD1-0D3B-5149-9E07-8426B7D99B0A}" type="pres">
      <dgm:prSet presAssocID="{769A61F3-4A65-5A41-86B6-F5B9614339C5}" presName="root2" presStyleCnt="0"/>
      <dgm:spPr/>
    </dgm:pt>
    <dgm:pt modelId="{6D06DFE0-7743-0546-B1C6-54D3B7FA41EB}" type="pres">
      <dgm:prSet presAssocID="{769A61F3-4A65-5A41-86B6-F5B9614339C5}" presName="LevelTwoTextNode" presStyleLbl="node4" presStyleIdx="11" presStyleCnt="15">
        <dgm:presLayoutVars>
          <dgm:chPref val="3"/>
        </dgm:presLayoutVars>
      </dgm:prSet>
      <dgm:spPr/>
    </dgm:pt>
    <dgm:pt modelId="{10B3478B-BA13-A544-9A0F-29F19D44A997}" type="pres">
      <dgm:prSet presAssocID="{769A61F3-4A65-5A41-86B6-F5B9614339C5}" presName="level3hierChild" presStyleCnt="0"/>
      <dgm:spPr/>
    </dgm:pt>
    <dgm:pt modelId="{097A2BFE-7A8E-F34A-97D4-8F8FD9A2EC8B}" type="pres">
      <dgm:prSet presAssocID="{082FB2B3-B2E0-5F44-BF4A-A42318EE5CB6}" presName="root1" presStyleCnt="0"/>
      <dgm:spPr/>
    </dgm:pt>
    <dgm:pt modelId="{8E37C983-7DC8-9643-BF23-F3696F397D94}" type="pres">
      <dgm:prSet presAssocID="{082FB2B3-B2E0-5F44-BF4A-A42318EE5CB6}" presName="LevelOneTextNode" presStyleLbl="node0" presStyleIdx="1" presStyleCnt="2" custLinFactX="262139" custLinFactY="-112090" custLinFactNeighborX="300000" custLinFactNeighborY="-200000">
        <dgm:presLayoutVars>
          <dgm:chPref val="3"/>
        </dgm:presLayoutVars>
      </dgm:prSet>
      <dgm:spPr/>
    </dgm:pt>
    <dgm:pt modelId="{FBF8FC39-B225-0145-AF38-C315A70F6480}" type="pres">
      <dgm:prSet presAssocID="{082FB2B3-B2E0-5F44-BF4A-A42318EE5CB6}" presName="level2hierChild" presStyleCnt="0"/>
      <dgm:spPr/>
    </dgm:pt>
    <dgm:pt modelId="{1BC8FC4D-BAA5-344E-BA6E-2E1CC731E639}" type="pres">
      <dgm:prSet presAssocID="{D71BF7C5-C5E9-2E4F-8514-3893EF2AC5DF}" presName="conn2-1" presStyleLbl="parChTrans1D2" presStyleIdx="2" presStyleCnt="3"/>
      <dgm:spPr/>
    </dgm:pt>
    <dgm:pt modelId="{3B1AFC4C-2385-E944-AB2A-35469C3041A5}" type="pres">
      <dgm:prSet presAssocID="{D71BF7C5-C5E9-2E4F-8514-3893EF2AC5DF}" presName="connTx" presStyleLbl="parChTrans1D2" presStyleIdx="2" presStyleCnt="3"/>
      <dgm:spPr/>
    </dgm:pt>
    <dgm:pt modelId="{9C6B82D5-B5C3-5C4A-9B45-B91B6E5FBE33}" type="pres">
      <dgm:prSet presAssocID="{10B93E7C-A118-AC49-BD19-AD89EAC77BCB}" presName="root2" presStyleCnt="0"/>
      <dgm:spPr/>
    </dgm:pt>
    <dgm:pt modelId="{3557F9F0-423F-6B4C-A3FF-10FA0B1E0044}" type="pres">
      <dgm:prSet presAssocID="{10B93E7C-A118-AC49-BD19-AD89EAC77BCB}" presName="LevelTwoTextNode" presStyleLbl="node2" presStyleIdx="2" presStyleCnt="3" custLinFactX="262139" custLinFactY="-112090" custLinFactNeighborX="300000" custLinFactNeighborY="-200000">
        <dgm:presLayoutVars>
          <dgm:chPref val="3"/>
        </dgm:presLayoutVars>
      </dgm:prSet>
      <dgm:spPr/>
    </dgm:pt>
    <dgm:pt modelId="{FEDC2E74-21E5-814B-B2C5-931ABBCFB1DB}" type="pres">
      <dgm:prSet presAssocID="{10B93E7C-A118-AC49-BD19-AD89EAC77BCB}" presName="level3hierChild" presStyleCnt="0"/>
      <dgm:spPr/>
    </dgm:pt>
    <dgm:pt modelId="{D20CDD26-33B8-7744-8766-27D57DC28930}" type="pres">
      <dgm:prSet presAssocID="{DE431CC6-B36C-E144-B3A9-1F242246B8A7}" presName="conn2-1" presStyleLbl="parChTrans1D3" presStyleIdx="2" presStyleCnt="3"/>
      <dgm:spPr/>
    </dgm:pt>
    <dgm:pt modelId="{D99CB371-AB11-7D42-A237-A90FC663DF04}" type="pres">
      <dgm:prSet presAssocID="{DE431CC6-B36C-E144-B3A9-1F242246B8A7}" presName="connTx" presStyleLbl="parChTrans1D3" presStyleIdx="2" presStyleCnt="3"/>
      <dgm:spPr/>
    </dgm:pt>
    <dgm:pt modelId="{14D335AC-0BB8-F04C-B8FA-7EF1DB9D8984}" type="pres">
      <dgm:prSet presAssocID="{ECD1DE11-D35D-834A-9D3E-1E7D25A279E9}" presName="root2" presStyleCnt="0"/>
      <dgm:spPr/>
    </dgm:pt>
    <dgm:pt modelId="{F4E5AC25-FF00-5742-BE2C-E120076E9BA1}" type="pres">
      <dgm:prSet presAssocID="{ECD1DE11-D35D-834A-9D3E-1E7D25A279E9}" presName="LevelTwoTextNode" presStyleLbl="node3" presStyleIdx="2" presStyleCnt="3" custLinFactX="262139" custLinFactY="-112090" custLinFactNeighborX="300000" custLinFactNeighborY="-200000">
        <dgm:presLayoutVars>
          <dgm:chPref val="3"/>
        </dgm:presLayoutVars>
      </dgm:prSet>
      <dgm:spPr/>
    </dgm:pt>
    <dgm:pt modelId="{6DF11A32-2977-014E-99F8-4136509A117F}" type="pres">
      <dgm:prSet presAssocID="{ECD1DE11-D35D-834A-9D3E-1E7D25A279E9}" presName="level3hierChild" presStyleCnt="0"/>
      <dgm:spPr/>
    </dgm:pt>
    <dgm:pt modelId="{BAF17D05-5759-8A41-B21C-840FBFF014CF}" type="pres">
      <dgm:prSet presAssocID="{B7709207-E951-944B-B76C-5BC7B707817E}" presName="conn2-1" presStyleLbl="parChTrans1D4" presStyleIdx="12" presStyleCnt="15"/>
      <dgm:spPr/>
    </dgm:pt>
    <dgm:pt modelId="{ACF6778A-8C17-F849-BC53-AA1ADF316E6D}" type="pres">
      <dgm:prSet presAssocID="{B7709207-E951-944B-B76C-5BC7B707817E}" presName="connTx" presStyleLbl="parChTrans1D4" presStyleIdx="12" presStyleCnt="15"/>
      <dgm:spPr/>
    </dgm:pt>
    <dgm:pt modelId="{41876603-7A4A-5B46-8997-9D381A439DCF}" type="pres">
      <dgm:prSet presAssocID="{671D3D9A-4E00-5348-B5E3-16DB368E912E}" presName="root2" presStyleCnt="0"/>
      <dgm:spPr/>
    </dgm:pt>
    <dgm:pt modelId="{6331D385-5134-CF40-8FAD-3E7280DB31D3}" type="pres">
      <dgm:prSet presAssocID="{671D3D9A-4E00-5348-B5E3-16DB368E912E}" presName="LevelTwoTextNode" presStyleLbl="node4" presStyleIdx="12" presStyleCnt="15" custLinFactX="262139" custLinFactY="-112090" custLinFactNeighborX="300000" custLinFactNeighborY="-200000">
        <dgm:presLayoutVars>
          <dgm:chPref val="3"/>
        </dgm:presLayoutVars>
      </dgm:prSet>
      <dgm:spPr/>
    </dgm:pt>
    <dgm:pt modelId="{91310DE7-D9C4-284F-BF39-957428D04C65}" type="pres">
      <dgm:prSet presAssocID="{671D3D9A-4E00-5348-B5E3-16DB368E912E}" presName="level3hierChild" presStyleCnt="0"/>
      <dgm:spPr/>
    </dgm:pt>
    <dgm:pt modelId="{EC43BBCE-2433-A641-B989-0E50843FEA6B}" type="pres">
      <dgm:prSet presAssocID="{54959C51-70CA-C141-A4B9-88AFDB3BA706}" presName="conn2-1" presStyleLbl="parChTrans1D4" presStyleIdx="13" presStyleCnt="15"/>
      <dgm:spPr/>
    </dgm:pt>
    <dgm:pt modelId="{22A498FE-6CCA-8D4B-B6F0-0CE18C97C74B}" type="pres">
      <dgm:prSet presAssocID="{54959C51-70CA-C141-A4B9-88AFDB3BA706}" presName="connTx" presStyleLbl="parChTrans1D4" presStyleIdx="13" presStyleCnt="15"/>
      <dgm:spPr/>
    </dgm:pt>
    <dgm:pt modelId="{3A5D7E9F-261E-BC42-A14B-8D3563D38325}" type="pres">
      <dgm:prSet presAssocID="{FCFF3EA9-0EFA-2A41-8450-3C8B18C9DA94}" presName="root2" presStyleCnt="0"/>
      <dgm:spPr/>
    </dgm:pt>
    <dgm:pt modelId="{3D925155-F93C-CE49-AA5E-75BBB652D9BA}" type="pres">
      <dgm:prSet presAssocID="{FCFF3EA9-0EFA-2A41-8450-3C8B18C9DA94}" presName="LevelTwoTextNode" presStyleLbl="node4" presStyleIdx="13" presStyleCnt="15" custLinFactX="262139" custLinFactY="-112090" custLinFactNeighborX="300000" custLinFactNeighborY="-200000">
        <dgm:presLayoutVars>
          <dgm:chPref val="3"/>
        </dgm:presLayoutVars>
      </dgm:prSet>
      <dgm:spPr/>
    </dgm:pt>
    <dgm:pt modelId="{3278209A-7063-174D-9489-1B846B7F3C0E}" type="pres">
      <dgm:prSet presAssocID="{FCFF3EA9-0EFA-2A41-8450-3C8B18C9DA94}" presName="level3hierChild" presStyleCnt="0"/>
      <dgm:spPr/>
    </dgm:pt>
    <dgm:pt modelId="{888025B6-1770-124C-B92E-6ECF64F4E443}" type="pres">
      <dgm:prSet presAssocID="{FFD7CD02-5CE0-BB45-8B5E-5245F03FE0E4}" presName="conn2-1" presStyleLbl="parChTrans1D4" presStyleIdx="14" presStyleCnt="15"/>
      <dgm:spPr/>
    </dgm:pt>
    <dgm:pt modelId="{EA4F80F3-EAF4-5047-AB2C-7AC729423166}" type="pres">
      <dgm:prSet presAssocID="{FFD7CD02-5CE0-BB45-8B5E-5245F03FE0E4}" presName="connTx" presStyleLbl="parChTrans1D4" presStyleIdx="14" presStyleCnt="15"/>
      <dgm:spPr/>
    </dgm:pt>
    <dgm:pt modelId="{7168BF21-A0EB-274E-A110-BB983D6A7069}" type="pres">
      <dgm:prSet presAssocID="{FA551328-0F9A-9D42-91F9-EF9DE706CAF1}" presName="root2" presStyleCnt="0"/>
      <dgm:spPr/>
    </dgm:pt>
    <dgm:pt modelId="{A2CE64A9-BAA1-CA41-A54C-793A4E630373}" type="pres">
      <dgm:prSet presAssocID="{FA551328-0F9A-9D42-91F9-EF9DE706CAF1}" presName="LevelTwoTextNode" presStyleLbl="node4" presStyleIdx="14" presStyleCnt="15" custLinFactX="262139" custLinFactY="-112090" custLinFactNeighborX="300000" custLinFactNeighborY="-200000">
        <dgm:presLayoutVars>
          <dgm:chPref val="3"/>
        </dgm:presLayoutVars>
      </dgm:prSet>
      <dgm:spPr/>
    </dgm:pt>
    <dgm:pt modelId="{3E7F9B25-A6D9-144B-897F-8155AD653BF7}" type="pres">
      <dgm:prSet presAssocID="{FA551328-0F9A-9D42-91F9-EF9DE706CAF1}" presName="level3hierChild" presStyleCnt="0"/>
      <dgm:spPr/>
    </dgm:pt>
  </dgm:ptLst>
  <dgm:cxnLst>
    <dgm:cxn modelId="{55461001-7AED-5142-89D7-ADEB63A8DB2E}" type="presOf" srcId="{C15C589C-B160-C44F-AC33-81C8C9F2D634}" destId="{86504603-FBB4-AE41-86F8-881D0BF00DD7}" srcOrd="0" destOrd="0" presId="urn:microsoft.com/office/officeart/2005/8/layout/hierarchy2"/>
    <dgm:cxn modelId="{D02FA003-683E-BB45-A733-25504D9D5017}" type="presOf" srcId="{9EDB584C-5B98-8F43-936F-61380EA83759}" destId="{30032CE7-D787-A043-8904-A791E74817CD}" srcOrd="0" destOrd="0" presId="urn:microsoft.com/office/officeart/2005/8/layout/hierarchy2"/>
    <dgm:cxn modelId="{0B961207-06E9-AD45-9E15-0AFD2315C3C7}" type="presOf" srcId="{30DEECB9-0582-1947-8F8B-5C7F10C06059}" destId="{8540B153-2E81-B04F-9327-FABE993F1961}" srcOrd="0" destOrd="0" presId="urn:microsoft.com/office/officeart/2005/8/layout/hierarchy2"/>
    <dgm:cxn modelId="{29574409-4145-0F43-A1C7-8C0067557AD9}" type="presOf" srcId="{F1550A17-934D-DD42-B7AD-CBD260E9800F}" destId="{763DEC8A-6F5C-8F4C-8A59-B14521E7A649}" srcOrd="1" destOrd="0" presId="urn:microsoft.com/office/officeart/2005/8/layout/hierarchy2"/>
    <dgm:cxn modelId="{5A7AF20D-072E-7F4A-9D69-351CF763BEF6}" type="presOf" srcId="{769A61F3-4A65-5A41-86B6-F5B9614339C5}" destId="{6D06DFE0-7743-0546-B1C6-54D3B7FA41EB}" srcOrd="0" destOrd="0" presId="urn:microsoft.com/office/officeart/2005/8/layout/hierarchy2"/>
    <dgm:cxn modelId="{9DFB4910-6A08-2C45-931E-908C82B4AE4E}" type="presOf" srcId="{D71BF7C5-C5E9-2E4F-8514-3893EF2AC5DF}" destId="{1BC8FC4D-BAA5-344E-BA6E-2E1CC731E639}" srcOrd="0" destOrd="0" presId="urn:microsoft.com/office/officeart/2005/8/layout/hierarchy2"/>
    <dgm:cxn modelId="{FB189A10-7875-3246-A6EF-1543DAB84458}" type="presOf" srcId="{FFD7CD02-5CE0-BB45-8B5E-5245F03FE0E4}" destId="{EA4F80F3-EAF4-5047-AB2C-7AC729423166}" srcOrd="1" destOrd="0" presId="urn:microsoft.com/office/officeart/2005/8/layout/hierarchy2"/>
    <dgm:cxn modelId="{7B9B9D17-EC7D-5147-986A-F519B69C9E67}" type="presOf" srcId="{0308AEFA-C2F9-3C44-AC62-3BE7F85AD896}" destId="{76FCD214-13E4-4F43-9E78-EEE6D6110F3C}" srcOrd="1" destOrd="0" presId="urn:microsoft.com/office/officeart/2005/8/layout/hierarchy2"/>
    <dgm:cxn modelId="{4095B020-0E5B-7141-B095-55EB18DBF5D3}" srcId="{8E42FE27-BA60-DF41-866E-4CECC101CBC4}" destId="{769A61F3-4A65-5A41-86B6-F5B9614339C5}" srcOrd="4" destOrd="0" parTransId="{A6F00925-E84D-394A-B3EA-0580716E9FE4}" sibTransId="{EF99D2E4-5ECD-DF47-BA6B-B15326BDA437}"/>
    <dgm:cxn modelId="{D4D2FC20-F5D7-ED41-B2D7-D36E5D1D8019}" srcId="{082FB2B3-B2E0-5F44-BF4A-A42318EE5CB6}" destId="{10B93E7C-A118-AC49-BD19-AD89EAC77BCB}" srcOrd="0" destOrd="0" parTransId="{D71BF7C5-C5E9-2E4F-8514-3893EF2AC5DF}" sibTransId="{EEECD3E7-C5EB-4546-AA87-3408EA24B9B0}"/>
    <dgm:cxn modelId="{75D71721-1D83-2548-80E8-59249E692AB8}" type="presOf" srcId="{DA9EE5AA-4A7A-FC49-A27A-C8051488B220}" destId="{21C3DE20-D07A-5641-8F7A-15F6442CFB5E}" srcOrd="0" destOrd="0" presId="urn:microsoft.com/office/officeart/2005/8/layout/hierarchy2"/>
    <dgm:cxn modelId="{4B3E1B21-1427-D44D-8FBF-8CC2B63BBAE9}" type="presOf" srcId="{80E60F7B-F19F-7742-BDB3-C8AAB02CA556}" destId="{2B180C62-4CBA-DE4A-BA41-78FBC46B88D3}" srcOrd="0" destOrd="0" presId="urn:microsoft.com/office/officeart/2005/8/layout/hierarchy2"/>
    <dgm:cxn modelId="{BD438B28-2091-834F-B733-2C194C0587BC}" srcId="{F459F5F1-BD81-274C-A0ED-3BA85735B3EE}" destId="{E1A80948-546A-DD4D-9B71-10420789AA17}" srcOrd="2" destOrd="0" parTransId="{58383F97-FF70-AF4F-AAE2-F2A62CE9250F}" sibTransId="{214E45F8-E643-1A41-87F2-405A059BEA20}"/>
    <dgm:cxn modelId="{C8EE7129-5B6E-C949-A7C4-45B85E04F4B4}" type="presOf" srcId="{1E816D70-EDE6-E242-A377-8B350B6EDF20}" destId="{EC033AA1-F711-9B43-B516-034AD57350DE}" srcOrd="0" destOrd="0" presId="urn:microsoft.com/office/officeart/2005/8/layout/hierarchy2"/>
    <dgm:cxn modelId="{D59C0532-8213-8C40-95ED-19EC44F7D127}" type="presOf" srcId="{E1A80948-546A-DD4D-9B71-10420789AA17}" destId="{0F1DB699-AACD-C542-BBBE-E93983CEA8F8}" srcOrd="0" destOrd="0" presId="urn:microsoft.com/office/officeart/2005/8/layout/hierarchy2"/>
    <dgm:cxn modelId="{064F7132-69C2-464F-857A-B3ADA32D044C}" type="presOf" srcId="{FAF05018-7F94-E64D-9BC3-4782B4B611E3}" destId="{3CF9451A-A866-3947-9EA8-862011216D52}" srcOrd="0" destOrd="0" presId="urn:microsoft.com/office/officeart/2005/8/layout/hierarchy2"/>
    <dgm:cxn modelId="{18D9C332-2B7D-AE49-8AEA-ADE6B0604787}" srcId="{DA9EE5AA-4A7A-FC49-A27A-C8051488B220}" destId="{D764384E-37BC-FC4E-9809-D91D77F37B36}" srcOrd="0" destOrd="0" parTransId="{79A24BEF-4B35-1B48-B194-D6880394F046}" sibTransId="{40A36660-C309-F64F-B37F-80ECD3050F04}"/>
    <dgm:cxn modelId="{725B4C34-CB06-884F-8CB2-596F195693CB}" type="presOf" srcId="{AAA4B56C-D1C4-B546-9F97-FB0A75904A6F}" destId="{EEA60A6D-62C7-234D-B591-D08332ED0AB0}" srcOrd="1" destOrd="0" presId="urn:microsoft.com/office/officeart/2005/8/layout/hierarchy2"/>
    <dgm:cxn modelId="{4F394937-2E64-E74A-A53B-FF2720AD34BE}" srcId="{8E42FE27-BA60-DF41-866E-4CECC101CBC4}" destId="{CC42D7D9-7280-4C46-82AC-70FE5C87B8E4}" srcOrd="1" destOrd="0" parTransId="{28958880-9A42-464E-A863-88FFF999D80D}" sibTransId="{5E9F1F8C-EC80-854E-813F-2044038C4A2E}"/>
    <dgm:cxn modelId="{F0CF8439-D8E2-074A-85A0-726246E902A4}" type="presOf" srcId="{1E816D70-EDE6-E242-A377-8B350B6EDF20}" destId="{2A7E89CD-8976-6A4A-BBBD-7934C79A2D24}" srcOrd="1" destOrd="0" presId="urn:microsoft.com/office/officeart/2005/8/layout/hierarchy2"/>
    <dgm:cxn modelId="{B3B8463B-A740-C342-B345-7A6D8FFB7160}" type="presOf" srcId="{8BBAADCE-8FE8-8749-87DB-2F0932033918}" destId="{8C22D01D-46D1-3348-A460-F4EAD35BC24A}" srcOrd="0" destOrd="0" presId="urn:microsoft.com/office/officeart/2005/8/layout/hierarchy2"/>
    <dgm:cxn modelId="{2231CD3B-E94F-8B46-B8E5-1EC55B68C00B}" type="presOf" srcId="{CC42D7D9-7280-4C46-82AC-70FE5C87B8E4}" destId="{198DB86E-7C08-4F4D-957B-B7A6A27941CD}" srcOrd="0" destOrd="0" presId="urn:microsoft.com/office/officeart/2005/8/layout/hierarchy2"/>
    <dgm:cxn modelId="{9ADA343D-86E3-CD49-8C3A-7A9E5C7B3EF7}" srcId="{8BBAADCE-8FE8-8749-87DB-2F0932033918}" destId="{8E42FE27-BA60-DF41-866E-4CECC101CBC4}" srcOrd="0" destOrd="0" parTransId="{8D1802DF-6FFC-5E46-8D79-6CE054197DFD}" sibTransId="{18134B21-A830-5C4D-84F3-6E14D7944737}"/>
    <dgm:cxn modelId="{FD7C245B-BA53-4D42-9AEF-D2D7060C5349}" type="presOf" srcId="{0EFD64B5-8518-DD47-8647-27A11D8AD985}" destId="{C45BA3A9-96B6-674F-9903-C91F62591E1E}" srcOrd="0" destOrd="0" presId="urn:microsoft.com/office/officeart/2005/8/layout/hierarchy2"/>
    <dgm:cxn modelId="{F2AE155C-94EC-4F49-86B2-6ED6BD681C07}" type="presOf" srcId="{ECD1DE11-D35D-834A-9D3E-1E7D25A279E9}" destId="{F4E5AC25-FF00-5742-BE2C-E120076E9BA1}" srcOrd="0" destOrd="0" presId="urn:microsoft.com/office/officeart/2005/8/layout/hierarchy2"/>
    <dgm:cxn modelId="{88B07E5C-F876-9048-83AB-22C1F00833D6}" srcId="{ECD1DE11-D35D-834A-9D3E-1E7D25A279E9}" destId="{671D3D9A-4E00-5348-B5E3-16DB368E912E}" srcOrd="0" destOrd="0" parTransId="{B7709207-E951-944B-B76C-5BC7B707817E}" sibTransId="{97EDA9EF-0609-6743-9134-FEFFB01F52F3}"/>
    <dgm:cxn modelId="{6BA3C85E-B9E2-8246-8985-E1E560D1B053}" type="presOf" srcId="{A6F00925-E84D-394A-B3EA-0580716E9FE4}" destId="{76E07263-C238-C644-B5F0-2353D695DC14}" srcOrd="0" destOrd="0" presId="urn:microsoft.com/office/officeart/2005/8/layout/hierarchy2"/>
    <dgm:cxn modelId="{6BBB505F-9506-BA49-8E6E-8616E34E96DC}" srcId="{20934485-1A9D-7E43-80D0-018816B1C74C}" destId="{C15C589C-B160-C44F-AC33-81C8C9F2D634}" srcOrd="0" destOrd="0" parTransId="{624AE2A8-5AC9-CB4E-8912-72922A0D7A31}" sibTransId="{A2F22C45-14DC-EF42-AFF5-187926A2FD6D}"/>
    <dgm:cxn modelId="{667F6760-1A7A-A440-8F7F-A00E203A57D4}" srcId="{DA9EE5AA-4A7A-FC49-A27A-C8051488B220}" destId="{082FB2B3-B2E0-5F44-BF4A-A42318EE5CB6}" srcOrd="1" destOrd="0" parTransId="{606FD526-BAA2-7949-81E5-DBD27DF482B1}" sibTransId="{D59486E3-13B5-9B45-9042-7D69A27A9BC4}"/>
    <dgm:cxn modelId="{78968660-E00A-604F-965D-800A90B64175}" type="presOf" srcId="{F1550A17-934D-DD42-B7AD-CBD260E9800F}" destId="{C9F13074-10ED-5A4A-A911-4EEBB824B683}" srcOrd="0" destOrd="0" presId="urn:microsoft.com/office/officeart/2005/8/layout/hierarchy2"/>
    <dgm:cxn modelId="{55B13162-05DB-6749-9B85-52A00BBA3CDC}" type="presOf" srcId="{54959C51-70CA-C141-A4B9-88AFDB3BA706}" destId="{22A498FE-6CCA-8D4B-B6F0-0CE18C97C74B}" srcOrd="1" destOrd="0" presId="urn:microsoft.com/office/officeart/2005/8/layout/hierarchy2"/>
    <dgm:cxn modelId="{2F229062-568E-E14E-B06F-A31A12B6F3FF}" type="presOf" srcId="{EE6BA581-9AEA-4048-8870-731C66C2EE96}" destId="{54CF3C9B-4766-764F-8225-7D3509B2FFC9}" srcOrd="0" destOrd="0" presId="urn:microsoft.com/office/officeart/2005/8/layout/hierarchy2"/>
    <dgm:cxn modelId="{E3B4FE62-72AF-AC4E-BF81-D081E4CBE523}" type="presOf" srcId="{439C51C6-E563-2C42-A7A1-521AE6ABE523}" destId="{3F044144-C277-B347-BC0D-8B54336789B7}" srcOrd="0" destOrd="0" presId="urn:microsoft.com/office/officeart/2005/8/layout/hierarchy2"/>
    <dgm:cxn modelId="{185AFF44-78B6-EE43-B8ED-9FB149C28E74}" type="presOf" srcId="{2EB79AE9-19CE-5647-86B4-88297045DE25}" destId="{0F8726DE-54E6-1C47-8036-A73181C80F87}" srcOrd="0" destOrd="0" presId="urn:microsoft.com/office/officeart/2005/8/layout/hierarchy2"/>
    <dgm:cxn modelId="{967E6E65-46B5-BD4A-B86B-F8EA5469EA9E}" type="presOf" srcId="{8E42FE27-BA60-DF41-866E-4CECC101CBC4}" destId="{45FECB2D-1678-EE40-AD20-7A6398CFF0D0}" srcOrd="0" destOrd="0" presId="urn:microsoft.com/office/officeart/2005/8/layout/hierarchy2"/>
    <dgm:cxn modelId="{44B6EA45-9756-0B48-A4B5-D3160F8FC23D}" srcId="{10B93E7C-A118-AC49-BD19-AD89EAC77BCB}" destId="{ECD1DE11-D35D-834A-9D3E-1E7D25A279E9}" srcOrd="0" destOrd="0" parTransId="{DE431CC6-B36C-E144-B3A9-1F242246B8A7}" sibTransId="{51399F3D-03FB-B84D-8EB0-9F363AA8F505}"/>
    <dgm:cxn modelId="{D83E4749-BEB3-0747-9065-079A7A3CF7EC}" srcId="{2EB79AE9-19CE-5647-86B4-88297045DE25}" destId="{AD11E833-22CD-DB4A-84F9-0D5587EE4BF8}" srcOrd="0" destOrd="0" parTransId="{EE6BA581-9AEA-4048-8870-731C66C2EE96}" sibTransId="{98B66801-4DBE-F941-8C51-868D1239A9DE}"/>
    <dgm:cxn modelId="{CF35B66C-DCD8-3644-96DF-AD75091C1F2F}" type="presOf" srcId="{D764384E-37BC-FC4E-9809-D91D77F37B36}" destId="{197F708A-046D-2840-8B40-59C86B9E2466}" srcOrd="0" destOrd="0" presId="urn:microsoft.com/office/officeart/2005/8/layout/hierarchy2"/>
    <dgm:cxn modelId="{AB3C814E-F62D-954A-B8EF-EC823DE97817}" type="presOf" srcId="{28958880-9A42-464E-A863-88FFF999D80D}" destId="{F267A024-10BD-084E-ACA2-D0832A015C38}" srcOrd="1" destOrd="0" presId="urn:microsoft.com/office/officeart/2005/8/layout/hierarchy2"/>
    <dgm:cxn modelId="{BC8E8A6E-B20D-4646-804C-E03AEDCFEC53}" type="presOf" srcId="{B7709207-E951-944B-B76C-5BC7B707817E}" destId="{ACF6778A-8C17-F849-BC53-AA1ADF316E6D}" srcOrd="1" destOrd="0" presId="urn:microsoft.com/office/officeart/2005/8/layout/hierarchy2"/>
    <dgm:cxn modelId="{3F28B553-B37E-1E46-A0D8-29178E87D175}" type="presOf" srcId="{FFD7CD02-5CE0-BB45-8B5E-5245F03FE0E4}" destId="{888025B6-1770-124C-B92E-6ECF64F4E443}" srcOrd="0" destOrd="0" presId="urn:microsoft.com/office/officeart/2005/8/layout/hierarchy2"/>
    <dgm:cxn modelId="{BC0BAC75-C30A-9A4A-BB71-C2FDF2A175EB}" type="presOf" srcId="{820675FC-3514-004E-BE9D-337F8FD77632}" destId="{563CC779-02C0-B947-8DCB-C2A62D420574}" srcOrd="1" destOrd="0" presId="urn:microsoft.com/office/officeart/2005/8/layout/hierarchy2"/>
    <dgm:cxn modelId="{8435DE55-7791-2D48-9C66-595C9F4F4EA5}" type="presOf" srcId="{624AE2A8-5AC9-CB4E-8912-72922A0D7A31}" destId="{6286C870-ED5F-544C-ADA8-853DB02C1EBB}" srcOrd="1" destOrd="0" presId="urn:microsoft.com/office/officeart/2005/8/layout/hierarchy2"/>
    <dgm:cxn modelId="{E20DA07A-4897-404B-B115-9AE601CD8DEC}" type="presOf" srcId="{DE431CC6-B36C-E144-B3A9-1F242246B8A7}" destId="{D20CDD26-33B8-7744-8766-27D57DC28930}" srcOrd="0" destOrd="0" presId="urn:microsoft.com/office/officeart/2005/8/layout/hierarchy2"/>
    <dgm:cxn modelId="{15F20187-BD79-2846-9B28-28836038F0DA}" srcId="{AD11E833-22CD-DB4A-84F9-0D5587EE4BF8}" destId="{B07DCF3E-3913-054A-BA02-88BA858A4D0E}" srcOrd="0" destOrd="0" parTransId="{AAA4B56C-D1C4-B546-9F97-FB0A75904A6F}" sibTransId="{ACFA021A-0AF1-7645-A7F2-6D930D85B302}"/>
    <dgm:cxn modelId="{4E4F8587-F529-DC4F-AEC2-004F734C7155}" srcId="{8E42FE27-BA60-DF41-866E-4CECC101CBC4}" destId="{9EDB584C-5B98-8F43-936F-61380EA83759}" srcOrd="0" destOrd="0" parTransId="{F1550A17-934D-DD42-B7AD-CBD260E9800F}" sibTransId="{C50D13CD-0035-5C40-A877-A63761A83413}"/>
    <dgm:cxn modelId="{EE9CC287-F09F-0D4A-BF6D-2CAD938F15F0}" type="presOf" srcId="{D6CAEC8A-ADB8-0E49-BAF7-64ADA3A6F012}" destId="{137526C3-385A-BB4A-90E2-257C54A95EA8}" srcOrd="0" destOrd="0" presId="urn:microsoft.com/office/officeart/2005/8/layout/hierarchy2"/>
    <dgm:cxn modelId="{8AF0A592-4381-6044-992C-E6373F84600C}" type="presOf" srcId="{58383F97-FF70-AF4F-AAE2-F2A62CE9250F}" destId="{053677F2-3FCF-AA49-A2C3-D4263F46C51A}" srcOrd="0" destOrd="0" presId="urn:microsoft.com/office/officeart/2005/8/layout/hierarchy2"/>
    <dgm:cxn modelId="{B0A12096-F1F9-A142-BA54-DEB781EC69E6}" type="presOf" srcId="{58383F97-FF70-AF4F-AAE2-F2A62CE9250F}" destId="{DE2EAA72-D7E9-CA40-B8CC-2C661375D796}" srcOrd="1" destOrd="0" presId="urn:microsoft.com/office/officeart/2005/8/layout/hierarchy2"/>
    <dgm:cxn modelId="{7CF4E798-B9F2-5445-BFF4-CCB5DAAAD93C}" type="presOf" srcId="{B7709207-E951-944B-B76C-5BC7B707817E}" destId="{BAF17D05-5759-8A41-B21C-840FBFF014CF}" srcOrd="0" destOrd="0" presId="urn:microsoft.com/office/officeart/2005/8/layout/hierarchy2"/>
    <dgm:cxn modelId="{E90222A0-E8F0-EE4F-AE66-2250A73B0320}" type="presOf" srcId="{7C961326-3190-4348-A739-D20D17ACED09}" destId="{F294E11D-66DE-CF40-AC06-A82C1B95278C}" srcOrd="1" destOrd="0" presId="urn:microsoft.com/office/officeart/2005/8/layout/hierarchy2"/>
    <dgm:cxn modelId="{8F53FAA0-E8CA-2348-BD32-F22E1110100F}" srcId="{D764384E-37BC-FC4E-9809-D91D77F37B36}" destId="{2EB79AE9-19CE-5647-86B4-88297045DE25}" srcOrd="0" destOrd="0" parTransId="{7C961326-3190-4348-A739-D20D17ACED09}" sibTransId="{E421F833-CC62-484F-912F-1918F2A04CC4}"/>
    <dgm:cxn modelId="{66931EA1-7522-9B48-ADB8-2C9A62CB4F6C}" type="presOf" srcId="{D59D0DCA-E9D0-CC4F-9142-CCC1DF65D75E}" destId="{2F31A546-0AFB-E74F-95F5-44EC33EC4345}" srcOrd="0" destOrd="0" presId="urn:microsoft.com/office/officeart/2005/8/layout/hierarchy2"/>
    <dgm:cxn modelId="{820606A2-BBD4-7347-95FE-F91EEA02179C}" type="presOf" srcId="{B07DCF3E-3913-054A-BA02-88BA858A4D0E}" destId="{EC2E6DC0-074C-924F-B617-9C6579B2F536}" srcOrd="0" destOrd="0" presId="urn:microsoft.com/office/officeart/2005/8/layout/hierarchy2"/>
    <dgm:cxn modelId="{52D16EA8-A804-2444-B8D2-74123ED0F9D9}" srcId="{ECD1DE11-D35D-834A-9D3E-1E7D25A279E9}" destId="{FCFF3EA9-0EFA-2A41-8450-3C8B18C9DA94}" srcOrd="1" destOrd="0" parTransId="{54959C51-70CA-C141-A4B9-88AFDB3BA706}" sibTransId="{89934736-2990-F94F-A735-D55C3833FE08}"/>
    <dgm:cxn modelId="{F033EBB0-9CF8-6D42-864E-1D796D283E4C}" type="presOf" srcId="{EE6BA581-9AEA-4048-8870-731C66C2EE96}" destId="{1A7F8D02-5A26-AB4B-98D9-E5A0D58AEAAB}" srcOrd="1" destOrd="0" presId="urn:microsoft.com/office/officeart/2005/8/layout/hierarchy2"/>
    <dgm:cxn modelId="{26E111B2-F236-4849-886F-4FDB75D08211}" type="presOf" srcId="{DE431CC6-B36C-E144-B3A9-1F242246B8A7}" destId="{D99CB371-AB11-7D42-A237-A90FC663DF04}" srcOrd="1" destOrd="0" presId="urn:microsoft.com/office/officeart/2005/8/layout/hierarchy2"/>
    <dgm:cxn modelId="{29F608BA-885D-F245-A107-C700E252894A}" type="presOf" srcId="{7ACC9D36-B556-0E41-AA3E-E9A41978463A}" destId="{E4900C40-57E5-9344-8C4A-117C88A3D8AE}" srcOrd="0" destOrd="0" presId="urn:microsoft.com/office/officeart/2005/8/layout/hierarchy2"/>
    <dgm:cxn modelId="{480B40BF-8C96-1149-88EA-552C9FF77239}" type="presOf" srcId="{820675FC-3514-004E-BE9D-337F8FD77632}" destId="{89FC5145-1B27-B849-B59F-60F9F5456B53}" srcOrd="0" destOrd="0" presId="urn:microsoft.com/office/officeart/2005/8/layout/hierarchy2"/>
    <dgm:cxn modelId="{228AE8C0-7703-E741-BAFA-9737FA97E8BB}" srcId="{8E42FE27-BA60-DF41-866E-4CECC101CBC4}" destId="{30DEECB9-0582-1947-8F8B-5C7F10C06059}" srcOrd="3" destOrd="0" parTransId="{0308AEFA-C2F9-3C44-AC62-3BE7F85AD896}" sibTransId="{79C599EC-764D-374B-8F9A-160EB54FF013}"/>
    <dgm:cxn modelId="{0F89A4C1-5CCC-E345-B94C-79077713AD36}" type="presOf" srcId="{80E60F7B-F19F-7742-BDB3-C8AAB02CA556}" destId="{2CFA5897-10CF-1B40-8C28-BC5825939EE6}" srcOrd="1" destOrd="0" presId="urn:microsoft.com/office/officeart/2005/8/layout/hierarchy2"/>
    <dgm:cxn modelId="{16C72BC3-E8C5-8D4B-851B-E2660A700745}" srcId="{D764384E-37BC-FC4E-9809-D91D77F37B36}" destId="{8BBAADCE-8FE8-8749-87DB-2F0932033918}" srcOrd="1" destOrd="0" parTransId="{80E60F7B-F19F-7742-BDB3-C8AAB02CA556}" sibTransId="{4497763C-CE5F-1642-BDE5-138D680D4FFB}"/>
    <dgm:cxn modelId="{7B8BF4C6-0394-D24D-B59B-D5AEF89DABBC}" srcId="{ECD1DE11-D35D-834A-9D3E-1E7D25A279E9}" destId="{FA551328-0F9A-9D42-91F9-EF9DE706CAF1}" srcOrd="2" destOrd="0" parTransId="{FFD7CD02-5CE0-BB45-8B5E-5245F03FE0E4}" sibTransId="{E86ECB9B-A26F-2D47-BD97-163DFA074299}"/>
    <dgm:cxn modelId="{23C791C9-3937-E442-BE0F-9D6EC196F841}" type="presOf" srcId="{8D1802DF-6FFC-5E46-8D79-6CE054197DFD}" destId="{427BD8A7-27B3-8448-AFD6-C172ECDC4381}" srcOrd="0" destOrd="0" presId="urn:microsoft.com/office/officeart/2005/8/layout/hierarchy2"/>
    <dgm:cxn modelId="{87FD24CB-91DE-CB4D-ADC2-FBB1CE5A8434}" type="presOf" srcId="{AAA4B56C-D1C4-B546-9F97-FB0A75904A6F}" destId="{C2D00F93-733A-0A43-A926-669D50452304}" srcOrd="0" destOrd="0" presId="urn:microsoft.com/office/officeart/2005/8/layout/hierarchy2"/>
    <dgm:cxn modelId="{D8BCA7CC-E3D2-AB43-9289-31A9745412CA}" type="presOf" srcId="{20934485-1A9D-7E43-80D0-018816B1C74C}" destId="{A785A124-6144-EF48-AC39-C677FE17CB46}" srcOrd="0" destOrd="0" presId="urn:microsoft.com/office/officeart/2005/8/layout/hierarchy2"/>
    <dgm:cxn modelId="{5E650CCD-9A2F-6548-B620-EEFCD66AE3F7}" type="presOf" srcId="{54959C51-70CA-C141-A4B9-88AFDB3BA706}" destId="{EC43BBCE-2433-A641-B989-0E50843FEA6B}" srcOrd="0" destOrd="0" presId="urn:microsoft.com/office/officeart/2005/8/layout/hierarchy2"/>
    <dgm:cxn modelId="{1A59BBD2-9333-DF4C-8AAF-ABE7E242B639}" type="presOf" srcId="{8D1802DF-6FFC-5E46-8D79-6CE054197DFD}" destId="{B62CEE56-B855-1C44-B358-1492DE35D3FE}" srcOrd="1" destOrd="0" presId="urn:microsoft.com/office/officeart/2005/8/layout/hierarchy2"/>
    <dgm:cxn modelId="{DED80FD8-865E-2A47-B3D8-E19A2E5EF745}" type="presOf" srcId="{0EFD64B5-8518-DD47-8647-27A11D8AD985}" destId="{0CB84FA8-882C-0C40-B89A-BAE85CBDFC0A}" srcOrd="1" destOrd="0" presId="urn:microsoft.com/office/officeart/2005/8/layout/hierarchy2"/>
    <dgm:cxn modelId="{8B0778D8-8AC9-814D-9C2D-13CF53C3F0FD}" type="presOf" srcId="{D71BF7C5-C5E9-2E4F-8514-3893EF2AC5DF}" destId="{3B1AFC4C-2385-E944-AB2A-35469C3041A5}" srcOrd="1" destOrd="0" presId="urn:microsoft.com/office/officeart/2005/8/layout/hierarchy2"/>
    <dgm:cxn modelId="{CFCDDBD8-8403-F242-AECA-C97B9A910651}" type="presOf" srcId="{624AE2A8-5AC9-CB4E-8912-72922A0D7A31}" destId="{242EFF0E-43F8-9246-8FBE-A4F924AFD4D8}" srcOrd="0" destOrd="0" presId="urn:microsoft.com/office/officeart/2005/8/layout/hierarchy2"/>
    <dgm:cxn modelId="{8F9EC7DF-DD1B-A14C-88D5-DA18335C2CC2}" type="presOf" srcId="{FAF05018-7F94-E64D-9BC3-4782B4B611E3}" destId="{556A0477-61E5-264E-A853-329F4F675DF5}" srcOrd="1" destOrd="0" presId="urn:microsoft.com/office/officeart/2005/8/layout/hierarchy2"/>
    <dgm:cxn modelId="{5F77E8E0-472A-9A4D-BD28-ECB5EA18A5F4}" srcId="{8E42FE27-BA60-DF41-866E-4CECC101CBC4}" destId="{7ACC9D36-B556-0E41-AA3E-E9A41978463A}" srcOrd="2" destOrd="0" parTransId="{0EFD64B5-8518-DD47-8647-27A11D8AD985}" sibTransId="{C090F484-6C60-D748-A21D-C49F125EB1E3}"/>
    <dgm:cxn modelId="{6364E5E2-C22C-4C46-917D-D1566FDDD91E}" type="presOf" srcId="{082FB2B3-B2E0-5F44-BF4A-A42318EE5CB6}" destId="{8E37C983-7DC8-9643-BF23-F3696F397D94}" srcOrd="0" destOrd="0" presId="urn:microsoft.com/office/officeart/2005/8/layout/hierarchy2"/>
    <dgm:cxn modelId="{209304E3-67D8-D24A-8A4E-7F5E9A23F0B3}" srcId="{B07DCF3E-3913-054A-BA02-88BA858A4D0E}" destId="{20934485-1A9D-7E43-80D0-018816B1C74C}" srcOrd="0" destOrd="0" parTransId="{D6CAEC8A-ADB8-0E49-BAF7-64ADA3A6F012}" sibTransId="{12608D5D-4CCD-0648-9E49-8C0FA46315D2}"/>
    <dgm:cxn modelId="{131389E3-DCA7-6F45-9B20-4E98635EEE23}" type="presOf" srcId="{7C961326-3190-4348-A739-D20D17ACED09}" destId="{B1A4234C-BEA0-6D48-A79F-9B08ECC95952}" srcOrd="0" destOrd="0" presId="urn:microsoft.com/office/officeart/2005/8/layout/hierarchy2"/>
    <dgm:cxn modelId="{323508E4-C87D-3545-9CBE-1183E110D974}" type="presOf" srcId="{A6F00925-E84D-394A-B3EA-0580716E9FE4}" destId="{83F5FC25-B212-BA4B-B9AF-2D2A6A7B3703}" srcOrd="1" destOrd="0" presId="urn:microsoft.com/office/officeart/2005/8/layout/hierarchy2"/>
    <dgm:cxn modelId="{02A800E8-1FE7-4142-AE61-48D1B520F7A1}" type="presOf" srcId="{AD11E833-22CD-DB4A-84F9-0D5587EE4BF8}" destId="{254CA747-AA98-D04A-8DF4-1F7101AA8C80}" srcOrd="0" destOrd="0" presId="urn:microsoft.com/office/officeart/2005/8/layout/hierarchy2"/>
    <dgm:cxn modelId="{02A238E8-6238-6545-A51F-08F7D385BD8E}" type="presOf" srcId="{D6CAEC8A-ADB8-0E49-BAF7-64ADA3A6F012}" destId="{ED8183F5-59F8-854F-AFD7-BC069FB0EBF4}" srcOrd="1" destOrd="0" presId="urn:microsoft.com/office/officeart/2005/8/layout/hierarchy2"/>
    <dgm:cxn modelId="{C3AB0EEE-B244-D846-8BE2-C0B72DAD54D9}" type="presOf" srcId="{10B93E7C-A118-AC49-BD19-AD89EAC77BCB}" destId="{3557F9F0-423F-6B4C-A3FF-10FA0B1E0044}" srcOrd="0" destOrd="0" presId="urn:microsoft.com/office/officeart/2005/8/layout/hierarchy2"/>
    <dgm:cxn modelId="{BF0B80EF-58EC-7D4F-B794-EA008112B5F8}" type="presOf" srcId="{FA551328-0F9A-9D42-91F9-EF9DE706CAF1}" destId="{A2CE64A9-BAA1-CA41-A54C-793A4E630373}" srcOrd="0" destOrd="0" presId="urn:microsoft.com/office/officeart/2005/8/layout/hierarchy2"/>
    <dgm:cxn modelId="{7B1CE4F1-69C3-4B42-B07B-65BAC2BFE2A2}" type="presOf" srcId="{FCFF3EA9-0EFA-2A41-8450-3C8B18C9DA94}" destId="{3D925155-F93C-CE49-AA5E-75BBB652D9BA}" srcOrd="0" destOrd="0" presId="urn:microsoft.com/office/officeart/2005/8/layout/hierarchy2"/>
    <dgm:cxn modelId="{D8E932F3-763E-0F44-AB31-020B74FD50C1}" type="presOf" srcId="{28958880-9A42-464E-A863-88FFF999D80D}" destId="{4021FF24-A875-F24B-80AA-CCA8B400A878}" srcOrd="0" destOrd="0" presId="urn:microsoft.com/office/officeart/2005/8/layout/hierarchy2"/>
    <dgm:cxn modelId="{DD298AF3-F0EE-0646-87ED-4528F4C2E9EE}" type="presOf" srcId="{F459F5F1-BD81-274C-A0ED-3BA85735B3EE}" destId="{08BB64DE-C3DA-6744-B42E-15F317A2CEE9}" srcOrd="0" destOrd="0" presId="urn:microsoft.com/office/officeart/2005/8/layout/hierarchy2"/>
    <dgm:cxn modelId="{8789C3F3-2CB7-0F42-AFFC-806B3DEF9A8B}" srcId="{F459F5F1-BD81-274C-A0ED-3BA85735B3EE}" destId="{439C51C6-E563-2C42-A7A1-521AE6ABE523}" srcOrd="1" destOrd="0" parTransId="{1E816D70-EDE6-E242-A377-8B350B6EDF20}" sibTransId="{B5266C7B-7360-EF4E-BF56-4D4D64D931A3}"/>
    <dgm:cxn modelId="{B0B56AF9-2C32-764E-9FC7-3AA18121DF90}" type="presOf" srcId="{671D3D9A-4E00-5348-B5E3-16DB368E912E}" destId="{6331D385-5134-CF40-8FAD-3E7280DB31D3}" srcOrd="0" destOrd="0" presId="urn:microsoft.com/office/officeart/2005/8/layout/hierarchy2"/>
    <dgm:cxn modelId="{9474E8F9-A5CB-4947-8473-5CB36A4178A6}" srcId="{C15C589C-B160-C44F-AC33-81C8C9F2D634}" destId="{F459F5F1-BD81-274C-A0ED-3BA85735B3EE}" srcOrd="0" destOrd="0" parTransId="{820675FC-3514-004E-BE9D-337F8FD77632}" sibTransId="{E016EF1F-8F6B-E542-A84C-DBA78D8102AC}"/>
    <dgm:cxn modelId="{FB7450FA-D5B5-AA45-8FBA-203FA91156DE}" srcId="{F459F5F1-BD81-274C-A0ED-3BA85735B3EE}" destId="{D59D0DCA-E9D0-CC4F-9142-CCC1DF65D75E}" srcOrd="0" destOrd="0" parTransId="{FAF05018-7F94-E64D-9BC3-4782B4B611E3}" sibTransId="{505796D6-D994-634C-BDD6-0C5D30963CC3}"/>
    <dgm:cxn modelId="{96CD65FB-4567-B448-8C94-F124C3A1FEE2}" type="presOf" srcId="{0308AEFA-C2F9-3C44-AC62-3BE7F85AD896}" destId="{CDFB1B86-15CA-AE4D-BD82-B1EFCAF65B01}" srcOrd="0" destOrd="0" presId="urn:microsoft.com/office/officeart/2005/8/layout/hierarchy2"/>
    <dgm:cxn modelId="{82408F9F-30E5-AA4A-AFCA-5AA4562DC4EF}" type="presParOf" srcId="{21C3DE20-D07A-5641-8F7A-15F6442CFB5E}" destId="{79D066DA-F72A-9647-B272-175CB7B64810}" srcOrd="0" destOrd="0" presId="urn:microsoft.com/office/officeart/2005/8/layout/hierarchy2"/>
    <dgm:cxn modelId="{D7B031FD-EFEA-7446-9AEA-0979FBB21386}" type="presParOf" srcId="{79D066DA-F72A-9647-B272-175CB7B64810}" destId="{197F708A-046D-2840-8B40-59C86B9E2466}" srcOrd="0" destOrd="0" presId="urn:microsoft.com/office/officeart/2005/8/layout/hierarchy2"/>
    <dgm:cxn modelId="{D26927D3-E96E-CF46-AD36-418B33755F28}" type="presParOf" srcId="{79D066DA-F72A-9647-B272-175CB7B64810}" destId="{019A6D24-2418-7A44-A6AB-D4DC47A901D0}" srcOrd="1" destOrd="0" presId="urn:microsoft.com/office/officeart/2005/8/layout/hierarchy2"/>
    <dgm:cxn modelId="{8D407BF4-6717-774E-AB1F-0791EDD69799}" type="presParOf" srcId="{019A6D24-2418-7A44-A6AB-D4DC47A901D0}" destId="{B1A4234C-BEA0-6D48-A79F-9B08ECC95952}" srcOrd="0" destOrd="0" presId="urn:microsoft.com/office/officeart/2005/8/layout/hierarchy2"/>
    <dgm:cxn modelId="{4745FAC6-D1F9-4141-A87C-6FBF2DD0F87E}" type="presParOf" srcId="{B1A4234C-BEA0-6D48-A79F-9B08ECC95952}" destId="{F294E11D-66DE-CF40-AC06-A82C1B95278C}" srcOrd="0" destOrd="0" presId="urn:microsoft.com/office/officeart/2005/8/layout/hierarchy2"/>
    <dgm:cxn modelId="{618C5FE2-1746-2A4F-92DD-1611DCB8E006}" type="presParOf" srcId="{019A6D24-2418-7A44-A6AB-D4DC47A901D0}" destId="{B70E7A40-B138-8E4A-B1E6-72789431CFED}" srcOrd="1" destOrd="0" presId="urn:microsoft.com/office/officeart/2005/8/layout/hierarchy2"/>
    <dgm:cxn modelId="{9D2585D3-87EE-2646-9FE5-C5B79300A1AC}" type="presParOf" srcId="{B70E7A40-B138-8E4A-B1E6-72789431CFED}" destId="{0F8726DE-54E6-1C47-8036-A73181C80F87}" srcOrd="0" destOrd="0" presId="urn:microsoft.com/office/officeart/2005/8/layout/hierarchy2"/>
    <dgm:cxn modelId="{26DA10D4-8731-F746-B0B2-FF0DFEE25B3A}" type="presParOf" srcId="{B70E7A40-B138-8E4A-B1E6-72789431CFED}" destId="{5820FE1C-8B9A-AA4C-A67C-5BF64CCAB137}" srcOrd="1" destOrd="0" presId="urn:microsoft.com/office/officeart/2005/8/layout/hierarchy2"/>
    <dgm:cxn modelId="{B6FBD71B-8059-3342-9FA8-02962785E860}" type="presParOf" srcId="{5820FE1C-8B9A-AA4C-A67C-5BF64CCAB137}" destId="{54CF3C9B-4766-764F-8225-7D3509B2FFC9}" srcOrd="0" destOrd="0" presId="urn:microsoft.com/office/officeart/2005/8/layout/hierarchy2"/>
    <dgm:cxn modelId="{2C33882E-3FBA-D941-95CD-D4493BCCCF23}" type="presParOf" srcId="{54CF3C9B-4766-764F-8225-7D3509B2FFC9}" destId="{1A7F8D02-5A26-AB4B-98D9-E5A0D58AEAAB}" srcOrd="0" destOrd="0" presId="urn:microsoft.com/office/officeart/2005/8/layout/hierarchy2"/>
    <dgm:cxn modelId="{0BC2B85D-4845-7241-A0B6-2A6279CF3CDE}" type="presParOf" srcId="{5820FE1C-8B9A-AA4C-A67C-5BF64CCAB137}" destId="{FD1BFDA8-55C0-9B45-BF08-56D63020756C}" srcOrd="1" destOrd="0" presId="urn:microsoft.com/office/officeart/2005/8/layout/hierarchy2"/>
    <dgm:cxn modelId="{91E604AF-5C4F-6B49-A49F-2D9CDF584D2A}" type="presParOf" srcId="{FD1BFDA8-55C0-9B45-BF08-56D63020756C}" destId="{254CA747-AA98-D04A-8DF4-1F7101AA8C80}" srcOrd="0" destOrd="0" presId="urn:microsoft.com/office/officeart/2005/8/layout/hierarchy2"/>
    <dgm:cxn modelId="{3936BF50-3AA8-5045-92C8-F633F6EFF0CE}" type="presParOf" srcId="{FD1BFDA8-55C0-9B45-BF08-56D63020756C}" destId="{099E8F61-9C84-754F-B710-2369F824EC75}" srcOrd="1" destOrd="0" presId="urn:microsoft.com/office/officeart/2005/8/layout/hierarchy2"/>
    <dgm:cxn modelId="{93DB1E4E-434D-484C-BF1B-18625E1D7722}" type="presParOf" srcId="{099E8F61-9C84-754F-B710-2369F824EC75}" destId="{C2D00F93-733A-0A43-A926-669D50452304}" srcOrd="0" destOrd="0" presId="urn:microsoft.com/office/officeart/2005/8/layout/hierarchy2"/>
    <dgm:cxn modelId="{AB156900-604D-BD44-9924-029B45C468BC}" type="presParOf" srcId="{C2D00F93-733A-0A43-A926-669D50452304}" destId="{EEA60A6D-62C7-234D-B591-D08332ED0AB0}" srcOrd="0" destOrd="0" presId="urn:microsoft.com/office/officeart/2005/8/layout/hierarchy2"/>
    <dgm:cxn modelId="{D405A8EF-DD5C-6745-A22C-BA1CDF7E7C47}" type="presParOf" srcId="{099E8F61-9C84-754F-B710-2369F824EC75}" destId="{7477A8D7-C997-094C-AB76-32A1632A5C0E}" srcOrd="1" destOrd="0" presId="urn:microsoft.com/office/officeart/2005/8/layout/hierarchy2"/>
    <dgm:cxn modelId="{0AD929CE-C573-AB47-9BAA-F2D4A7E61359}" type="presParOf" srcId="{7477A8D7-C997-094C-AB76-32A1632A5C0E}" destId="{EC2E6DC0-074C-924F-B617-9C6579B2F536}" srcOrd="0" destOrd="0" presId="urn:microsoft.com/office/officeart/2005/8/layout/hierarchy2"/>
    <dgm:cxn modelId="{8C606B76-DB62-BA44-BA6C-4554FC5DAEE6}" type="presParOf" srcId="{7477A8D7-C997-094C-AB76-32A1632A5C0E}" destId="{E4FB6E8D-389E-6542-A3CC-821CD2379CED}" srcOrd="1" destOrd="0" presId="urn:microsoft.com/office/officeart/2005/8/layout/hierarchy2"/>
    <dgm:cxn modelId="{A8A36841-C0D8-9F4F-BD49-FCF767F9807E}" type="presParOf" srcId="{E4FB6E8D-389E-6542-A3CC-821CD2379CED}" destId="{137526C3-385A-BB4A-90E2-257C54A95EA8}" srcOrd="0" destOrd="0" presId="urn:microsoft.com/office/officeart/2005/8/layout/hierarchy2"/>
    <dgm:cxn modelId="{0A5CB40F-668A-3F44-84EB-3BE29AF3743F}" type="presParOf" srcId="{137526C3-385A-BB4A-90E2-257C54A95EA8}" destId="{ED8183F5-59F8-854F-AFD7-BC069FB0EBF4}" srcOrd="0" destOrd="0" presId="urn:microsoft.com/office/officeart/2005/8/layout/hierarchy2"/>
    <dgm:cxn modelId="{2A5A2F67-5931-034E-B384-862B8DA021C1}" type="presParOf" srcId="{E4FB6E8D-389E-6542-A3CC-821CD2379CED}" destId="{F60F410F-9ABE-8E44-A86A-4A891EA68FDF}" srcOrd="1" destOrd="0" presId="urn:microsoft.com/office/officeart/2005/8/layout/hierarchy2"/>
    <dgm:cxn modelId="{78994367-3568-1A4B-8EA2-A2F42E53A791}" type="presParOf" srcId="{F60F410F-9ABE-8E44-A86A-4A891EA68FDF}" destId="{A785A124-6144-EF48-AC39-C677FE17CB46}" srcOrd="0" destOrd="0" presId="urn:microsoft.com/office/officeart/2005/8/layout/hierarchy2"/>
    <dgm:cxn modelId="{237F24BC-E4A8-4B42-AF24-6ECE377903A8}" type="presParOf" srcId="{F60F410F-9ABE-8E44-A86A-4A891EA68FDF}" destId="{60E60CC5-8664-4D4F-9CA4-F1BEAC98DA4D}" srcOrd="1" destOrd="0" presId="urn:microsoft.com/office/officeart/2005/8/layout/hierarchy2"/>
    <dgm:cxn modelId="{199F1F51-597F-B346-9D83-E2BA77738B74}" type="presParOf" srcId="{60E60CC5-8664-4D4F-9CA4-F1BEAC98DA4D}" destId="{242EFF0E-43F8-9246-8FBE-A4F924AFD4D8}" srcOrd="0" destOrd="0" presId="urn:microsoft.com/office/officeart/2005/8/layout/hierarchy2"/>
    <dgm:cxn modelId="{8F12EC47-AAA2-B246-AAA1-1E4060E35EAC}" type="presParOf" srcId="{242EFF0E-43F8-9246-8FBE-A4F924AFD4D8}" destId="{6286C870-ED5F-544C-ADA8-853DB02C1EBB}" srcOrd="0" destOrd="0" presId="urn:microsoft.com/office/officeart/2005/8/layout/hierarchy2"/>
    <dgm:cxn modelId="{3B4523D8-EF86-8F49-BE51-4BA7CD7B42A2}" type="presParOf" srcId="{60E60CC5-8664-4D4F-9CA4-F1BEAC98DA4D}" destId="{700D690E-D984-2043-B13A-82C0A9550E43}" srcOrd="1" destOrd="0" presId="urn:microsoft.com/office/officeart/2005/8/layout/hierarchy2"/>
    <dgm:cxn modelId="{A1C1E7DD-91D0-F34C-9ED8-3933DFAE3F21}" type="presParOf" srcId="{700D690E-D984-2043-B13A-82C0A9550E43}" destId="{86504603-FBB4-AE41-86F8-881D0BF00DD7}" srcOrd="0" destOrd="0" presId="urn:microsoft.com/office/officeart/2005/8/layout/hierarchy2"/>
    <dgm:cxn modelId="{F7B643CA-0309-674C-9F5B-40ADC237A8D4}" type="presParOf" srcId="{700D690E-D984-2043-B13A-82C0A9550E43}" destId="{32FA2A49-1AE0-A24F-A464-F058B984E9E7}" srcOrd="1" destOrd="0" presId="urn:microsoft.com/office/officeart/2005/8/layout/hierarchy2"/>
    <dgm:cxn modelId="{B14EEE1D-E0A6-4147-9FCD-3BBC4F0478DE}" type="presParOf" srcId="{32FA2A49-1AE0-A24F-A464-F058B984E9E7}" destId="{89FC5145-1B27-B849-B59F-60F9F5456B53}" srcOrd="0" destOrd="0" presId="urn:microsoft.com/office/officeart/2005/8/layout/hierarchy2"/>
    <dgm:cxn modelId="{E1D96ADE-30FB-6E45-BF58-0E4CBB132438}" type="presParOf" srcId="{89FC5145-1B27-B849-B59F-60F9F5456B53}" destId="{563CC779-02C0-B947-8DCB-C2A62D420574}" srcOrd="0" destOrd="0" presId="urn:microsoft.com/office/officeart/2005/8/layout/hierarchy2"/>
    <dgm:cxn modelId="{000987A6-03DE-7045-8E14-D6FD3BFF1B19}" type="presParOf" srcId="{32FA2A49-1AE0-A24F-A464-F058B984E9E7}" destId="{785A4E32-219D-5A47-BB7F-F7D1E44019AB}" srcOrd="1" destOrd="0" presId="urn:microsoft.com/office/officeart/2005/8/layout/hierarchy2"/>
    <dgm:cxn modelId="{EC25DB40-E535-2240-B272-C4D1C8189E46}" type="presParOf" srcId="{785A4E32-219D-5A47-BB7F-F7D1E44019AB}" destId="{08BB64DE-C3DA-6744-B42E-15F317A2CEE9}" srcOrd="0" destOrd="0" presId="urn:microsoft.com/office/officeart/2005/8/layout/hierarchy2"/>
    <dgm:cxn modelId="{12B7C19F-CF0B-684D-B813-D5E3D75FDE57}" type="presParOf" srcId="{785A4E32-219D-5A47-BB7F-F7D1E44019AB}" destId="{2663DC7C-1F47-0C46-A2BD-F8CCB04D6C69}" srcOrd="1" destOrd="0" presId="urn:microsoft.com/office/officeart/2005/8/layout/hierarchy2"/>
    <dgm:cxn modelId="{93441573-29D6-5841-A8F7-B3849A0237C5}" type="presParOf" srcId="{2663DC7C-1F47-0C46-A2BD-F8CCB04D6C69}" destId="{3CF9451A-A866-3947-9EA8-862011216D52}" srcOrd="0" destOrd="0" presId="urn:microsoft.com/office/officeart/2005/8/layout/hierarchy2"/>
    <dgm:cxn modelId="{0BA7E6B5-4586-3841-810C-3C452C49431B}" type="presParOf" srcId="{3CF9451A-A866-3947-9EA8-862011216D52}" destId="{556A0477-61E5-264E-A853-329F4F675DF5}" srcOrd="0" destOrd="0" presId="urn:microsoft.com/office/officeart/2005/8/layout/hierarchy2"/>
    <dgm:cxn modelId="{06711043-2F0E-BD4B-ADD8-CD5CB817883F}" type="presParOf" srcId="{2663DC7C-1F47-0C46-A2BD-F8CCB04D6C69}" destId="{AC21FA36-4A59-684B-B0C9-E40590F79D8D}" srcOrd="1" destOrd="0" presId="urn:microsoft.com/office/officeart/2005/8/layout/hierarchy2"/>
    <dgm:cxn modelId="{2AD682E1-D36C-CE42-8439-C8989F45DC36}" type="presParOf" srcId="{AC21FA36-4A59-684B-B0C9-E40590F79D8D}" destId="{2F31A546-0AFB-E74F-95F5-44EC33EC4345}" srcOrd="0" destOrd="0" presId="urn:microsoft.com/office/officeart/2005/8/layout/hierarchy2"/>
    <dgm:cxn modelId="{0B343A4B-EB75-C04B-9847-04BAA43BD765}" type="presParOf" srcId="{AC21FA36-4A59-684B-B0C9-E40590F79D8D}" destId="{80565916-3420-E542-BE29-7512E855B1B0}" srcOrd="1" destOrd="0" presId="urn:microsoft.com/office/officeart/2005/8/layout/hierarchy2"/>
    <dgm:cxn modelId="{83CBC066-0B52-F047-924B-CE71989D1714}" type="presParOf" srcId="{2663DC7C-1F47-0C46-A2BD-F8CCB04D6C69}" destId="{EC033AA1-F711-9B43-B516-034AD57350DE}" srcOrd="2" destOrd="0" presId="urn:microsoft.com/office/officeart/2005/8/layout/hierarchy2"/>
    <dgm:cxn modelId="{1F8F193F-9767-4240-BF17-DCC771566340}" type="presParOf" srcId="{EC033AA1-F711-9B43-B516-034AD57350DE}" destId="{2A7E89CD-8976-6A4A-BBBD-7934C79A2D24}" srcOrd="0" destOrd="0" presId="urn:microsoft.com/office/officeart/2005/8/layout/hierarchy2"/>
    <dgm:cxn modelId="{7AB038E5-0240-B549-A202-B12A947F3D4A}" type="presParOf" srcId="{2663DC7C-1F47-0C46-A2BD-F8CCB04D6C69}" destId="{1F40D811-D7A6-8449-9EF1-0ADC5E8FEADE}" srcOrd="3" destOrd="0" presId="urn:microsoft.com/office/officeart/2005/8/layout/hierarchy2"/>
    <dgm:cxn modelId="{9101C7ED-D4F8-AA4C-ABDB-58F642E8DC5E}" type="presParOf" srcId="{1F40D811-D7A6-8449-9EF1-0ADC5E8FEADE}" destId="{3F044144-C277-B347-BC0D-8B54336789B7}" srcOrd="0" destOrd="0" presId="urn:microsoft.com/office/officeart/2005/8/layout/hierarchy2"/>
    <dgm:cxn modelId="{C81026FB-CACD-CA40-9A13-C703205725E5}" type="presParOf" srcId="{1F40D811-D7A6-8449-9EF1-0ADC5E8FEADE}" destId="{8AA19FFF-F771-E045-9458-0705F8E9CF3B}" srcOrd="1" destOrd="0" presId="urn:microsoft.com/office/officeart/2005/8/layout/hierarchy2"/>
    <dgm:cxn modelId="{871464F9-089E-1042-B282-D4A98E9698A7}" type="presParOf" srcId="{2663DC7C-1F47-0C46-A2BD-F8CCB04D6C69}" destId="{053677F2-3FCF-AA49-A2C3-D4263F46C51A}" srcOrd="4" destOrd="0" presId="urn:microsoft.com/office/officeart/2005/8/layout/hierarchy2"/>
    <dgm:cxn modelId="{622C1F13-4BEB-9E49-9B67-EC690CBF36EC}" type="presParOf" srcId="{053677F2-3FCF-AA49-A2C3-D4263F46C51A}" destId="{DE2EAA72-D7E9-CA40-B8CC-2C661375D796}" srcOrd="0" destOrd="0" presId="urn:microsoft.com/office/officeart/2005/8/layout/hierarchy2"/>
    <dgm:cxn modelId="{BF437C72-81AA-3347-8A00-884BFD48E211}" type="presParOf" srcId="{2663DC7C-1F47-0C46-A2BD-F8CCB04D6C69}" destId="{099BD367-352B-FA41-BA8F-05D339159390}" srcOrd="5" destOrd="0" presId="urn:microsoft.com/office/officeart/2005/8/layout/hierarchy2"/>
    <dgm:cxn modelId="{DF8F3AA2-2B3C-D842-9BBE-FAAA17D1FC68}" type="presParOf" srcId="{099BD367-352B-FA41-BA8F-05D339159390}" destId="{0F1DB699-AACD-C542-BBBE-E93983CEA8F8}" srcOrd="0" destOrd="0" presId="urn:microsoft.com/office/officeart/2005/8/layout/hierarchy2"/>
    <dgm:cxn modelId="{B0EA4B03-19A8-5B4C-BD09-F9F0EB1707D7}" type="presParOf" srcId="{099BD367-352B-FA41-BA8F-05D339159390}" destId="{9D6FD83A-13E8-7847-B2BD-7ECA8C340D78}" srcOrd="1" destOrd="0" presId="urn:microsoft.com/office/officeart/2005/8/layout/hierarchy2"/>
    <dgm:cxn modelId="{D749929F-4A60-ED46-903C-FFA70344D200}" type="presParOf" srcId="{019A6D24-2418-7A44-A6AB-D4DC47A901D0}" destId="{2B180C62-4CBA-DE4A-BA41-78FBC46B88D3}" srcOrd="2" destOrd="0" presId="urn:microsoft.com/office/officeart/2005/8/layout/hierarchy2"/>
    <dgm:cxn modelId="{7FD61985-6564-164E-AA0A-F18882F43ACA}" type="presParOf" srcId="{2B180C62-4CBA-DE4A-BA41-78FBC46B88D3}" destId="{2CFA5897-10CF-1B40-8C28-BC5825939EE6}" srcOrd="0" destOrd="0" presId="urn:microsoft.com/office/officeart/2005/8/layout/hierarchy2"/>
    <dgm:cxn modelId="{D8C72CF2-BD1E-B545-BB14-915366990A1E}" type="presParOf" srcId="{019A6D24-2418-7A44-A6AB-D4DC47A901D0}" destId="{19EC7AE8-7025-9746-825A-FCB34E640E40}" srcOrd="3" destOrd="0" presId="urn:microsoft.com/office/officeart/2005/8/layout/hierarchy2"/>
    <dgm:cxn modelId="{0C7F1BBF-477F-184F-8BA9-57CF6924A649}" type="presParOf" srcId="{19EC7AE8-7025-9746-825A-FCB34E640E40}" destId="{8C22D01D-46D1-3348-A460-F4EAD35BC24A}" srcOrd="0" destOrd="0" presId="urn:microsoft.com/office/officeart/2005/8/layout/hierarchy2"/>
    <dgm:cxn modelId="{B054BF31-28E4-0841-B242-7E2B7C83C2F2}" type="presParOf" srcId="{19EC7AE8-7025-9746-825A-FCB34E640E40}" destId="{FEB1020B-A394-E74B-B389-0243D9431068}" srcOrd="1" destOrd="0" presId="urn:microsoft.com/office/officeart/2005/8/layout/hierarchy2"/>
    <dgm:cxn modelId="{F1F88FA8-482F-3F45-808A-6CAFB74A7721}" type="presParOf" srcId="{FEB1020B-A394-E74B-B389-0243D9431068}" destId="{427BD8A7-27B3-8448-AFD6-C172ECDC4381}" srcOrd="0" destOrd="0" presId="urn:microsoft.com/office/officeart/2005/8/layout/hierarchy2"/>
    <dgm:cxn modelId="{A93B993D-2B88-B349-B832-57CC2C7D85F4}" type="presParOf" srcId="{427BD8A7-27B3-8448-AFD6-C172ECDC4381}" destId="{B62CEE56-B855-1C44-B358-1492DE35D3FE}" srcOrd="0" destOrd="0" presId="urn:microsoft.com/office/officeart/2005/8/layout/hierarchy2"/>
    <dgm:cxn modelId="{F57F7F20-CDF8-FA4F-BE58-85041008E559}" type="presParOf" srcId="{FEB1020B-A394-E74B-B389-0243D9431068}" destId="{6941C93E-DD47-B041-9C0D-7215724738B1}" srcOrd="1" destOrd="0" presId="urn:microsoft.com/office/officeart/2005/8/layout/hierarchy2"/>
    <dgm:cxn modelId="{D277ACAE-FFCE-AA48-9A59-6337C9738E6B}" type="presParOf" srcId="{6941C93E-DD47-B041-9C0D-7215724738B1}" destId="{45FECB2D-1678-EE40-AD20-7A6398CFF0D0}" srcOrd="0" destOrd="0" presId="urn:microsoft.com/office/officeart/2005/8/layout/hierarchy2"/>
    <dgm:cxn modelId="{EF8998F7-3645-C34A-A787-5C1E65D24B3A}" type="presParOf" srcId="{6941C93E-DD47-B041-9C0D-7215724738B1}" destId="{CFB85763-2655-CE4A-98DB-802BB9DADB81}" srcOrd="1" destOrd="0" presId="urn:microsoft.com/office/officeart/2005/8/layout/hierarchy2"/>
    <dgm:cxn modelId="{4B64614C-A8CE-804A-9597-316E2FF52BEE}" type="presParOf" srcId="{CFB85763-2655-CE4A-98DB-802BB9DADB81}" destId="{C9F13074-10ED-5A4A-A911-4EEBB824B683}" srcOrd="0" destOrd="0" presId="urn:microsoft.com/office/officeart/2005/8/layout/hierarchy2"/>
    <dgm:cxn modelId="{AE295742-1034-7F4B-8C91-100F32A7A091}" type="presParOf" srcId="{C9F13074-10ED-5A4A-A911-4EEBB824B683}" destId="{763DEC8A-6F5C-8F4C-8A59-B14521E7A649}" srcOrd="0" destOrd="0" presId="urn:microsoft.com/office/officeart/2005/8/layout/hierarchy2"/>
    <dgm:cxn modelId="{F003B924-05FA-814E-B5CD-9FD022AFC806}" type="presParOf" srcId="{CFB85763-2655-CE4A-98DB-802BB9DADB81}" destId="{FA050B00-FD0F-FD4C-866D-59F8F4D8BAE8}" srcOrd="1" destOrd="0" presId="urn:microsoft.com/office/officeart/2005/8/layout/hierarchy2"/>
    <dgm:cxn modelId="{D0AE9586-2004-4741-8AAD-47745953EB3D}" type="presParOf" srcId="{FA050B00-FD0F-FD4C-866D-59F8F4D8BAE8}" destId="{30032CE7-D787-A043-8904-A791E74817CD}" srcOrd="0" destOrd="0" presId="urn:microsoft.com/office/officeart/2005/8/layout/hierarchy2"/>
    <dgm:cxn modelId="{1EA4FC27-41CA-D641-883F-366E52E74F11}" type="presParOf" srcId="{FA050B00-FD0F-FD4C-866D-59F8F4D8BAE8}" destId="{03D25203-4C7B-EE4A-A567-2827A67A3C70}" srcOrd="1" destOrd="0" presId="urn:microsoft.com/office/officeart/2005/8/layout/hierarchy2"/>
    <dgm:cxn modelId="{E8C2F0C5-8409-A143-8872-CED9143FF946}" type="presParOf" srcId="{CFB85763-2655-CE4A-98DB-802BB9DADB81}" destId="{4021FF24-A875-F24B-80AA-CCA8B400A878}" srcOrd="2" destOrd="0" presId="urn:microsoft.com/office/officeart/2005/8/layout/hierarchy2"/>
    <dgm:cxn modelId="{D743FBEA-CCD8-6D4A-9F70-E0BE5715D0BC}" type="presParOf" srcId="{4021FF24-A875-F24B-80AA-CCA8B400A878}" destId="{F267A024-10BD-084E-ACA2-D0832A015C38}" srcOrd="0" destOrd="0" presId="urn:microsoft.com/office/officeart/2005/8/layout/hierarchy2"/>
    <dgm:cxn modelId="{B4996B75-0B3B-764A-BC2E-5E2FB87FAA03}" type="presParOf" srcId="{CFB85763-2655-CE4A-98DB-802BB9DADB81}" destId="{F61B7250-E4B4-EE40-A162-252E5C31C26B}" srcOrd="3" destOrd="0" presId="urn:microsoft.com/office/officeart/2005/8/layout/hierarchy2"/>
    <dgm:cxn modelId="{CC2246CB-456A-BC40-87DE-B447B9C368AC}" type="presParOf" srcId="{F61B7250-E4B4-EE40-A162-252E5C31C26B}" destId="{198DB86E-7C08-4F4D-957B-B7A6A27941CD}" srcOrd="0" destOrd="0" presId="urn:microsoft.com/office/officeart/2005/8/layout/hierarchy2"/>
    <dgm:cxn modelId="{33C5B707-1D1D-5648-9A3F-6581721631E0}" type="presParOf" srcId="{F61B7250-E4B4-EE40-A162-252E5C31C26B}" destId="{13E7C7AC-B831-B746-8ADB-800F9A379B02}" srcOrd="1" destOrd="0" presId="urn:microsoft.com/office/officeart/2005/8/layout/hierarchy2"/>
    <dgm:cxn modelId="{2BC23164-83C8-7448-988B-30C1E2ABC5E3}" type="presParOf" srcId="{CFB85763-2655-CE4A-98DB-802BB9DADB81}" destId="{C45BA3A9-96B6-674F-9903-C91F62591E1E}" srcOrd="4" destOrd="0" presId="urn:microsoft.com/office/officeart/2005/8/layout/hierarchy2"/>
    <dgm:cxn modelId="{E650F663-2C19-A943-A9F2-C5F97698E685}" type="presParOf" srcId="{C45BA3A9-96B6-674F-9903-C91F62591E1E}" destId="{0CB84FA8-882C-0C40-B89A-BAE85CBDFC0A}" srcOrd="0" destOrd="0" presId="urn:microsoft.com/office/officeart/2005/8/layout/hierarchy2"/>
    <dgm:cxn modelId="{9C066586-108A-B44D-9818-339DEAC214F4}" type="presParOf" srcId="{CFB85763-2655-CE4A-98DB-802BB9DADB81}" destId="{FF5CA81B-79A7-1A49-8AC6-F131BB509524}" srcOrd="5" destOrd="0" presId="urn:microsoft.com/office/officeart/2005/8/layout/hierarchy2"/>
    <dgm:cxn modelId="{E6ED34E5-B518-6D49-95DE-E92447EE2FAF}" type="presParOf" srcId="{FF5CA81B-79A7-1A49-8AC6-F131BB509524}" destId="{E4900C40-57E5-9344-8C4A-117C88A3D8AE}" srcOrd="0" destOrd="0" presId="urn:microsoft.com/office/officeart/2005/8/layout/hierarchy2"/>
    <dgm:cxn modelId="{265A7A5C-98D6-2849-AEC1-A7785407F75C}" type="presParOf" srcId="{FF5CA81B-79A7-1A49-8AC6-F131BB509524}" destId="{C524673C-70AE-8040-8D7F-E3110BA45F76}" srcOrd="1" destOrd="0" presId="urn:microsoft.com/office/officeart/2005/8/layout/hierarchy2"/>
    <dgm:cxn modelId="{30D10BA1-8D87-3B44-B170-47C23F87F009}" type="presParOf" srcId="{CFB85763-2655-CE4A-98DB-802BB9DADB81}" destId="{CDFB1B86-15CA-AE4D-BD82-B1EFCAF65B01}" srcOrd="6" destOrd="0" presId="urn:microsoft.com/office/officeart/2005/8/layout/hierarchy2"/>
    <dgm:cxn modelId="{8BD8EDEF-4614-184A-8542-CE6D43BCDFC5}" type="presParOf" srcId="{CDFB1B86-15CA-AE4D-BD82-B1EFCAF65B01}" destId="{76FCD214-13E4-4F43-9E78-EEE6D6110F3C}" srcOrd="0" destOrd="0" presId="urn:microsoft.com/office/officeart/2005/8/layout/hierarchy2"/>
    <dgm:cxn modelId="{2A79867C-3EE6-6C43-A0D6-37C1B3166533}" type="presParOf" srcId="{CFB85763-2655-CE4A-98DB-802BB9DADB81}" destId="{0933225F-772D-0546-8F89-564CD59C6785}" srcOrd="7" destOrd="0" presId="urn:microsoft.com/office/officeart/2005/8/layout/hierarchy2"/>
    <dgm:cxn modelId="{050AE7D1-F7CB-1E4C-9A66-619AF13B5878}" type="presParOf" srcId="{0933225F-772D-0546-8F89-564CD59C6785}" destId="{8540B153-2E81-B04F-9327-FABE993F1961}" srcOrd="0" destOrd="0" presId="urn:microsoft.com/office/officeart/2005/8/layout/hierarchy2"/>
    <dgm:cxn modelId="{5BDA26BB-F535-1941-9B3E-ACFA60EB21D2}" type="presParOf" srcId="{0933225F-772D-0546-8F89-564CD59C6785}" destId="{CDBF7309-4AA8-0949-BCD5-CD8B763CE8BE}" srcOrd="1" destOrd="0" presId="urn:microsoft.com/office/officeart/2005/8/layout/hierarchy2"/>
    <dgm:cxn modelId="{B4979B6D-A952-A44F-A6DD-C7131F48570B}" type="presParOf" srcId="{CFB85763-2655-CE4A-98DB-802BB9DADB81}" destId="{76E07263-C238-C644-B5F0-2353D695DC14}" srcOrd="8" destOrd="0" presId="urn:microsoft.com/office/officeart/2005/8/layout/hierarchy2"/>
    <dgm:cxn modelId="{8BA3F4DE-2E6C-B94C-ABA5-B1E0A58C4E03}" type="presParOf" srcId="{76E07263-C238-C644-B5F0-2353D695DC14}" destId="{83F5FC25-B212-BA4B-B9AF-2D2A6A7B3703}" srcOrd="0" destOrd="0" presId="urn:microsoft.com/office/officeart/2005/8/layout/hierarchy2"/>
    <dgm:cxn modelId="{9A23BD2F-60BD-EE4B-AEB3-ED8C51369368}" type="presParOf" srcId="{CFB85763-2655-CE4A-98DB-802BB9DADB81}" destId="{64012FD1-0D3B-5149-9E07-8426B7D99B0A}" srcOrd="9" destOrd="0" presId="urn:microsoft.com/office/officeart/2005/8/layout/hierarchy2"/>
    <dgm:cxn modelId="{12C6E3D2-AEB4-B14B-8F30-84270ABC008C}" type="presParOf" srcId="{64012FD1-0D3B-5149-9E07-8426B7D99B0A}" destId="{6D06DFE0-7743-0546-B1C6-54D3B7FA41EB}" srcOrd="0" destOrd="0" presId="urn:microsoft.com/office/officeart/2005/8/layout/hierarchy2"/>
    <dgm:cxn modelId="{0311ECD4-34F3-7849-9A59-2C15E4B38E87}" type="presParOf" srcId="{64012FD1-0D3B-5149-9E07-8426B7D99B0A}" destId="{10B3478B-BA13-A544-9A0F-29F19D44A997}" srcOrd="1" destOrd="0" presId="urn:microsoft.com/office/officeart/2005/8/layout/hierarchy2"/>
    <dgm:cxn modelId="{227B6D4A-07F4-4B49-BD7C-CF873AA7B72D}" type="presParOf" srcId="{21C3DE20-D07A-5641-8F7A-15F6442CFB5E}" destId="{097A2BFE-7A8E-F34A-97D4-8F8FD9A2EC8B}" srcOrd="1" destOrd="0" presId="urn:microsoft.com/office/officeart/2005/8/layout/hierarchy2"/>
    <dgm:cxn modelId="{0A9B36CC-59AC-6746-86F5-9A5A2B5241B2}" type="presParOf" srcId="{097A2BFE-7A8E-F34A-97D4-8F8FD9A2EC8B}" destId="{8E37C983-7DC8-9643-BF23-F3696F397D94}" srcOrd="0" destOrd="0" presId="urn:microsoft.com/office/officeart/2005/8/layout/hierarchy2"/>
    <dgm:cxn modelId="{2A1B0F64-DF00-A143-8777-7D52D4056B1C}" type="presParOf" srcId="{097A2BFE-7A8E-F34A-97D4-8F8FD9A2EC8B}" destId="{FBF8FC39-B225-0145-AF38-C315A70F6480}" srcOrd="1" destOrd="0" presId="urn:microsoft.com/office/officeart/2005/8/layout/hierarchy2"/>
    <dgm:cxn modelId="{827BEB1C-BDE1-CF42-AC84-7D152A0D1765}" type="presParOf" srcId="{FBF8FC39-B225-0145-AF38-C315A70F6480}" destId="{1BC8FC4D-BAA5-344E-BA6E-2E1CC731E639}" srcOrd="0" destOrd="0" presId="urn:microsoft.com/office/officeart/2005/8/layout/hierarchy2"/>
    <dgm:cxn modelId="{DAE94C43-E2D5-4F4E-9993-589A4B2FFEC3}" type="presParOf" srcId="{1BC8FC4D-BAA5-344E-BA6E-2E1CC731E639}" destId="{3B1AFC4C-2385-E944-AB2A-35469C3041A5}" srcOrd="0" destOrd="0" presId="urn:microsoft.com/office/officeart/2005/8/layout/hierarchy2"/>
    <dgm:cxn modelId="{4B92155C-0FED-D94D-BCB7-9954302AA0FB}" type="presParOf" srcId="{FBF8FC39-B225-0145-AF38-C315A70F6480}" destId="{9C6B82D5-B5C3-5C4A-9B45-B91B6E5FBE33}" srcOrd="1" destOrd="0" presId="urn:microsoft.com/office/officeart/2005/8/layout/hierarchy2"/>
    <dgm:cxn modelId="{DF7DA50A-E104-004D-8435-B8AF9B6D02E5}" type="presParOf" srcId="{9C6B82D5-B5C3-5C4A-9B45-B91B6E5FBE33}" destId="{3557F9F0-423F-6B4C-A3FF-10FA0B1E0044}" srcOrd="0" destOrd="0" presId="urn:microsoft.com/office/officeart/2005/8/layout/hierarchy2"/>
    <dgm:cxn modelId="{D5B20D6A-447C-3740-AF5E-07600D7B10E4}" type="presParOf" srcId="{9C6B82D5-B5C3-5C4A-9B45-B91B6E5FBE33}" destId="{FEDC2E74-21E5-814B-B2C5-931ABBCFB1DB}" srcOrd="1" destOrd="0" presId="urn:microsoft.com/office/officeart/2005/8/layout/hierarchy2"/>
    <dgm:cxn modelId="{046B7121-7841-2745-AC02-C5174CCD89A2}" type="presParOf" srcId="{FEDC2E74-21E5-814B-B2C5-931ABBCFB1DB}" destId="{D20CDD26-33B8-7744-8766-27D57DC28930}" srcOrd="0" destOrd="0" presId="urn:microsoft.com/office/officeart/2005/8/layout/hierarchy2"/>
    <dgm:cxn modelId="{D0A28DFB-76C0-294A-931B-E15D72D1B9DA}" type="presParOf" srcId="{D20CDD26-33B8-7744-8766-27D57DC28930}" destId="{D99CB371-AB11-7D42-A237-A90FC663DF04}" srcOrd="0" destOrd="0" presId="urn:microsoft.com/office/officeart/2005/8/layout/hierarchy2"/>
    <dgm:cxn modelId="{8715EEAD-702F-5D49-96BF-AFC067C9D28E}" type="presParOf" srcId="{FEDC2E74-21E5-814B-B2C5-931ABBCFB1DB}" destId="{14D335AC-0BB8-F04C-B8FA-7EF1DB9D8984}" srcOrd="1" destOrd="0" presId="urn:microsoft.com/office/officeart/2005/8/layout/hierarchy2"/>
    <dgm:cxn modelId="{9ACA7700-53BE-3E4F-8787-251EE223A949}" type="presParOf" srcId="{14D335AC-0BB8-F04C-B8FA-7EF1DB9D8984}" destId="{F4E5AC25-FF00-5742-BE2C-E120076E9BA1}" srcOrd="0" destOrd="0" presId="urn:microsoft.com/office/officeart/2005/8/layout/hierarchy2"/>
    <dgm:cxn modelId="{7E5A6E92-239B-434B-A80A-1D2075A433DB}" type="presParOf" srcId="{14D335AC-0BB8-F04C-B8FA-7EF1DB9D8984}" destId="{6DF11A32-2977-014E-99F8-4136509A117F}" srcOrd="1" destOrd="0" presId="urn:microsoft.com/office/officeart/2005/8/layout/hierarchy2"/>
    <dgm:cxn modelId="{E6DBFE79-A127-624C-AFF7-D6702242677F}" type="presParOf" srcId="{6DF11A32-2977-014E-99F8-4136509A117F}" destId="{BAF17D05-5759-8A41-B21C-840FBFF014CF}" srcOrd="0" destOrd="0" presId="urn:microsoft.com/office/officeart/2005/8/layout/hierarchy2"/>
    <dgm:cxn modelId="{3BF67015-D8E2-C743-AD18-E31B41F3C97D}" type="presParOf" srcId="{BAF17D05-5759-8A41-B21C-840FBFF014CF}" destId="{ACF6778A-8C17-F849-BC53-AA1ADF316E6D}" srcOrd="0" destOrd="0" presId="urn:microsoft.com/office/officeart/2005/8/layout/hierarchy2"/>
    <dgm:cxn modelId="{669ECD55-3EB7-1A42-B53E-7F5CA4053117}" type="presParOf" srcId="{6DF11A32-2977-014E-99F8-4136509A117F}" destId="{41876603-7A4A-5B46-8997-9D381A439DCF}" srcOrd="1" destOrd="0" presId="urn:microsoft.com/office/officeart/2005/8/layout/hierarchy2"/>
    <dgm:cxn modelId="{3FD1964C-0966-2E40-AD17-F19AE8F80092}" type="presParOf" srcId="{41876603-7A4A-5B46-8997-9D381A439DCF}" destId="{6331D385-5134-CF40-8FAD-3E7280DB31D3}" srcOrd="0" destOrd="0" presId="urn:microsoft.com/office/officeart/2005/8/layout/hierarchy2"/>
    <dgm:cxn modelId="{153B5785-B97D-1046-ACDE-7DFDF3A5B13A}" type="presParOf" srcId="{41876603-7A4A-5B46-8997-9D381A439DCF}" destId="{91310DE7-D9C4-284F-BF39-957428D04C65}" srcOrd="1" destOrd="0" presId="urn:microsoft.com/office/officeart/2005/8/layout/hierarchy2"/>
    <dgm:cxn modelId="{0568A45F-EBDC-3441-ABFF-BD06BD3BB5FB}" type="presParOf" srcId="{6DF11A32-2977-014E-99F8-4136509A117F}" destId="{EC43BBCE-2433-A641-B989-0E50843FEA6B}" srcOrd="2" destOrd="0" presId="urn:microsoft.com/office/officeart/2005/8/layout/hierarchy2"/>
    <dgm:cxn modelId="{01535626-D07F-9046-8F5B-6A06D2F7ACC3}" type="presParOf" srcId="{EC43BBCE-2433-A641-B989-0E50843FEA6B}" destId="{22A498FE-6CCA-8D4B-B6F0-0CE18C97C74B}" srcOrd="0" destOrd="0" presId="urn:microsoft.com/office/officeart/2005/8/layout/hierarchy2"/>
    <dgm:cxn modelId="{F7BB6E40-2D47-444C-A5F2-06E5548675A0}" type="presParOf" srcId="{6DF11A32-2977-014E-99F8-4136509A117F}" destId="{3A5D7E9F-261E-BC42-A14B-8D3563D38325}" srcOrd="3" destOrd="0" presId="urn:microsoft.com/office/officeart/2005/8/layout/hierarchy2"/>
    <dgm:cxn modelId="{5F79D192-B6E5-A24B-81DA-B6B5D1665120}" type="presParOf" srcId="{3A5D7E9F-261E-BC42-A14B-8D3563D38325}" destId="{3D925155-F93C-CE49-AA5E-75BBB652D9BA}" srcOrd="0" destOrd="0" presId="urn:microsoft.com/office/officeart/2005/8/layout/hierarchy2"/>
    <dgm:cxn modelId="{ADAEA068-3C35-3441-99C8-BF564FDFAC4C}" type="presParOf" srcId="{3A5D7E9F-261E-BC42-A14B-8D3563D38325}" destId="{3278209A-7063-174D-9489-1B846B7F3C0E}" srcOrd="1" destOrd="0" presId="urn:microsoft.com/office/officeart/2005/8/layout/hierarchy2"/>
    <dgm:cxn modelId="{1B2C37C6-F8AB-7043-B28F-E93C7F500220}" type="presParOf" srcId="{6DF11A32-2977-014E-99F8-4136509A117F}" destId="{888025B6-1770-124C-B92E-6ECF64F4E443}" srcOrd="4" destOrd="0" presId="urn:microsoft.com/office/officeart/2005/8/layout/hierarchy2"/>
    <dgm:cxn modelId="{E7EF730A-59F4-F74A-AEF7-C4AA7949FF64}" type="presParOf" srcId="{888025B6-1770-124C-B92E-6ECF64F4E443}" destId="{EA4F80F3-EAF4-5047-AB2C-7AC729423166}" srcOrd="0" destOrd="0" presId="urn:microsoft.com/office/officeart/2005/8/layout/hierarchy2"/>
    <dgm:cxn modelId="{073D9DF9-2C38-DD42-B9D2-6C89EE6FA318}" type="presParOf" srcId="{6DF11A32-2977-014E-99F8-4136509A117F}" destId="{7168BF21-A0EB-274E-A110-BB983D6A7069}" srcOrd="5" destOrd="0" presId="urn:microsoft.com/office/officeart/2005/8/layout/hierarchy2"/>
    <dgm:cxn modelId="{D411AE90-8A36-5442-83C6-68C663BB5BC8}" type="presParOf" srcId="{7168BF21-A0EB-274E-A110-BB983D6A7069}" destId="{A2CE64A9-BAA1-CA41-A54C-793A4E630373}" srcOrd="0" destOrd="0" presId="urn:microsoft.com/office/officeart/2005/8/layout/hierarchy2"/>
    <dgm:cxn modelId="{79C8F7B9-7A88-3945-913C-2B567EA2C616}" type="presParOf" srcId="{7168BF21-A0EB-274E-A110-BB983D6A7069}" destId="{3E7F9B25-A6D9-144B-897F-8155AD653BF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F3A689-57A7-224F-BB81-BB7372107747}" type="doc">
      <dgm:prSet loTypeId="urn:microsoft.com/office/officeart/2005/8/layout/bProcess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1E72C54-FF6C-2045-8058-E62004708716}">
      <dgm:prSet phldrT="[Text]" custT="1"/>
      <dgm:spPr/>
      <dgm:t>
        <a:bodyPr/>
        <a:lstStyle/>
        <a:p>
          <a:r>
            <a:rPr lang="en-GB" sz="1200" b="0" dirty="0">
              <a:solidFill>
                <a:schemeClr val="tx1"/>
              </a:solidFill>
              <a:latin typeface="+mn-lt"/>
            </a:rPr>
            <a:t>Account Creation</a:t>
          </a:r>
        </a:p>
      </dgm:t>
    </dgm:pt>
    <dgm:pt modelId="{E865963B-7646-D142-80E4-513545B7F2A6}" type="parTrans" cxnId="{84C55042-6E2B-8A46-834A-C7EBEC1056AC}">
      <dgm:prSet/>
      <dgm:spPr/>
      <dgm:t>
        <a:bodyPr/>
        <a:lstStyle/>
        <a:p>
          <a:endParaRPr lang="en-GB" sz="1200" b="0" dirty="0">
            <a:solidFill>
              <a:schemeClr val="tx1"/>
            </a:solidFill>
            <a:latin typeface="+mn-lt"/>
          </a:endParaRPr>
        </a:p>
      </dgm:t>
    </dgm:pt>
    <dgm:pt modelId="{E2C6F6D4-2E80-984C-80EC-F12CBD381C65}" type="sibTrans" cxnId="{84C55042-6E2B-8A46-834A-C7EBEC1056AC}">
      <dgm:prSet custT="1"/>
      <dgm:spPr/>
      <dgm:t>
        <a:bodyPr/>
        <a:lstStyle/>
        <a:p>
          <a:endParaRPr lang="en-GB" sz="1200" b="0" dirty="0">
            <a:solidFill>
              <a:schemeClr val="tx1"/>
            </a:solidFill>
            <a:latin typeface="+mn-lt"/>
          </a:endParaRPr>
        </a:p>
      </dgm:t>
    </dgm:pt>
    <dgm:pt modelId="{00185032-268C-BB46-A15D-703182654BBA}">
      <dgm:prSet phldrT="[Text]" custT="1"/>
      <dgm:spPr/>
      <dgm:t>
        <a:bodyPr/>
        <a:lstStyle/>
        <a:p>
          <a:r>
            <a:rPr lang="en-GB" sz="1200" b="0" dirty="0">
              <a:solidFill>
                <a:schemeClr val="tx1"/>
              </a:solidFill>
              <a:latin typeface="+mn-lt"/>
            </a:rPr>
            <a:t>Profile Setup</a:t>
          </a:r>
        </a:p>
      </dgm:t>
    </dgm:pt>
    <dgm:pt modelId="{D62A8C2D-A98C-654D-B112-7A80AE34CE85}" type="parTrans" cxnId="{5F5AE5E0-55DD-9D4C-9801-104566D9CA0A}">
      <dgm:prSet/>
      <dgm:spPr/>
      <dgm:t>
        <a:bodyPr/>
        <a:lstStyle/>
        <a:p>
          <a:endParaRPr lang="en-GB" sz="1200" b="0" dirty="0">
            <a:solidFill>
              <a:schemeClr val="tx1"/>
            </a:solidFill>
            <a:latin typeface="+mn-lt"/>
          </a:endParaRPr>
        </a:p>
      </dgm:t>
    </dgm:pt>
    <dgm:pt modelId="{CBE80534-8B55-DC40-AE0B-C0105FD35FFE}" type="sibTrans" cxnId="{5F5AE5E0-55DD-9D4C-9801-104566D9CA0A}">
      <dgm:prSet custT="1"/>
      <dgm:spPr/>
      <dgm:t>
        <a:bodyPr/>
        <a:lstStyle/>
        <a:p>
          <a:endParaRPr lang="en-GB" sz="1200" b="0" dirty="0">
            <a:solidFill>
              <a:schemeClr val="tx1"/>
            </a:solidFill>
            <a:latin typeface="+mn-lt"/>
          </a:endParaRPr>
        </a:p>
      </dgm:t>
    </dgm:pt>
    <dgm:pt modelId="{0D3AF80C-F6A7-B743-BCF8-EB63BCC560E6}">
      <dgm:prSet phldrT="[Text]" custT="1"/>
      <dgm:spPr/>
      <dgm:t>
        <a:bodyPr/>
        <a:lstStyle/>
        <a:p>
          <a:r>
            <a:rPr lang="en-GB" sz="1200" b="0" dirty="0">
              <a:solidFill>
                <a:schemeClr val="tx1"/>
              </a:solidFill>
              <a:latin typeface="+mn-lt"/>
            </a:rPr>
            <a:t>Location</a:t>
          </a:r>
        </a:p>
      </dgm:t>
    </dgm:pt>
    <dgm:pt modelId="{16D60189-9DBB-BA45-A4D7-192D1958E820}" type="parTrans" cxnId="{A87D517C-7068-4043-B5BA-70C38091E6A0}">
      <dgm:prSet/>
      <dgm:spPr/>
      <dgm:t>
        <a:bodyPr/>
        <a:lstStyle/>
        <a:p>
          <a:endParaRPr lang="en-GB" sz="1200" b="0" dirty="0">
            <a:solidFill>
              <a:schemeClr val="tx1"/>
            </a:solidFill>
            <a:latin typeface="+mn-lt"/>
          </a:endParaRPr>
        </a:p>
      </dgm:t>
    </dgm:pt>
    <dgm:pt modelId="{6F92B511-92C2-B04A-BE6D-C85215A11B71}" type="sibTrans" cxnId="{A87D517C-7068-4043-B5BA-70C38091E6A0}">
      <dgm:prSet custT="1"/>
      <dgm:spPr/>
      <dgm:t>
        <a:bodyPr/>
        <a:lstStyle/>
        <a:p>
          <a:endParaRPr lang="en-GB" sz="1200" b="0" dirty="0">
            <a:solidFill>
              <a:schemeClr val="tx1"/>
            </a:solidFill>
            <a:latin typeface="+mn-lt"/>
          </a:endParaRPr>
        </a:p>
      </dgm:t>
    </dgm:pt>
    <dgm:pt modelId="{D9DFD803-2B27-914B-99A4-DC9266362540}">
      <dgm:prSet phldrT="[Text]" custT="1"/>
      <dgm:spPr/>
      <dgm:t>
        <a:bodyPr/>
        <a:lstStyle/>
        <a:p>
          <a:r>
            <a:rPr lang="en-GB" sz="1200" b="0" dirty="0">
              <a:solidFill>
                <a:schemeClr val="tx1"/>
              </a:solidFill>
              <a:latin typeface="+mn-lt"/>
            </a:rPr>
            <a:t>Browsing Options</a:t>
          </a:r>
        </a:p>
      </dgm:t>
    </dgm:pt>
    <dgm:pt modelId="{01DDBA51-76D8-7E4E-A5D8-76F53F15B810}" type="parTrans" cxnId="{75026788-33AE-9B46-8BDA-4247B880E4F6}">
      <dgm:prSet/>
      <dgm:spPr/>
      <dgm:t>
        <a:bodyPr/>
        <a:lstStyle/>
        <a:p>
          <a:endParaRPr lang="en-GB" sz="1200" b="0" dirty="0">
            <a:solidFill>
              <a:schemeClr val="tx1"/>
            </a:solidFill>
            <a:latin typeface="+mn-lt"/>
          </a:endParaRPr>
        </a:p>
      </dgm:t>
    </dgm:pt>
    <dgm:pt modelId="{A501F3FF-1715-8241-9C16-FEE35A0DF860}" type="sibTrans" cxnId="{75026788-33AE-9B46-8BDA-4247B880E4F6}">
      <dgm:prSet custT="1"/>
      <dgm:spPr/>
      <dgm:t>
        <a:bodyPr/>
        <a:lstStyle/>
        <a:p>
          <a:endParaRPr lang="en-GB" sz="1200" b="0" dirty="0">
            <a:solidFill>
              <a:schemeClr val="tx1"/>
            </a:solidFill>
            <a:latin typeface="+mn-lt"/>
          </a:endParaRPr>
        </a:p>
      </dgm:t>
    </dgm:pt>
    <dgm:pt modelId="{BCE9A0E6-E644-794F-BBEE-B124B01F45A1}">
      <dgm:prSet phldrT="[Text]" custT="1"/>
      <dgm:spPr/>
      <dgm:t>
        <a:bodyPr/>
        <a:lstStyle/>
        <a:p>
          <a:r>
            <a:rPr lang="en-GB" sz="1200" b="0" dirty="0">
              <a:solidFill>
                <a:schemeClr val="tx1"/>
              </a:solidFill>
              <a:latin typeface="+mn-lt"/>
            </a:rPr>
            <a:t>Placing Order</a:t>
          </a:r>
        </a:p>
      </dgm:t>
    </dgm:pt>
    <dgm:pt modelId="{12292835-6576-0043-A4DD-5B01C2685EE8}" type="parTrans" cxnId="{98F93296-06E6-D946-88D1-348868EABB06}">
      <dgm:prSet/>
      <dgm:spPr/>
      <dgm:t>
        <a:bodyPr/>
        <a:lstStyle/>
        <a:p>
          <a:endParaRPr lang="en-GB" sz="1200" b="0" dirty="0">
            <a:solidFill>
              <a:schemeClr val="tx1"/>
            </a:solidFill>
            <a:latin typeface="+mn-lt"/>
          </a:endParaRPr>
        </a:p>
      </dgm:t>
    </dgm:pt>
    <dgm:pt modelId="{E890CAC7-B811-9A4B-9E09-9CC4ED35D991}" type="sibTrans" cxnId="{98F93296-06E6-D946-88D1-348868EABB06}">
      <dgm:prSet custT="1"/>
      <dgm:spPr/>
      <dgm:t>
        <a:bodyPr/>
        <a:lstStyle/>
        <a:p>
          <a:endParaRPr lang="en-GB" sz="1200" b="0" dirty="0">
            <a:solidFill>
              <a:schemeClr val="tx1"/>
            </a:solidFill>
            <a:latin typeface="+mn-lt"/>
          </a:endParaRPr>
        </a:p>
      </dgm:t>
    </dgm:pt>
    <dgm:pt modelId="{0AAA8883-98E1-9A4B-A497-F3AF7A157383}">
      <dgm:prSet custT="1"/>
      <dgm:spPr/>
      <dgm:t>
        <a:bodyPr/>
        <a:lstStyle/>
        <a:p>
          <a:r>
            <a:rPr lang="en-IN" sz="1200" b="0" i="0" dirty="0">
              <a:solidFill>
                <a:schemeClr val="tx1"/>
              </a:solidFill>
              <a:latin typeface="+mn-lt"/>
            </a:rPr>
            <a:t>Payment Integration</a:t>
          </a:r>
          <a:endParaRPr lang="en-GB" sz="1200" b="0" dirty="0">
            <a:solidFill>
              <a:schemeClr val="tx1"/>
            </a:solidFill>
            <a:latin typeface="+mn-lt"/>
          </a:endParaRPr>
        </a:p>
      </dgm:t>
    </dgm:pt>
    <dgm:pt modelId="{ECB87EE3-96DD-E44B-8407-063A405505B0}" type="parTrans" cxnId="{4318974F-53FD-314D-BE3B-B630595E8490}">
      <dgm:prSet/>
      <dgm:spPr/>
      <dgm:t>
        <a:bodyPr/>
        <a:lstStyle/>
        <a:p>
          <a:endParaRPr lang="en-GB" sz="1200" b="0" dirty="0">
            <a:solidFill>
              <a:schemeClr val="tx1"/>
            </a:solidFill>
            <a:latin typeface="+mn-lt"/>
          </a:endParaRPr>
        </a:p>
      </dgm:t>
    </dgm:pt>
    <dgm:pt modelId="{277E011D-DC44-194D-998C-E67E3D3C1604}" type="sibTrans" cxnId="{4318974F-53FD-314D-BE3B-B630595E8490}">
      <dgm:prSet custT="1"/>
      <dgm:spPr/>
      <dgm:t>
        <a:bodyPr/>
        <a:lstStyle/>
        <a:p>
          <a:endParaRPr lang="en-GB" sz="1200" b="0" dirty="0">
            <a:solidFill>
              <a:schemeClr val="tx1"/>
            </a:solidFill>
            <a:latin typeface="+mn-lt"/>
          </a:endParaRPr>
        </a:p>
      </dgm:t>
    </dgm:pt>
    <dgm:pt modelId="{AB38B18E-D3B8-C343-B59C-4A279CED3F8A}">
      <dgm:prSet custT="1"/>
      <dgm:spPr/>
      <dgm:t>
        <a:bodyPr/>
        <a:lstStyle/>
        <a:p>
          <a:r>
            <a:rPr lang="en-IN" sz="1200" b="0" i="0" dirty="0">
              <a:solidFill>
                <a:schemeClr val="tx1"/>
              </a:solidFill>
              <a:latin typeface="+mn-lt"/>
            </a:rPr>
            <a:t>Order Confirmation</a:t>
          </a:r>
        </a:p>
      </dgm:t>
    </dgm:pt>
    <dgm:pt modelId="{E1B9ABCE-C676-B149-99D4-13758D6E7410}" type="parTrans" cxnId="{133ED8FE-66CF-864F-BC9C-BE27384561D7}">
      <dgm:prSet/>
      <dgm:spPr/>
      <dgm:t>
        <a:bodyPr/>
        <a:lstStyle/>
        <a:p>
          <a:endParaRPr lang="en-GB" sz="1200" b="0" dirty="0">
            <a:solidFill>
              <a:schemeClr val="tx1"/>
            </a:solidFill>
            <a:latin typeface="+mn-lt"/>
          </a:endParaRPr>
        </a:p>
      </dgm:t>
    </dgm:pt>
    <dgm:pt modelId="{14D53EF0-1E6E-B244-A7C6-8AACC1FFF74E}" type="sibTrans" cxnId="{133ED8FE-66CF-864F-BC9C-BE27384561D7}">
      <dgm:prSet custT="1"/>
      <dgm:spPr/>
      <dgm:t>
        <a:bodyPr/>
        <a:lstStyle/>
        <a:p>
          <a:endParaRPr lang="en-GB" sz="1200" b="0" dirty="0">
            <a:solidFill>
              <a:schemeClr val="tx1"/>
            </a:solidFill>
            <a:latin typeface="+mn-lt"/>
          </a:endParaRPr>
        </a:p>
      </dgm:t>
    </dgm:pt>
    <dgm:pt modelId="{68E5E2F1-4B0F-3644-97F2-2C2E1DF13592}">
      <dgm:prSet custT="1"/>
      <dgm:spPr/>
      <dgm:t>
        <a:bodyPr/>
        <a:lstStyle/>
        <a:p>
          <a:r>
            <a:rPr lang="en-IN" sz="1200" b="0" i="0" dirty="0">
              <a:solidFill>
                <a:schemeClr val="tx1"/>
              </a:solidFill>
              <a:latin typeface="+mn-lt"/>
            </a:rPr>
            <a:t>Order Tracking</a:t>
          </a:r>
          <a:endParaRPr lang="en-GB" sz="1200" b="0" dirty="0">
            <a:solidFill>
              <a:schemeClr val="tx1"/>
            </a:solidFill>
            <a:latin typeface="+mn-lt"/>
          </a:endParaRPr>
        </a:p>
      </dgm:t>
    </dgm:pt>
    <dgm:pt modelId="{A171C427-6AD8-9A4C-9B0C-38345618A389}" type="parTrans" cxnId="{15937E34-AB93-C049-ACF0-A2F8292C6F34}">
      <dgm:prSet/>
      <dgm:spPr/>
      <dgm:t>
        <a:bodyPr/>
        <a:lstStyle/>
        <a:p>
          <a:endParaRPr lang="en-GB" sz="1200" b="0" dirty="0">
            <a:solidFill>
              <a:schemeClr val="tx1"/>
            </a:solidFill>
            <a:latin typeface="+mn-lt"/>
          </a:endParaRPr>
        </a:p>
      </dgm:t>
    </dgm:pt>
    <dgm:pt modelId="{3CDBE09E-904D-B049-8596-8810C184D154}" type="sibTrans" cxnId="{15937E34-AB93-C049-ACF0-A2F8292C6F34}">
      <dgm:prSet custT="1"/>
      <dgm:spPr/>
      <dgm:t>
        <a:bodyPr/>
        <a:lstStyle/>
        <a:p>
          <a:endParaRPr lang="en-GB" sz="1200" b="0" dirty="0">
            <a:solidFill>
              <a:schemeClr val="tx1"/>
            </a:solidFill>
            <a:latin typeface="+mn-lt"/>
          </a:endParaRPr>
        </a:p>
      </dgm:t>
    </dgm:pt>
    <dgm:pt modelId="{3B4DAA22-9878-514F-A3BB-5FA85DD4BB7C}">
      <dgm:prSet custT="1"/>
      <dgm:spPr/>
      <dgm:t>
        <a:bodyPr/>
        <a:lstStyle/>
        <a:p>
          <a:r>
            <a:rPr lang="en-IN" sz="1200" b="0" i="0" dirty="0">
              <a:solidFill>
                <a:schemeClr val="tx1"/>
              </a:solidFill>
              <a:latin typeface="+mn-lt"/>
            </a:rPr>
            <a:t>Feedback And Reviews</a:t>
          </a:r>
          <a:endParaRPr lang="en-GB" sz="1200" b="0" dirty="0">
            <a:solidFill>
              <a:schemeClr val="tx1"/>
            </a:solidFill>
            <a:latin typeface="+mn-lt"/>
          </a:endParaRPr>
        </a:p>
      </dgm:t>
    </dgm:pt>
    <dgm:pt modelId="{5D81095F-B1A6-AA44-95EB-BD6694F312BB}" type="parTrans" cxnId="{0563D5EC-1658-6544-B90B-B85144ED4BA9}">
      <dgm:prSet/>
      <dgm:spPr/>
      <dgm:t>
        <a:bodyPr/>
        <a:lstStyle/>
        <a:p>
          <a:endParaRPr lang="en-GB" sz="1200" b="0" dirty="0">
            <a:solidFill>
              <a:schemeClr val="tx1"/>
            </a:solidFill>
            <a:latin typeface="+mn-lt"/>
          </a:endParaRPr>
        </a:p>
      </dgm:t>
    </dgm:pt>
    <dgm:pt modelId="{EB79F51F-58A8-5443-94A2-DF730643206B}" type="sibTrans" cxnId="{0563D5EC-1658-6544-B90B-B85144ED4BA9}">
      <dgm:prSet custT="1"/>
      <dgm:spPr/>
      <dgm:t>
        <a:bodyPr/>
        <a:lstStyle/>
        <a:p>
          <a:endParaRPr lang="en-GB" sz="1200" b="0" dirty="0">
            <a:solidFill>
              <a:schemeClr val="tx1"/>
            </a:solidFill>
            <a:latin typeface="+mn-lt"/>
          </a:endParaRPr>
        </a:p>
      </dgm:t>
    </dgm:pt>
    <dgm:pt modelId="{5E85AE7E-D90C-6E4D-9B34-5677045416FA}">
      <dgm:prSet custT="1"/>
      <dgm:spPr/>
      <dgm:t>
        <a:bodyPr/>
        <a:lstStyle/>
        <a:p>
          <a:r>
            <a:rPr lang="en-IN" sz="1200" b="0" i="0" dirty="0">
              <a:solidFill>
                <a:schemeClr val="tx1"/>
              </a:solidFill>
              <a:latin typeface="+mn-lt"/>
            </a:rPr>
            <a:t>Promotions And Referrals</a:t>
          </a:r>
          <a:endParaRPr lang="en-GB" sz="1200" b="0" dirty="0">
            <a:solidFill>
              <a:schemeClr val="tx1"/>
            </a:solidFill>
            <a:latin typeface="+mn-lt"/>
          </a:endParaRPr>
        </a:p>
      </dgm:t>
    </dgm:pt>
    <dgm:pt modelId="{2D9284C4-CCA6-9842-AA41-0DDCA58C18A2}" type="parTrans" cxnId="{8F6B18C7-A0EA-CB40-8895-9E361E2B318F}">
      <dgm:prSet/>
      <dgm:spPr/>
      <dgm:t>
        <a:bodyPr/>
        <a:lstStyle/>
        <a:p>
          <a:endParaRPr lang="en-GB" sz="1200" b="0" dirty="0">
            <a:solidFill>
              <a:schemeClr val="tx1"/>
            </a:solidFill>
            <a:latin typeface="+mn-lt"/>
          </a:endParaRPr>
        </a:p>
      </dgm:t>
    </dgm:pt>
    <dgm:pt modelId="{5367299F-E27B-4C49-9E0E-962220C17D76}" type="sibTrans" cxnId="{8F6B18C7-A0EA-CB40-8895-9E361E2B318F}">
      <dgm:prSet custT="1"/>
      <dgm:spPr/>
      <dgm:t>
        <a:bodyPr/>
        <a:lstStyle/>
        <a:p>
          <a:endParaRPr lang="en-GB" sz="1200" b="0" dirty="0">
            <a:solidFill>
              <a:schemeClr val="tx1"/>
            </a:solidFill>
            <a:latin typeface="+mn-lt"/>
          </a:endParaRPr>
        </a:p>
      </dgm:t>
    </dgm:pt>
    <dgm:pt modelId="{C174049B-3E59-0E49-ACA0-009AAED7678B}">
      <dgm:prSet custT="1"/>
      <dgm:spPr/>
      <dgm:t>
        <a:bodyPr/>
        <a:lstStyle/>
        <a:p>
          <a:r>
            <a:rPr lang="en-IN" sz="1200" b="0" i="0" dirty="0">
              <a:solidFill>
                <a:schemeClr val="tx1"/>
              </a:solidFill>
              <a:latin typeface="+mn-lt"/>
            </a:rPr>
            <a:t>Help And Support</a:t>
          </a:r>
          <a:endParaRPr lang="en-GB" sz="1200" b="0" dirty="0">
            <a:solidFill>
              <a:schemeClr val="tx1"/>
            </a:solidFill>
            <a:latin typeface="+mn-lt"/>
          </a:endParaRPr>
        </a:p>
      </dgm:t>
    </dgm:pt>
    <dgm:pt modelId="{3E46B576-3EA0-1B42-9780-BCF588C681C7}" type="parTrans" cxnId="{49CE5DF9-DF61-A341-A9FF-64C5EFF2249E}">
      <dgm:prSet/>
      <dgm:spPr/>
      <dgm:t>
        <a:bodyPr/>
        <a:lstStyle/>
        <a:p>
          <a:endParaRPr lang="en-GB" sz="1200" b="0" dirty="0">
            <a:solidFill>
              <a:schemeClr val="tx1"/>
            </a:solidFill>
            <a:latin typeface="+mn-lt"/>
          </a:endParaRPr>
        </a:p>
      </dgm:t>
    </dgm:pt>
    <dgm:pt modelId="{0F8BB9A8-4B2D-6843-A4CE-6171F7E64CDF}" type="sibTrans" cxnId="{49CE5DF9-DF61-A341-A9FF-64C5EFF2249E}">
      <dgm:prSet custT="1"/>
      <dgm:spPr/>
      <dgm:t>
        <a:bodyPr/>
        <a:lstStyle/>
        <a:p>
          <a:endParaRPr lang="en-GB" sz="1200" b="0" dirty="0">
            <a:solidFill>
              <a:schemeClr val="tx1"/>
            </a:solidFill>
            <a:latin typeface="+mn-lt"/>
          </a:endParaRPr>
        </a:p>
      </dgm:t>
    </dgm:pt>
    <dgm:pt modelId="{1879CFA7-7734-5046-BC9C-8CF0552AB7BE}">
      <dgm:prSet custT="1"/>
      <dgm:spPr/>
      <dgm:t>
        <a:bodyPr/>
        <a:lstStyle/>
        <a:p>
          <a:r>
            <a:rPr lang="en-IN" sz="1200" b="0" i="0" dirty="0">
              <a:solidFill>
                <a:schemeClr val="tx1"/>
              </a:solidFill>
              <a:latin typeface="+mn-lt"/>
            </a:rPr>
            <a:t>Engagement And Retention</a:t>
          </a:r>
        </a:p>
      </dgm:t>
    </dgm:pt>
    <dgm:pt modelId="{50E4C88B-3063-ED49-AA86-8203B1559F11}" type="parTrans" cxnId="{4FED07F3-32C7-C24B-9B23-680F1ED2FEA8}">
      <dgm:prSet/>
      <dgm:spPr/>
      <dgm:t>
        <a:bodyPr/>
        <a:lstStyle/>
        <a:p>
          <a:endParaRPr lang="en-GB" sz="1200" b="0" dirty="0">
            <a:solidFill>
              <a:schemeClr val="tx1"/>
            </a:solidFill>
            <a:latin typeface="+mn-lt"/>
          </a:endParaRPr>
        </a:p>
      </dgm:t>
    </dgm:pt>
    <dgm:pt modelId="{7217D1EA-49A3-B444-8274-DA174F54CBDC}" type="sibTrans" cxnId="{4FED07F3-32C7-C24B-9B23-680F1ED2FEA8}">
      <dgm:prSet/>
      <dgm:spPr/>
      <dgm:t>
        <a:bodyPr/>
        <a:lstStyle/>
        <a:p>
          <a:endParaRPr lang="en-GB" sz="1200" b="0" dirty="0">
            <a:solidFill>
              <a:schemeClr val="tx1"/>
            </a:solidFill>
            <a:latin typeface="+mn-lt"/>
          </a:endParaRPr>
        </a:p>
      </dgm:t>
    </dgm:pt>
    <dgm:pt modelId="{884F7600-13F4-B541-B870-60F7450CEA80}" type="pres">
      <dgm:prSet presAssocID="{B7F3A689-57A7-224F-BB81-BB7372107747}" presName="Name0" presStyleCnt="0">
        <dgm:presLayoutVars>
          <dgm:dir/>
          <dgm:resizeHandles val="exact"/>
        </dgm:presLayoutVars>
      </dgm:prSet>
      <dgm:spPr/>
    </dgm:pt>
    <dgm:pt modelId="{463CBC6D-C51E-3B4C-9EF3-1947D920251E}" type="pres">
      <dgm:prSet presAssocID="{01E72C54-FF6C-2045-8058-E62004708716}" presName="node" presStyleLbl="node1" presStyleIdx="0" presStyleCnt="12">
        <dgm:presLayoutVars>
          <dgm:bulletEnabled val="1"/>
        </dgm:presLayoutVars>
      </dgm:prSet>
      <dgm:spPr/>
    </dgm:pt>
    <dgm:pt modelId="{7DF25676-18DA-034F-BE25-BEE65258DF2A}" type="pres">
      <dgm:prSet presAssocID="{E2C6F6D4-2E80-984C-80EC-F12CBD381C65}" presName="sibTrans" presStyleLbl="sibTrans1D1" presStyleIdx="0" presStyleCnt="11"/>
      <dgm:spPr/>
    </dgm:pt>
    <dgm:pt modelId="{8EAEEC3A-8B8B-184F-AA1C-315D285C5091}" type="pres">
      <dgm:prSet presAssocID="{E2C6F6D4-2E80-984C-80EC-F12CBD381C65}" presName="connectorText" presStyleLbl="sibTrans1D1" presStyleIdx="0" presStyleCnt="11"/>
      <dgm:spPr/>
    </dgm:pt>
    <dgm:pt modelId="{EDB41FE5-12EC-AE4A-BCE6-B105737B019B}" type="pres">
      <dgm:prSet presAssocID="{00185032-268C-BB46-A15D-703182654BBA}" presName="node" presStyleLbl="node1" presStyleIdx="1" presStyleCnt="12">
        <dgm:presLayoutVars>
          <dgm:bulletEnabled val="1"/>
        </dgm:presLayoutVars>
      </dgm:prSet>
      <dgm:spPr/>
    </dgm:pt>
    <dgm:pt modelId="{F70C01AB-40EB-3949-98C9-D60C39C09C93}" type="pres">
      <dgm:prSet presAssocID="{CBE80534-8B55-DC40-AE0B-C0105FD35FFE}" presName="sibTrans" presStyleLbl="sibTrans1D1" presStyleIdx="1" presStyleCnt="11"/>
      <dgm:spPr/>
    </dgm:pt>
    <dgm:pt modelId="{5A28D333-3B3D-E049-820D-5EAAF7901728}" type="pres">
      <dgm:prSet presAssocID="{CBE80534-8B55-DC40-AE0B-C0105FD35FFE}" presName="connectorText" presStyleLbl="sibTrans1D1" presStyleIdx="1" presStyleCnt="11"/>
      <dgm:spPr/>
    </dgm:pt>
    <dgm:pt modelId="{5A704381-FAD4-C04F-81A3-46FD63F7DBC7}" type="pres">
      <dgm:prSet presAssocID="{0D3AF80C-F6A7-B743-BCF8-EB63BCC560E6}" presName="node" presStyleLbl="node1" presStyleIdx="2" presStyleCnt="12">
        <dgm:presLayoutVars>
          <dgm:bulletEnabled val="1"/>
        </dgm:presLayoutVars>
      </dgm:prSet>
      <dgm:spPr/>
    </dgm:pt>
    <dgm:pt modelId="{CA9DDE4E-B7CD-4D4B-B553-6E870A7E5D01}" type="pres">
      <dgm:prSet presAssocID="{6F92B511-92C2-B04A-BE6D-C85215A11B71}" presName="sibTrans" presStyleLbl="sibTrans1D1" presStyleIdx="2" presStyleCnt="11"/>
      <dgm:spPr/>
    </dgm:pt>
    <dgm:pt modelId="{93D0B713-406F-E74D-B762-DD70C03AE8C7}" type="pres">
      <dgm:prSet presAssocID="{6F92B511-92C2-B04A-BE6D-C85215A11B71}" presName="connectorText" presStyleLbl="sibTrans1D1" presStyleIdx="2" presStyleCnt="11"/>
      <dgm:spPr/>
    </dgm:pt>
    <dgm:pt modelId="{42938300-26B1-0144-9CA5-30022888299D}" type="pres">
      <dgm:prSet presAssocID="{D9DFD803-2B27-914B-99A4-DC9266362540}" presName="node" presStyleLbl="node1" presStyleIdx="3" presStyleCnt="12">
        <dgm:presLayoutVars>
          <dgm:bulletEnabled val="1"/>
        </dgm:presLayoutVars>
      </dgm:prSet>
      <dgm:spPr/>
    </dgm:pt>
    <dgm:pt modelId="{645E0D38-2A04-3A45-A03E-E9587459D257}" type="pres">
      <dgm:prSet presAssocID="{A501F3FF-1715-8241-9C16-FEE35A0DF860}" presName="sibTrans" presStyleLbl="sibTrans1D1" presStyleIdx="3" presStyleCnt="11"/>
      <dgm:spPr/>
    </dgm:pt>
    <dgm:pt modelId="{3DFEBEC1-1A97-134E-899F-23F110940AEB}" type="pres">
      <dgm:prSet presAssocID="{A501F3FF-1715-8241-9C16-FEE35A0DF860}" presName="connectorText" presStyleLbl="sibTrans1D1" presStyleIdx="3" presStyleCnt="11"/>
      <dgm:spPr/>
    </dgm:pt>
    <dgm:pt modelId="{BFF3D445-5A48-5446-8E42-817AC614C36E}" type="pres">
      <dgm:prSet presAssocID="{BCE9A0E6-E644-794F-BBEE-B124B01F45A1}" presName="node" presStyleLbl="node1" presStyleIdx="4" presStyleCnt="12">
        <dgm:presLayoutVars>
          <dgm:bulletEnabled val="1"/>
        </dgm:presLayoutVars>
      </dgm:prSet>
      <dgm:spPr/>
    </dgm:pt>
    <dgm:pt modelId="{346E379B-C7D2-8241-98D4-D2900F01DE04}" type="pres">
      <dgm:prSet presAssocID="{E890CAC7-B811-9A4B-9E09-9CC4ED35D991}" presName="sibTrans" presStyleLbl="sibTrans1D1" presStyleIdx="4" presStyleCnt="11"/>
      <dgm:spPr/>
    </dgm:pt>
    <dgm:pt modelId="{40ED3BA6-5347-1148-A357-3AAB874CF347}" type="pres">
      <dgm:prSet presAssocID="{E890CAC7-B811-9A4B-9E09-9CC4ED35D991}" presName="connectorText" presStyleLbl="sibTrans1D1" presStyleIdx="4" presStyleCnt="11"/>
      <dgm:spPr/>
    </dgm:pt>
    <dgm:pt modelId="{A09B4847-2FC9-4142-A3ED-22E458AFF0E6}" type="pres">
      <dgm:prSet presAssocID="{0AAA8883-98E1-9A4B-A497-F3AF7A157383}" presName="node" presStyleLbl="node1" presStyleIdx="5" presStyleCnt="12">
        <dgm:presLayoutVars>
          <dgm:bulletEnabled val="1"/>
        </dgm:presLayoutVars>
      </dgm:prSet>
      <dgm:spPr/>
    </dgm:pt>
    <dgm:pt modelId="{5D72DC97-24D5-154F-B44D-4BB780D1C37F}" type="pres">
      <dgm:prSet presAssocID="{277E011D-DC44-194D-998C-E67E3D3C1604}" presName="sibTrans" presStyleLbl="sibTrans1D1" presStyleIdx="5" presStyleCnt="11"/>
      <dgm:spPr/>
    </dgm:pt>
    <dgm:pt modelId="{F6709286-1D99-6A4A-86F6-BF94B426A01C}" type="pres">
      <dgm:prSet presAssocID="{277E011D-DC44-194D-998C-E67E3D3C1604}" presName="connectorText" presStyleLbl="sibTrans1D1" presStyleIdx="5" presStyleCnt="11"/>
      <dgm:spPr/>
    </dgm:pt>
    <dgm:pt modelId="{50169CBD-E6F0-6540-A368-8ADE224B8AE5}" type="pres">
      <dgm:prSet presAssocID="{AB38B18E-D3B8-C343-B59C-4A279CED3F8A}" presName="node" presStyleLbl="node1" presStyleIdx="6" presStyleCnt="12">
        <dgm:presLayoutVars>
          <dgm:bulletEnabled val="1"/>
        </dgm:presLayoutVars>
      </dgm:prSet>
      <dgm:spPr/>
    </dgm:pt>
    <dgm:pt modelId="{C217E5D0-4AFC-D048-8307-2BE5B1AA27C4}" type="pres">
      <dgm:prSet presAssocID="{14D53EF0-1E6E-B244-A7C6-8AACC1FFF74E}" presName="sibTrans" presStyleLbl="sibTrans1D1" presStyleIdx="6" presStyleCnt="11"/>
      <dgm:spPr/>
    </dgm:pt>
    <dgm:pt modelId="{1030EDCC-36F5-664B-BC6C-10D660BE4DCD}" type="pres">
      <dgm:prSet presAssocID="{14D53EF0-1E6E-B244-A7C6-8AACC1FFF74E}" presName="connectorText" presStyleLbl="sibTrans1D1" presStyleIdx="6" presStyleCnt="11"/>
      <dgm:spPr/>
    </dgm:pt>
    <dgm:pt modelId="{56141B9C-C292-B342-B117-11BFA802308F}" type="pres">
      <dgm:prSet presAssocID="{68E5E2F1-4B0F-3644-97F2-2C2E1DF13592}" presName="node" presStyleLbl="node1" presStyleIdx="7" presStyleCnt="12">
        <dgm:presLayoutVars>
          <dgm:bulletEnabled val="1"/>
        </dgm:presLayoutVars>
      </dgm:prSet>
      <dgm:spPr/>
    </dgm:pt>
    <dgm:pt modelId="{EF4A7A5C-3B27-1A46-A5CF-1E8EE8B1D3BC}" type="pres">
      <dgm:prSet presAssocID="{3CDBE09E-904D-B049-8596-8810C184D154}" presName="sibTrans" presStyleLbl="sibTrans1D1" presStyleIdx="7" presStyleCnt="11"/>
      <dgm:spPr/>
    </dgm:pt>
    <dgm:pt modelId="{B573CF37-6D5C-0949-974C-9C388D7BA490}" type="pres">
      <dgm:prSet presAssocID="{3CDBE09E-904D-B049-8596-8810C184D154}" presName="connectorText" presStyleLbl="sibTrans1D1" presStyleIdx="7" presStyleCnt="11"/>
      <dgm:spPr/>
    </dgm:pt>
    <dgm:pt modelId="{DA4F43C4-D9E3-8A42-B9BA-07AEBBD362DC}" type="pres">
      <dgm:prSet presAssocID="{3B4DAA22-9878-514F-A3BB-5FA85DD4BB7C}" presName="node" presStyleLbl="node1" presStyleIdx="8" presStyleCnt="12">
        <dgm:presLayoutVars>
          <dgm:bulletEnabled val="1"/>
        </dgm:presLayoutVars>
      </dgm:prSet>
      <dgm:spPr/>
    </dgm:pt>
    <dgm:pt modelId="{70C1A5F4-8F31-D845-90FD-7C5809B1FE51}" type="pres">
      <dgm:prSet presAssocID="{EB79F51F-58A8-5443-94A2-DF730643206B}" presName="sibTrans" presStyleLbl="sibTrans1D1" presStyleIdx="8" presStyleCnt="11"/>
      <dgm:spPr/>
    </dgm:pt>
    <dgm:pt modelId="{E3081355-D6CE-3D4B-8F7D-65A9D49C4B0B}" type="pres">
      <dgm:prSet presAssocID="{EB79F51F-58A8-5443-94A2-DF730643206B}" presName="connectorText" presStyleLbl="sibTrans1D1" presStyleIdx="8" presStyleCnt="11"/>
      <dgm:spPr/>
    </dgm:pt>
    <dgm:pt modelId="{8A1DFFE6-98E7-4340-B238-7C04E9A7FCF8}" type="pres">
      <dgm:prSet presAssocID="{5E85AE7E-D90C-6E4D-9B34-5677045416FA}" presName="node" presStyleLbl="node1" presStyleIdx="9" presStyleCnt="12">
        <dgm:presLayoutVars>
          <dgm:bulletEnabled val="1"/>
        </dgm:presLayoutVars>
      </dgm:prSet>
      <dgm:spPr/>
    </dgm:pt>
    <dgm:pt modelId="{3851A641-7D80-3B43-B39E-C9CA8729DAEB}" type="pres">
      <dgm:prSet presAssocID="{5367299F-E27B-4C49-9E0E-962220C17D76}" presName="sibTrans" presStyleLbl="sibTrans1D1" presStyleIdx="9" presStyleCnt="11"/>
      <dgm:spPr/>
    </dgm:pt>
    <dgm:pt modelId="{D3457D4A-5E63-C446-ADDA-915D31E796B4}" type="pres">
      <dgm:prSet presAssocID="{5367299F-E27B-4C49-9E0E-962220C17D76}" presName="connectorText" presStyleLbl="sibTrans1D1" presStyleIdx="9" presStyleCnt="11"/>
      <dgm:spPr/>
    </dgm:pt>
    <dgm:pt modelId="{C8A37932-ADE9-AB49-991E-0B602E3FB36D}" type="pres">
      <dgm:prSet presAssocID="{C174049B-3E59-0E49-ACA0-009AAED7678B}" presName="node" presStyleLbl="node1" presStyleIdx="10" presStyleCnt="12">
        <dgm:presLayoutVars>
          <dgm:bulletEnabled val="1"/>
        </dgm:presLayoutVars>
      </dgm:prSet>
      <dgm:spPr/>
    </dgm:pt>
    <dgm:pt modelId="{70450AAF-1C23-7541-BE2F-1F52674C30CC}" type="pres">
      <dgm:prSet presAssocID="{0F8BB9A8-4B2D-6843-A4CE-6171F7E64CDF}" presName="sibTrans" presStyleLbl="sibTrans1D1" presStyleIdx="10" presStyleCnt="11"/>
      <dgm:spPr/>
    </dgm:pt>
    <dgm:pt modelId="{7D43EFD9-13D7-4E4F-9D62-7C43D98446D2}" type="pres">
      <dgm:prSet presAssocID="{0F8BB9A8-4B2D-6843-A4CE-6171F7E64CDF}" presName="connectorText" presStyleLbl="sibTrans1D1" presStyleIdx="10" presStyleCnt="11"/>
      <dgm:spPr/>
    </dgm:pt>
    <dgm:pt modelId="{E91A5940-832E-C24B-929C-A5437A860101}" type="pres">
      <dgm:prSet presAssocID="{1879CFA7-7734-5046-BC9C-8CF0552AB7BE}" presName="node" presStyleLbl="node1" presStyleIdx="11" presStyleCnt="12">
        <dgm:presLayoutVars>
          <dgm:bulletEnabled val="1"/>
        </dgm:presLayoutVars>
      </dgm:prSet>
      <dgm:spPr/>
    </dgm:pt>
  </dgm:ptLst>
  <dgm:cxnLst>
    <dgm:cxn modelId="{AE85B720-4107-C44F-B242-2A0F2D7794A8}" type="presOf" srcId="{A501F3FF-1715-8241-9C16-FEE35A0DF860}" destId="{645E0D38-2A04-3A45-A03E-E9587459D257}" srcOrd="0" destOrd="0" presId="urn:microsoft.com/office/officeart/2005/8/layout/bProcess3"/>
    <dgm:cxn modelId="{5E396D29-3879-314D-9E96-DE5CD48E7A59}" type="presOf" srcId="{0AAA8883-98E1-9A4B-A497-F3AF7A157383}" destId="{A09B4847-2FC9-4142-A3ED-22E458AFF0E6}" srcOrd="0" destOrd="0" presId="urn:microsoft.com/office/officeart/2005/8/layout/bProcess3"/>
    <dgm:cxn modelId="{B3D90933-DA52-034D-8D30-CEEDC24A806E}" type="presOf" srcId="{BCE9A0E6-E644-794F-BBEE-B124B01F45A1}" destId="{BFF3D445-5A48-5446-8E42-817AC614C36E}" srcOrd="0" destOrd="0" presId="urn:microsoft.com/office/officeart/2005/8/layout/bProcess3"/>
    <dgm:cxn modelId="{15937E34-AB93-C049-ACF0-A2F8292C6F34}" srcId="{B7F3A689-57A7-224F-BB81-BB7372107747}" destId="{68E5E2F1-4B0F-3644-97F2-2C2E1DF13592}" srcOrd="7" destOrd="0" parTransId="{A171C427-6AD8-9A4C-9B0C-38345618A389}" sibTransId="{3CDBE09E-904D-B049-8596-8810C184D154}"/>
    <dgm:cxn modelId="{1AD6F137-0517-4649-94E1-527F6F571205}" type="presOf" srcId="{E2C6F6D4-2E80-984C-80EC-F12CBD381C65}" destId="{8EAEEC3A-8B8B-184F-AA1C-315D285C5091}" srcOrd="1" destOrd="0" presId="urn:microsoft.com/office/officeart/2005/8/layout/bProcess3"/>
    <dgm:cxn modelId="{01DC573A-3CC5-7C45-9D54-D57CBC6D314A}" type="presOf" srcId="{CBE80534-8B55-DC40-AE0B-C0105FD35FFE}" destId="{F70C01AB-40EB-3949-98C9-D60C39C09C93}" srcOrd="0" destOrd="0" presId="urn:microsoft.com/office/officeart/2005/8/layout/bProcess3"/>
    <dgm:cxn modelId="{5244015B-487A-CE40-9339-B46DFA912DFF}" type="presOf" srcId="{0D3AF80C-F6A7-B743-BCF8-EB63BCC560E6}" destId="{5A704381-FAD4-C04F-81A3-46FD63F7DBC7}" srcOrd="0" destOrd="0" presId="urn:microsoft.com/office/officeart/2005/8/layout/bProcess3"/>
    <dgm:cxn modelId="{84C55042-6E2B-8A46-834A-C7EBEC1056AC}" srcId="{B7F3A689-57A7-224F-BB81-BB7372107747}" destId="{01E72C54-FF6C-2045-8058-E62004708716}" srcOrd="0" destOrd="0" parTransId="{E865963B-7646-D142-80E4-513545B7F2A6}" sibTransId="{E2C6F6D4-2E80-984C-80EC-F12CBD381C65}"/>
    <dgm:cxn modelId="{97D6856A-6D3B-B14F-965E-70D9B3B17FA6}" type="presOf" srcId="{B7F3A689-57A7-224F-BB81-BB7372107747}" destId="{884F7600-13F4-B541-B870-60F7450CEA80}" srcOrd="0" destOrd="0" presId="urn:microsoft.com/office/officeart/2005/8/layout/bProcess3"/>
    <dgm:cxn modelId="{609B864B-D6B2-0C4B-A741-9A1FA694E26A}" type="presOf" srcId="{6F92B511-92C2-B04A-BE6D-C85215A11B71}" destId="{93D0B713-406F-E74D-B762-DD70C03AE8C7}" srcOrd="1" destOrd="0" presId="urn:microsoft.com/office/officeart/2005/8/layout/bProcess3"/>
    <dgm:cxn modelId="{73A1526F-8329-8543-90ED-4A988C6B4F96}" type="presOf" srcId="{14D53EF0-1E6E-B244-A7C6-8AACC1FFF74E}" destId="{C217E5D0-4AFC-D048-8307-2BE5B1AA27C4}" srcOrd="0" destOrd="0" presId="urn:microsoft.com/office/officeart/2005/8/layout/bProcess3"/>
    <dgm:cxn modelId="{4318974F-53FD-314D-BE3B-B630595E8490}" srcId="{B7F3A689-57A7-224F-BB81-BB7372107747}" destId="{0AAA8883-98E1-9A4B-A497-F3AF7A157383}" srcOrd="5" destOrd="0" parTransId="{ECB87EE3-96DD-E44B-8407-063A405505B0}" sibTransId="{277E011D-DC44-194D-998C-E67E3D3C1604}"/>
    <dgm:cxn modelId="{DE8F9E75-41D7-4142-A957-A56759D4D304}" type="presOf" srcId="{C174049B-3E59-0E49-ACA0-009AAED7678B}" destId="{C8A37932-ADE9-AB49-991E-0B602E3FB36D}" srcOrd="0" destOrd="0" presId="urn:microsoft.com/office/officeart/2005/8/layout/bProcess3"/>
    <dgm:cxn modelId="{78869157-C220-4E4E-95F4-2E5B019384EF}" type="presOf" srcId="{3B4DAA22-9878-514F-A3BB-5FA85DD4BB7C}" destId="{DA4F43C4-D9E3-8A42-B9BA-07AEBBD362DC}" srcOrd="0" destOrd="0" presId="urn:microsoft.com/office/officeart/2005/8/layout/bProcess3"/>
    <dgm:cxn modelId="{76231159-46DE-0043-B40E-10F2D2D95FEA}" type="presOf" srcId="{00185032-268C-BB46-A15D-703182654BBA}" destId="{EDB41FE5-12EC-AE4A-BCE6-B105737B019B}" srcOrd="0" destOrd="0" presId="urn:microsoft.com/office/officeart/2005/8/layout/bProcess3"/>
    <dgm:cxn modelId="{A87D517C-7068-4043-B5BA-70C38091E6A0}" srcId="{B7F3A689-57A7-224F-BB81-BB7372107747}" destId="{0D3AF80C-F6A7-B743-BCF8-EB63BCC560E6}" srcOrd="2" destOrd="0" parTransId="{16D60189-9DBB-BA45-A4D7-192D1958E820}" sibTransId="{6F92B511-92C2-B04A-BE6D-C85215A11B71}"/>
    <dgm:cxn modelId="{75026788-33AE-9B46-8BDA-4247B880E4F6}" srcId="{B7F3A689-57A7-224F-BB81-BB7372107747}" destId="{D9DFD803-2B27-914B-99A4-DC9266362540}" srcOrd="3" destOrd="0" parTransId="{01DDBA51-76D8-7E4E-A5D8-76F53F15B810}" sibTransId="{A501F3FF-1715-8241-9C16-FEE35A0DF860}"/>
    <dgm:cxn modelId="{24FF648C-BC0E-AC4B-A409-D2C05E69FA29}" type="presOf" srcId="{01E72C54-FF6C-2045-8058-E62004708716}" destId="{463CBC6D-C51E-3B4C-9EF3-1947D920251E}" srcOrd="0" destOrd="0" presId="urn:microsoft.com/office/officeart/2005/8/layout/bProcess3"/>
    <dgm:cxn modelId="{AB5A2690-ECFE-AB4D-81C9-6BC58439A043}" type="presOf" srcId="{E890CAC7-B811-9A4B-9E09-9CC4ED35D991}" destId="{40ED3BA6-5347-1148-A357-3AAB874CF347}" srcOrd="1" destOrd="0" presId="urn:microsoft.com/office/officeart/2005/8/layout/bProcess3"/>
    <dgm:cxn modelId="{C79D3890-E527-A247-82DF-B01B5F1C0CEA}" type="presOf" srcId="{EB79F51F-58A8-5443-94A2-DF730643206B}" destId="{70C1A5F4-8F31-D845-90FD-7C5809B1FE51}" srcOrd="0" destOrd="0" presId="urn:microsoft.com/office/officeart/2005/8/layout/bProcess3"/>
    <dgm:cxn modelId="{98F93296-06E6-D946-88D1-348868EABB06}" srcId="{B7F3A689-57A7-224F-BB81-BB7372107747}" destId="{BCE9A0E6-E644-794F-BBEE-B124B01F45A1}" srcOrd="4" destOrd="0" parTransId="{12292835-6576-0043-A4DD-5B01C2685EE8}" sibTransId="{E890CAC7-B811-9A4B-9E09-9CC4ED35D991}"/>
    <dgm:cxn modelId="{C799F39C-086C-4749-B71F-50CEEDA7EA43}" type="presOf" srcId="{E890CAC7-B811-9A4B-9E09-9CC4ED35D991}" destId="{346E379B-C7D2-8241-98D4-D2900F01DE04}" srcOrd="0" destOrd="0" presId="urn:microsoft.com/office/officeart/2005/8/layout/bProcess3"/>
    <dgm:cxn modelId="{B8ADC4AF-3A1F-674D-A623-64F6CDB50862}" type="presOf" srcId="{1879CFA7-7734-5046-BC9C-8CF0552AB7BE}" destId="{E91A5940-832E-C24B-929C-A5437A860101}" srcOrd="0" destOrd="0" presId="urn:microsoft.com/office/officeart/2005/8/layout/bProcess3"/>
    <dgm:cxn modelId="{5D8876B1-B62D-A049-8ED1-10B09AB18133}" type="presOf" srcId="{CBE80534-8B55-DC40-AE0B-C0105FD35FFE}" destId="{5A28D333-3B3D-E049-820D-5EAAF7901728}" srcOrd="1" destOrd="0" presId="urn:microsoft.com/office/officeart/2005/8/layout/bProcess3"/>
    <dgm:cxn modelId="{9673A8BA-36DA-974F-987F-EB3D5AF3A04C}" type="presOf" srcId="{14D53EF0-1E6E-B244-A7C6-8AACC1FFF74E}" destId="{1030EDCC-36F5-664B-BC6C-10D660BE4DCD}" srcOrd="1" destOrd="0" presId="urn:microsoft.com/office/officeart/2005/8/layout/bProcess3"/>
    <dgm:cxn modelId="{E5D85FBD-AE5B-E94D-A758-3F7E01C6BB75}" type="presOf" srcId="{5367299F-E27B-4C49-9E0E-962220C17D76}" destId="{3851A641-7D80-3B43-B39E-C9CA8729DAEB}" srcOrd="0" destOrd="0" presId="urn:microsoft.com/office/officeart/2005/8/layout/bProcess3"/>
    <dgm:cxn modelId="{82E098BE-3048-7D49-82BE-340011119094}" type="presOf" srcId="{0F8BB9A8-4B2D-6843-A4CE-6171F7E64CDF}" destId="{7D43EFD9-13D7-4E4F-9D62-7C43D98446D2}" srcOrd="1" destOrd="0" presId="urn:microsoft.com/office/officeart/2005/8/layout/bProcess3"/>
    <dgm:cxn modelId="{120A10C7-0574-2B45-8381-2E3F1BA799FD}" type="presOf" srcId="{AB38B18E-D3B8-C343-B59C-4A279CED3F8A}" destId="{50169CBD-E6F0-6540-A368-8ADE224B8AE5}" srcOrd="0" destOrd="0" presId="urn:microsoft.com/office/officeart/2005/8/layout/bProcess3"/>
    <dgm:cxn modelId="{8F6B18C7-A0EA-CB40-8895-9E361E2B318F}" srcId="{B7F3A689-57A7-224F-BB81-BB7372107747}" destId="{5E85AE7E-D90C-6E4D-9B34-5677045416FA}" srcOrd="9" destOrd="0" parTransId="{2D9284C4-CCA6-9842-AA41-0DDCA58C18A2}" sibTransId="{5367299F-E27B-4C49-9E0E-962220C17D76}"/>
    <dgm:cxn modelId="{D2EE50C8-5F8B-494D-9931-F3E4E413AF75}" type="presOf" srcId="{A501F3FF-1715-8241-9C16-FEE35A0DF860}" destId="{3DFEBEC1-1A97-134E-899F-23F110940AEB}" srcOrd="1" destOrd="0" presId="urn:microsoft.com/office/officeart/2005/8/layout/bProcess3"/>
    <dgm:cxn modelId="{AB2239D4-C832-D344-8FF5-365DDF71CF1E}" type="presOf" srcId="{277E011D-DC44-194D-998C-E67E3D3C1604}" destId="{F6709286-1D99-6A4A-86F6-BF94B426A01C}" srcOrd="1" destOrd="0" presId="urn:microsoft.com/office/officeart/2005/8/layout/bProcess3"/>
    <dgm:cxn modelId="{0E8E3DDB-BCE6-9742-8053-10A2952ECA6C}" type="presOf" srcId="{5E85AE7E-D90C-6E4D-9B34-5677045416FA}" destId="{8A1DFFE6-98E7-4340-B238-7C04E9A7FCF8}" srcOrd="0" destOrd="0" presId="urn:microsoft.com/office/officeart/2005/8/layout/bProcess3"/>
    <dgm:cxn modelId="{A1B2D0DB-C356-F349-A794-90B383FE957D}" type="presOf" srcId="{E2C6F6D4-2E80-984C-80EC-F12CBD381C65}" destId="{7DF25676-18DA-034F-BE25-BEE65258DF2A}" srcOrd="0" destOrd="0" presId="urn:microsoft.com/office/officeart/2005/8/layout/bProcess3"/>
    <dgm:cxn modelId="{669C00DD-5618-8F41-8AB0-DA72CDBE3C2B}" type="presOf" srcId="{68E5E2F1-4B0F-3644-97F2-2C2E1DF13592}" destId="{56141B9C-C292-B342-B117-11BFA802308F}" srcOrd="0" destOrd="0" presId="urn:microsoft.com/office/officeart/2005/8/layout/bProcess3"/>
    <dgm:cxn modelId="{72D124DE-1AEA-1049-BF4A-A6446AAC62AB}" type="presOf" srcId="{EB79F51F-58A8-5443-94A2-DF730643206B}" destId="{E3081355-D6CE-3D4B-8F7D-65A9D49C4B0B}" srcOrd="1" destOrd="0" presId="urn:microsoft.com/office/officeart/2005/8/layout/bProcess3"/>
    <dgm:cxn modelId="{1F3BF3DE-0F9A-DC46-BD12-2BB4E8F9672E}" type="presOf" srcId="{277E011D-DC44-194D-998C-E67E3D3C1604}" destId="{5D72DC97-24D5-154F-B44D-4BB780D1C37F}" srcOrd="0" destOrd="0" presId="urn:microsoft.com/office/officeart/2005/8/layout/bProcess3"/>
    <dgm:cxn modelId="{AF6FC1E0-3C19-5241-8C89-84340F5A3754}" type="presOf" srcId="{5367299F-E27B-4C49-9E0E-962220C17D76}" destId="{D3457D4A-5E63-C446-ADDA-915D31E796B4}" srcOrd="1" destOrd="0" presId="urn:microsoft.com/office/officeart/2005/8/layout/bProcess3"/>
    <dgm:cxn modelId="{5F5AE5E0-55DD-9D4C-9801-104566D9CA0A}" srcId="{B7F3A689-57A7-224F-BB81-BB7372107747}" destId="{00185032-268C-BB46-A15D-703182654BBA}" srcOrd="1" destOrd="0" parTransId="{D62A8C2D-A98C-654D-B112-7A80AE34CE85}" sibTransId="{CBE80534-8B55-DC40-AE0B-C0105FD35FFE}"/>
    <dgm:cxn modelId="{515D0CE1-EEEB-DC4E-8AF5-147434415678}" type="presOf" srcId="{3CDBE09E-904D-B049-8596-8810C184D154}" destId="{EF4A7A5C-3B27-1A46-A5CF-1E8EE8B1D3BC}" srcOrd="0" destOrd="0" presId="urn:microsoft.com/office/officeart/2005/8/layout/bProcess3"/>
    <dgm:cxn modelId="{0563D5EC-1658-6544-B90B-B85144ED4BA9}" srcId="{B7F3A689-57A7-224F-BB81-BB7372107747}" destId="{3B4DAA22-9878-514F-A3BB-5FA85DD4BB7C}" srcOrd="8" destOrd="0" parTransId="{5D81095F-B1A6-AA44-95EB-BD6694F312BB}" sibTransId="{EB79F51F-58A8-5443-94A2-DF730643206B}"/>
    <dgm:cxn modelId="{633683F0-A2E6-9C4C-A92F-E5E625D3CD45}" type="presOf" srcId="{3CDBE09E-904D-B049-8596-8810C184D154}" destId="{B573CF37-6D5C-0949-974C-9C388D7BA490}" srcOrd="1" destOrd="0" presId="urn:microsoft.com/office/officeart/2005/8/layout/bProcess3"/>
    <dgm:cxn modelId="{4FED07F3-32C7-C24B-9B23-680F1ED2FEA8}" srcId="{B7F3A689-57A7-224F-BB81-BB7372107747}" destId="{1879CFA7-7734-5046-BC9C-8CF0552AB7BE}" srcOrd="11" destOrd="0" parTransId="{50E4C88B-3063-ED49-AA86-8203B1559F11}" sibTransId="{7217D1EA-49A3-B444-8274-DA174F54CBDC}"/>
    <dgm:cxn modelId="{3A5882F5-1084-0844-9453-8F3D3B1B85C5}" type="presOf" srcId="{D9DFD803-2B27-914B-99A4-DC9266362540}" destId="{42938300-26B1-0144-9CA5-30022888299D}" srcOrd="0" destOrd="0" presId="urn:microsoft.com/office/officeart/2005/8/layout/bProcess3"/>
    <dgm:cxn modelId="{59B0D9F8-FE3D-9348-B534-B9953A61ABA8}" type="presOf" srcId="{0F8BB9A8-4B2D-6843-A4CE-6171F7E64CDF}" destId="{70450AAF-1C23-7541-BE2F-1F52674C30CC}" srcOrd="0" destOrd="0" presId="urn:microsoft.com/office/officeart/2005/8/layout/bProcess3"/>
    <dgm:cxn modelId="{49CE5DF9-DF61-A341-A9FF-64C5EFF2249E}" srcId="{B7F3A689-57A7-224F-BB81-BB7372107747}" destId="{C174049B-3E59-0E49-ACA0-009AAED7678B}" srcOrd="10" destOrd="0" parTransId="{3E46B576-3EA0-1B42-9780-BCF588C681C7}" sibTransId="{0F8BB9A8-4B2D-6843-A4CE-6171F7E64CDF}"/>
    <dgm:cxn modelId="{7F5677FD-6FD0-AD41-ACB2-177C2CC38979}" type="presOf" srcId="{6F92B511-92C2-B04A-BE6D-C85215A11B71}" destId="{CA9DDE4E-B7CD-4D4B-B553-6E870A7E5D01}" srcOrd="0" destOrd="0" presId="urn:microsoft.com/office/officeart/2005/8/layout/bProcess3"/>
    <dgm:cxn modelId="{133ED8FE-66CF-864F-BC9C-BE27384561D7}" srcId="{B7F3A689-57A7-224F-BB81-BB7372107747}" destId="{AB38B18E-D3B8-C343-B59C-4A279CED3F8A}" srcOrd="6" destOrd="0" parTransId="{E1B9ABCE-C676-B149-99D4-13758D6E7410}" sibTransId="{14D53EF0-1E6E-B244-A7C6-8AACC1FFF74E}"/>
    <dgm:cxn modelId="{9274BA41-83CA-644A-8D8E-B4F540B3702E}" type="presParOf" srcId="{884F7600-13F4-B541-B870-60F7450CEA80}" destId="{463CBC6D-C51E-3B4C-9EF3-1947D920251E}" srcOrd="0" destOrd="0" presId="urn:microsoft.com/office/officeart/2005/8/layout/bProcess3"/>
    <dgm:cxn modelId="{BADED178-5C88-7C4F-AB0B-558CA4047E72}" type="presParOf" srcId="{884F7600-13F4-B541-B870-60F7450CEA80}" destId="{7DF25676-18DA-034F-BE25-BEE65258DF2A}" srcOrd="1" destOrd="0" presId="urn:microsoft.com/office/officeart/2005/8/layout/bProcess3"/>
    <dgm:cxn modelId="{3AD82426-B515-4D4C-B7D8-8B71B4725137}" type="presParOf" srcId="{7DF25676-18DA-034F-BE25-BEE65258DF2A}" destId="{8EAEEC3A-8B8B-184F-AA1C-315D285C5091}" srcOrd="0" destOrd="0" presId="urn:microsoft.com/office/officeart/2005/8/layout/bProcess3"/>
    <dgm:cxn modelId="{5D3E9195-1193-F045-A0FA-9215B0843A82}" type="presParOf" srcId="{884F7600-13F4-B541-B870-60F7450CEA80}" destId="{EDB41FE5-12EC-AE4A-BCE6-B105737B019B}" srcOrd="2" destOrd="0" presId="urn:microsoft.com/office/officeart/2005/8/layout/bProcess3"/>
    <dgm:cxn modelId="{D29CCCD8-82B4-E94D-AA9F-7E2DDCA00362}" type="presParOf" srcId="{884F7600-13F4-B541-B870-60F7450CEA80}" destId="{F70C01AB-40EB-3949-98C9-D60C39C09C93}" srcOrd="3" destOrd="0" presId="urn:microsoft.com/office/officeart/2005/8/layout/bProcess3"/>
    <dgm:cxn modelId="{444601BF-F29C-DC4B-9DA6-04413E711E1F}" type="presParOf" srcId="{F70C01AB-40EB-3949-98C9-D60C39C09C93}" destId="{5A28D333-3B3D-E049-820D-5EAAF7901728}" srcOrd="0" destOrd="0" presId="urn:microsoft.com/office/officeart/2005/8/layout/bProcess3"/>
    <dgm:cxn modelId="{8FABDA7C-2400-4249-A59B-1731D08188CA}" type="presParOf" srcId="{884F7600-13F4-B541-B870-60F7450CEA80}" destId="{5A704381-FAD4-C04F-81A3-46FD63F7DBC7}" srcOrd="4" destOrd="0" presId="urn:microsoft.com/office/officeart/2005/8/layout/bProcess3"/>
    <dgm:cxn modelId="{452517C4-0A34-724B-985E-301BDF93725E}" type="presParOf" srcId="{884F7600-13F4-B541-B870-60F7450CEA80}" destId="{CA9DDE4E-B7CD-4D4B-B553-6E870A7E5D01}" srcOrd="5" destOrd="0" presId="urn:microsoft.com/office/officeart/2005/8/layout/bProcess3"/>
    <dgm:cxn modelId="{67DC561F-AF65-8945-918B-2642EF31CC25}" type="presParOf" srcId="{CA9DDE4E-B7CD-4D4B-B553-6E870A7E5D01}" destId="{93D0B713-406F-E74D-B762-DD70C03AE8C7}" srcOrd="0" destOrd="0" presId="urn:microsoft.com/office/officeart/2005/8/layout/bProcess3"/>
    <dgm:cxn modelId="{2898BAFB-F8D4-9044-97A2-9D98BCB49763}" type="presParOf" srcId="{884F7600-13F4-B541-B870-60F7450CEA80}" destId="{42938300-26B1-0144-9CA5-30022888299D}" srcOrd="6" destOrd="0" presId="urn:microsoft.com/office/officeart/2005/8/layout/bProcess3"/>
    <dgm:cxn modelId="{B3BDDE17-D1F4-664E-AAC7-14ED90A969CE}" type="presParOf" srcId="{884F7600-13F4-B541-B870-60F7450CEA80}" destId="{645E0D38-2A04-3A45-A03E-E9587459D257}" srcOrd="7" destOrd="0" presId="urn:microsoft.com/office/officeart/2005/8/layout/bProcess3"/>
    <dgm:cxn modelId="{C947F211-3F7D-2242-947B-5AB18CB7E5BF}" type="presParOf" srcId="{645E0D38-2A04-3A45-A03E-E9587459D257}" destId="{3DFEBEC1-1A97-134E-899F-23F110940AEB}" srcOrd="0" destOrd="0" presId="urn:microsoft.com/office/officeart/2005/8/layout/bProcess3"/>
    <dgm:cxn modelId="{95909318-EB8E-4642-82B2-4D7F83A1AA4D}" type="presParOf" srcId="{884F7600-13F4-B541-B870-60F7450CEA80}" destId="{BFF3D445-5A48-5446-8E42-817AC614C36E}" srcOrd="8" destOrd="0" presId="urn:microsoft.com/office/officeart/2005/8/layout/bProcess3"/>
    <dgm:cxn modelId="{91677DA5-3A51-C046-B935-81EA93BA0D1C}" type="presParOf" srcId="{884F7600-13F4-B541-B870-60F7450CEA80}" destId="{346E379B-C7D2-8241-98D4-D2900F01DE04}" srcOrd="9" destOrd="0" presId="urn:microsoft.com/office/officeart/2005/8/layout/bProcess3"/>
    <dgm:cxn modelId="{897CA55D-06B4-AE41-B75A-4A8D24C59C3E}" type="presParOf" srcId="{346E379B-C7D2-8241-98D4-D2900F01DE04}" destId="{40ED3BA6-5347-1148-A357-3AAB874CF347}" srcOrd="0" destOrd="0" presId="urn:microsoft.com/office/officeart/2005/8/layout/bProcess3"/>
    <dgm:cxn modelId="{3613C520-6F87-F944-AEDC-2F715D2DE4EF}" type="presParOf" srcId="{884F7600-13F4-B541-B870-60F7450CEA80}" destId="{A09B4847-2FC9-4142-A3ED-22E458AFF0E6}" srcOrd="10" destOrd="0" presId="urn:microsoft.com/office/officeart/2005/8/layout/bProcess3"/>
    <dgm:cxn modelId="{97CC4539-D5F5-7648-9D4F-C3A07163AAD4}" type="presParOf" srcId="{884F7600-13F4-B541-B870-60F7450CEA80}" destId="{5D72DC97-24D5-154F-B44D-4BB780D1C37F}" srcOrd="11" destOrd="0" presId="urn:microsoft.com/office/officeart/2005/8/layout/bProcess3"/>
    <dgm:cxn modelId="{0390EF12-4C4A-9B43-9267-C4C82531A2A0}" type="presParOf" srcId="{5D72DC97-24D5-154F-B44D-4BB780D1C37F}" destId="{F6709286-1D99-6A4A-86F6-BF94B426A01C}" srcOrd="0" destOrd="0" presId="urn:microsoft.com/office/officeart/2005/8/layout/bProcess3"/>
    <dgm:cxn modelId="{C18D20C7-1FA7-474C-9FBE-127AB8B01AE0}" type="presParOf" srcId="{884F7600-13F4-B541-B870-60F7450CEA80}" destId="{50169CBD-E6F0-6540-A368-8ADE224B8AE5}" srcOrd="12" destOrd="0" presId="urn:microsoft.com/office/officeart/2005/8/layout/bProcess3"/>
    <dgm:cxn modelId="{970BA92A-0FF2-C144-B496-2B5D7CBD365C}" type="presParOf" srcId="{884F7600-13F4-B541-B870-60F7450CEA80}" destId="{C217E5D0-4AFC-D048-8307-2BE5B1AA27C4}" srcOrd="13" destOrd="0" presId="urn:microsoft.com/office/officeart/2005/8/layout/bProcess3"/>
    <dgm:cxn modelId="{CEEC6C91-D500-C547-9459-49733EB42EB9}" type="presParOf" srcId="{C217E5D0-4AFC-D048-8307-2BE5B1AA27C4}" destId="{1030EDCC-36F5-664B-BC6C-10D660BE4DCD}" srcOrd="0" destOrd="0" presId="urn:microsoft.com/office/officeart/2005/8/layout/bProcess3"/>
    <dgm:cxn modelId="{8A3C6141-9517-F04A-9EE2-E9B88BD28757}" type="presParOf" srcId="{884F7600-13F4-B541-B870-60F7450CEA80}" destId="{56141B9C-C292-B342-B117-11BFA802308F}" srcOrd="14" destOrd="0" presId="urn:microsoft.com/office/officeart/2005/8/layout/bProcess3"/>
    <dgm:cxn modelId="{56D34099-6862-C145-8A79-5F991BE49AE6}" type="presParOf" srcId="{884F7600-13F4-B541-B870-60F7450CEA80}" destId="{EF4A7A5C-3B27-1A46-A5CF-1E8EE8B1D3BC}" srcOrd="15" destOrd="0" presId="urn:microsoft.com/office/officeart/2005/8/layout/bProcess3"/>
    <dgm:cxn modelId="{0034D2A7-3EAD-394E-A2F8-837DACD0315F}" type="presParOf" srcId="{EF4A7A5C-3B27-1A46-A5CF-1E8EE8B1D3BC}" destId="{B573CF37-6D5C-0949-974C-9C388D7BA490}" srcOrd="0" destOrd="0" presId="urn:microsoft.com/office/officeart/2005/8/layout/bProcess3"/>
    <dgm:cxn modelId="{3C9C580E-B08E-5C41-9C7C-D75D4CB63753}" type="presParOf" srcId="{884F7600-13F4-B541-B870-60F7450CEA80}" destId="{DA4F43C4-D9E3-8A42-B9BA-07AEBBD362DC}" srcOrd="16" destOrd="0" presId="urn:microsoft.com/office/officeart/2005/8/layout/bProcess3"/>
    <dgm:cxn modelId="{285B7AAF-B9D0-6E44-9EDE-D307FBFC9639}" type="presParOf" srcId="{884F7600-13F4-B541-B870-60F7450CEA80}" destId="{70C1A5F4-8F31-D845-90FD-7C5809B1FE51}" srcOrd="17" destOrd="0" presId="urn:microsoft.com/office/officeart/2005/8/layout/bProcess3"/>
    <dgm:cxn modelId="{52F3858A-1ACF-9A41-AD40-BF3185A61237}" type="presParOf" srcId="{70C1A5F4-8F31-D845-90FD-7C5809B1FE51}" destId="{E3081355-D6CE-3D4B-8F7D-65A9D49C4B0B}" srcOrd="0" destOrd="0" presId="urn:microsoft.com/office/officeart/2005/8/layout/bProcess3"/>
    <dgm:cxn modelId="{189ED6A2-BA19-9D43-A9E9-8CFEB22B9388}" type="presParOf" srcId="{884F7600-13F4-B541-B870-60F7450CEA80}" destId="{8A1DFFE6-98E7-4340-B238-7C04E9A7FCF8}" srcOrd="18" destOrd="0" presId="urn:microsoft.com/office/officeart/2005/8/layout/bProcess3"/>
    <dgm:cxn modelId="{66915509-454B-AE43-8AAF-3DB989F2512C}" type="presParOf" srcId="{884F7600-13F4-B541-B870-60F7450CEA80}" destId="{3851A641-7D80-3B43-B39E-C9CA8729DAEB}" srcOrd="19" destOrd="0" presId="urn:microsoft.com/office/officeart/2005/8/layout/bProcess3"/>
    <dgm:cxn modelId="{A5DBF277-195F-E041-9794-8AEFC5D028E7}" type="presParOf" srcId="{3851A641-7D80-3B43-B39E-C9CA8729DAEB}" destId="{D3457D4A-5E63-C446-ADDA-915D31E796B4}" srcOrd="0" destOrd="0" presId="urn:microsoft.com/office/officeart/2005/8/layout/bProcess3"/>
    <dgm:cxn modelId="{204329F6-FFA6-9D4C-A92B-8D50FEB6D62B}" type="presParOf" srcId="{884F7600-13F4-B541-B870-60F7450CEA80}" destId="{C8A37932-ADE9-AB49-991E-0B602E3FB36D}" srcOrd="20" destOrd="0" presId="urn:microsoft.com/office/officeart/2005/8/layout/bProcess3"/>
    <dgm:cxn modelId="{7F8FAD8B-7B6D-4844-8795-E8CB26D77837}" type="presParOf" srcId="{884F7600-13F4-B541-B870-60F7450CEA80}" destId="{70450AAF-1C23-7541-BE2F-1F52674C30CC}" srcOrd="21" destOrd="0" presId="urn:microsoft.com/office/officeart/2005/8/layout/bProcess3"/>
    <dgm:cxn modelId="{A6582F15-E070-A643-9933-69FE3AA7DDA6}" type="presParOf" srcId="{70450AAF-1C23-7541-BE2F-1F52674C30CC}" destId="{7D43EFD9-13D7-4E4F-9D62-7C43D98446D2}" srcOrd="0" destOrd="0" presId="urn:microsoft.com/office/officeart/2005/8/layout/bProcess3"/>
    <dgm:cxn modelId="{929E6AF2-C20D-9B43-B9A6-6F0C93039A0D}" type="presParOf" srcId="{884F7600-13F4-B541-B870-60F7450CEA80}" destId="{E91A5940-832E-C24B-929C-A5437A860101}" srcOrd="2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F708A-046D-2840-8B40-59C86B9E2466}">
      <dsp:nvSpPr>
        <dsp:cNvPr id="0" name=""/>
        <dsp:cNvSpPr/>
      </dsp:nvSpPr>
      <dsp:spPr>
        <a:xfrm>
          <a:off x="1390633" y="1357147"/>
          <a:ext cx="942136" cy="471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solidFill>
                <a:schemeClr val="tx1"/>
              </a:solidFill>
              <a:latin typeface="+mn-lt"/>
            </a:rPr>
            <a:t>Welcome</a:t>
          </a:r>
        </a:p>
      </dsp:txBody>
      <dsp:txXfrm>
        <a:off x="1404430" y="1370944"/>
        <a:ext cx="914542" cy="443474"/>
      </dsp:txXfrm>
    </dsp:sp>
    <dsp:sp modelId="{B1A4234C-BEA0-6D48-A79F-9B08ECC95952}">
      <dsp:nvSpPr>
        <dsp:cNvPr id="0" name=""/>
        <dsp:cNvSpPr/>
      </dsp:nvSpPr>
      <dsp:spPr>
        <a:xfrm rot="17692822">
          <a:off x="2073334" y="1178464"/>
          <a:ext cx="89572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95727" y="7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b="0" kern="1200" dirty="0">
            <a:solidFill>
              <a:schemeClr val="tx1"/>
            </a:solidFill>
            <a:latin typeface="+mn-lt"/>
          </a:endParaRPr>
        </a:p>
      </dsp:txBody>
      <dsp:txXfrm>
        <a:off x="2498804" y="1163991"/>
        <a:ext cx="44786" cy="44786"/>
      </dsp:txXfrm>
    </dsp:sp>
    <dsp:sp modelId="{0F8726DE-54E6-1C47-8036-A73181C80F87}">
      <dsp:nvSpPr>
        <dsp:cNvPr id="0" name=""/>
        <dsp:cNvSpPr/>
      </dsp:nvSpPr>
      <dsp:spPr>
        <a:xfrm>
          <a:off x="2709625" y="544554"/>
          <a:ext cx="942136" cy="471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solidFill>
                <a:schemeClr val="tx1"/>
              </a:solidFill>
              <a:latin typeface="+mn-lt"/>
            </a:rPr>
            <a:t>Restaurants</a:t>
          </a:r>
        </a:p>
      </dsp:txBody>
      <dsp:txXfrm>
        <a:off x="2723422" y="558351"/>
        <a:ext cx="914542" cy="443474"/>
      </dsp:txXfrm>
    </dsp:sp>
    <dsp:sp modelId="{54CF3C9B-4766-764F-8225-7D3509B2FFC9}">
      <dsp:nvSpPr>
        <dsp:cNvPr id="0" name=""/>
        <dsp:cNvSpPr/>
      </dsp:nvSpPr>
      <dsp:spPr>
        <a:xfrm>
          <a:off x="3651762" y="772167"/>
          <a:ext cx="37685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76854" y="7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b="0" kern="1200" dirty="0">
            <a:solidFill>
              <a:schemeClr val="tx1"/>
            </a:solidFill>
          </a:endParaRPr>
        </a:p>
      </dsp:txBody>
      <dsp:txXfrm>
        <a:off x="3830768" y="770667"/>
        <a:ext cx="18842" cy="18842"/>
      </dsp:txXfrm>
    </dsp:sp>
    <dsp:sp modelId="{254CA747-AA98-D04A-8DF4-1F7101AA8C80}">
      <dsp:nvSpPr>
        <dsp:cNvPr id="0" name=""/>
        <dsp:cNvSpPr/>
      </dsp:nvSpPr>
      <dsp:spPr>
        <a:xfrm>
          <a:off x="4028616" y="544554"/>
          <a:ext cx="942136" cy="471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solidFill>
                <a:schemeClr val="tx1"/>
              </a:solidFill>
            </a:rPr>
            <a:t>Menu</a:t>
          </a:r>
        </a:p>
      </dsp:txBody>
      <dsp:txXfrm>
        <a:off x="4042413" y="558351"/>
        <a:ext cx="914542" cy="443474"/>
      </dsp:txXfrm>
    </dsp:sp>
    <dsp:sp modelId="{C2D00F93-733A-0A43-A926-669D50452304}">
      <dsp:nvSpPr>
        <dsp:cNvPr id="0" name=""/>
        <dsp:cNvSpPr/>
      </dsp:nvSpPr>
      <dsp:spPr>
        <a:xfrm>
          <a:off x="4970753" y="772167"/>
          <a:ext cx="37685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76854" y="7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b="0" kern="1200" dirty="0">
            <a:solidFill>
              <a:schemeClr val="tx1"/>
            </a:solidFill>
          </a:endParaRPr>
        </a:p>
      </dsp:txBody>
      <dsp:txXfrm>
        <a:off x="5149759" y="770667"/>
        <a:ext cx="18842" cy="18842"/>
      </dsp:txXfrm>
    </dsp:sp>
    <dsp:sp modelId="{EC2E6DC0-074C-924F-B617-9C6579B2F536}">
      <dsp:nvSpPr>
        <dsp:cNvPr id="0" name=""/>
        <dsp:cNvSpPr/>
      </dsp:nvSpPr>
      <dsp:spPr>
        <a:xfrm>
          <a:off x="5347608" y="544554"/>
          <a:ext cx="942136" cy="471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solidFill>
                <a:schemeClr val="tx1"/>
              </a:solidFill>
            </a:rPr>
            <a:t>Order</a:t>
          </a:r>
        </a:p>
      </dsp:txBody>
      <dsp:txXfrm>
        <a:off x="5361405" y="558351"/>
        <a:ext cx="914542" cy="443474"/>
      </dsp:txXfrm>
    </dsp:sp>
    <dsp:sp modelId="{137526C3-385A-BB4A-90E2-257C54A95EA8}">
      <dsp:nvSpPr>
        <dsp:cNvPr id="0" name=""/>
        <dsp:cNvSpPr/>
      </dsp:nvSpPr>
      <dsp:spPr>
        <a:xfrm>
          <a:off x="6289745" y="772167"/>
          <a:ext cx="37685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76854" y="7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b="0" kern="1200" dirty="0">
            <a:solidFill>
              <a:schemeClr val="tx1"/>
            </a:solidFill>
          </a:endParaRPr>
        </a:p>
      </dsp:txBody>
      <dsp:txXfrm>
        <a:off x="6468751" y="770667"/>
        <a:ext cx="18842" cy="18842"/>
      </dsp:txXfrm>
    </dsp:sp>
    <dsp:sp modelId="{A785A124-6144-EF48-AC39-C677FE17CB46}">
      <dsp:nvSpPr>
        <dsp:cNvPr id="0" name=""/>
        <dsp:cNvSpPr/>
      </dsp:nvSpPr>
      <dsp:spPr>
        <a:xfrm>
          <a:off x="6666599" y="544554"/>
          <a:ext cx="942136" cy="471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solidFill>
                <a:schemeClr val="tx1"/>
              </a:solidFill>
            </a:rPr>
            <a:t>Payment</a:t>
          </a:r>
        </a:p>
      </dsp:txBody>
      <dsp:txXfrm>
        <a:off x="6680396" y="558351"/>
        <a:ext cx="914542" cy="443474"/>
      </dsp:txXfrm>
    </dsp:sp>
    <dsp:sp modelId="{242EFF0E-43F8-9246-8FBE-A4F924AFD4D8}">
      <dsp:nvSpPr>
        <dsp:cNvPr id="0" name=""/>
        <dsp:cNvSpPr/>
      </dsp:nvSpPr>
      <dsp:spPr>
        <a:xfrm>
          <a:off x="7608736" y="772167"/>
          <a:ext cx="37685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76854" y="7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b="0" kern="1200" dirty="0">
            <a:solidFill>
              <a:schemeClr val="tx1"/>
            </a:solidFill>
          </a:endParaRPr>
        </a:p>
      </dsp:txBody>
      <dsp:txXfrm>
        <a:off x="7787742" y="770667"/>
        <a:ext cx="18842" cy="18842"/>
      </dsp:txXfrm>
    </dsp:sp>
    <dsp:sp modelId="{86504603-FBB4-AE41-86F8-881D0BF00DD7}">
      <dsp:nvSpPr>
        <dsp:cNvPr id="0" name=""/>
        <dsp:cNvSpPr/>
      </dsp:nvSpPr>
      <dsp:spPr>
        <a:xfrm>
          <a:off x="7985591" y="544554"/>
          <a:ext cx="942136" cy="471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solidFill>
                <a:schemeClr val="tx1"/>
              </a:solidFill>
            </a:rPr>
            <a:t>Cooking</a:t>
          </a:r>
        </a:p>
      </dsp:txBody>
      <dsp:txXfrm>
        <a:off x="7999388" y="558351"/>
        <a:ext cx="914542" cy="443474"/>
      </dsp:txXfrm>
    </dsp:sp>
    <dsp:sp modelId="{89FC5145-1B27-B849-B59F-60F9F5456B53}">
      <dsp:nvSpPr>
        <dsp:cNvPr id="0" name=""/>
        <dsp:cNvSpPr/>
      </dsp:nvSpPr>
      <dsp:spPr>
        <a:xfrm>
          <a:off x="8927728" y="772167"/>
          <a:ext cx="37685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76854" y="7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b="0" kern="1200" dirty="0">
            <a:solidFill>
              <a:schemeClr val="tx1"/>
            </a:solidFill>
          </a:endParaRPr>
        </a:p>
      </dsp:txBody>
      <dsp:txXfrm>
        <a:off x="9106734" y="770667"/>
        <a:ext cx="18842" cy="18842"/>
      </dsp:txXfrm>
    </dsp:sp>
    <dsp:sp modelId="{08BB64DE-C3DA-6744-B42E-15F317A2CEE9}">
      <dsp:nvSpPr>
        <dsp:cNvPr id="0" name=""/>
        <dsp:cNvSpPr/>
      </dsp:nvSpPr>
      <dsp:spPr>
        <a:xfrm>
          <a:off x="9304582" y="544554"/>
          <a:ext cx="942136" cy="471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solidFill>
                <a:schemeClr val="tx1"/>
              </a:solidFill>
            </a:rPr>
            <a:t>Ready</a:t>
          </a:r>
        </a:p>
      </dsp:txBody>
      <dsp:txXfrm>
        <a:off x="9318379" y="558351"/>
        <a:ext cx="914542" cy="443474"/>
      </dsp:txXfrm>
    </dsp:sp>
    <dsp:sp modelId="{3CF9451A-A866-3947-9EA8-862011216D52}">
      <dsp:nvSpPr>
        <dsp:cNvPr id="0" name=""/>
        <dsp:cNvSpPr/>
      </dsp:nvSpPr>
      <dsp:spPr>
        <a:xfrm rot="18289469">
          <a:off x="10105189" y="501303"/>
          <a:ext cx="65991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659916" y="7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b="0" kern="1200" dirty="0">
            <a:solidFill>
              <a:schemeClr val="tx1"/>
            </a:solidFill>
          </a:endParaRPr>
        </a:p>
      </dsp:txBody>
      <dsp:txXfrm>
        <a:off x="10418649" y="492726"/>
        <a:ext cx="32995" cy="32995"/>
      </dsp:txXfrm>
    </dsp:sp>
    <dsp:sp modelId="{2F31A546-0AFB-E74F-95F5-44EC33EC4345}">
      <dsp:nvSpPr>
        <dsp:cNvPr id="0" name=""/>
        <dsp:cNvSpPr/>
      </dsp:nvSpPr>
      <dsp:spPr>
        <a:xfrm>
          <a:off x="10623574" y="2825"/>
          <a:ext cx="942136" cy="471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solidFill>
                <a:schemeClr val="tx1"/>
              </a:solidFill>
            </a:rPr>
            <a:t>Delivered</a:t>
          </a:r>
        </a:p>
      </dsp:txBody>
      <dsp:txXfrm>
        <a:off x="10637371" y="16622"/>
        <a:ext cx="914542" cy="443474"/>
      </dsp:txXfrm>
    </dsp:sp>
    <dsp:sp modelId="{EC033AA1-F711-9B43-B516-034AD57350DE}">
      <dsp:nvSpPr>
        <dsp:cNvPr id="0" name=""/>
        <dsp:cNvSpPr/>
      </dsp:nvSpPr>
      <dsp:spPr>
        <a:xfrm>
          <a:off x="10246719" y="772167"/>
          <a:ext cx="37685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76854" y="7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b="0" kern="1200" dirty="0">
            <a:solidFill>
              <a:schemeClr val="tx1"/>
            </a:solidFill>
          </a:endParaRPr>
        </a:p>
      </dsp:txBody>
      <dsp:txXfrm>
        <a:off x="10425725" y="770667"/>
        <a:ext cx="18842" cy="18842"/>
      </dsp:txXfrm>
    </dsp:sp>
    <dsp:sp modelId="{3F044144-C277-B347-BC0D-8B54336789B7}">
      <dsp:nvSpPr>
        <dsp:cNvPr id="0" name=""/>
        <dsp:cNvSpPr/>
      </dsp:nvSpPr>
      <dsp:spPr>
        <a:xfrm>
          <a:off x="10623574" y="544554"/>
          <a:ext cx="942136" cy="471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solidFill>
                <a:schemeClr val="tx1"/>
              </a:solidFill>
            </a:rPr>
            <a:t>Feedback</a:t>
          </a:r>
        </a:p>
      </dsp:txBody>
      <dsp:txXfrm>
        <a:off x="10637371" y="558351"/>
        <a:ext cx="914542" cy="443474"/>
      </dsp:txXfrm>
    </dsp:sp>
    <dsp:sp modelId="{053677F2-3FCF-AA49-A2C3-D4263F46C51A}">
      <dsp:nvSpPr>
        <dsp:cNvPr id="0" name=""/>
        <dsp:cNvSpPr/>
      </dsp:nvSpPr>
      <dsp:spPr>
        <a:xfrm rot="3310531">
          <a:off x="10105189" y="1043031"/>
          <a:ext cx="65991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659916" y="7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b="0" kern="1200" dirty="0">
            <a:solidFill>
              <a:schemeClr val="tx1"/>
            </a:solidFill>
          </a:endParaRPr>
        </a:p>
      </dsp:txBody>
      <dsp:txXfrm>
        <a:off x="10418649" y="1034455"/>
        <a:ext cx="32995" cy="32995"/>
      </dsp:txXfrm>
    </dsp:sp>
    <dsp:sp modelId="{0F1DB699-AACD-C542-BBBE-E93983CEA8F8}">
      <dsp:nvSpPr>
        <dsp:cNvPr id="0" name=""/>
        <dsp:cNvSpPr/>
      </dsp:nvSpPr>
      <dsp:spPr>
        <a:xfrm>
          <a:off x="10623574" y="1086283"/>
          <a:ext cx="942136" cy="471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solidFill>
                <a:schemeClr val="tx1"/>
              </a:solidFill>
            </a:rPr>
            <a:t>Refer</a:t>
          </a:r>
        </a:p>
      </dsp:txBody>
      <dsp:txXfrm>
        <a:off x="10637371" y="1100080"/>
        <a:ext cx="914542" cy="443474"/>
      </dsp:txXfrm>
    </dsp:sp>
    <dsp:sp modelId="{2B180C62-4CBA-DE4A-BA41-78FBC46B88D3}">
      <dsp:nvSpPr>
        <dsp:cNvPr id="0" name=""/>
        <dsp:cNvSpPr/>
      </dsp:nvSpPr>
      <dsp:spPr>
        <a:xfrm rot="3907178">
          <a:off x="2073334" y="1991057"/>
          <a:ext cx="89572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95727" y="7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b="0" kern="1200" dirty="0">
            <a:solidFill>
              <a:schemeClr val="tx1"/>
            </a:solidFill>
          </a:endParaRPr>
        </a:p>
      </dsp:txBody>
      <dsp:txXfrm>
        <a:off x="2498804" y="1976584"/>
        <a:ext cx="44786" cy="44786"/>
      </dsp:txXfrm>
    </dsp:sp>
    <dsp:sp modelId="{8C22D01D-46D1-3348-A460-F4EAD35BC24A}">
      <dsp:nvSpPr>
        <dsp:cNvPr id="0" name=""/>
        <dsp:cNvSpPr/>
      </dsp:nvSpPr>
      <dsp:spPr>
        <a:xfrm>
          <a:off x="2709625" y="2169740"/>
          <a:ext cx="942136" cy="471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solidFill>
                <a:schemeClr val="tx1"/>
              </a:solidFill>
            </a:rPr>
            <a:t>Dill Ka Dabba</a:t>
          </a:r>
        </a:p>
      </dsp:txBody>
      <dsp:txXfrm>
        <a:off x="2723422" y="2183537"/>
        <a:ext cx="914542" cy="443474"/>
      </dsp:txXfrm>
    </dsp:sp>
    <dsp:sp modelId="{427BD8A7-27B3-8448-AFD6-C172ECDC4381}">
      <dsp:nvSpPr>
        <dsp:cNvPr id="0" name=""/>
        <dsp:cNvSpPr/>
      </dsp:nvSpPr>
      <dsp:spPr>
        <a:xfrm>
          <a:off x="3651762" y="2397353"/>
          <a:ext cx="37685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76854" y="7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b="0" kern="1200" dirty="0">
            <a:solidFill>
              <a:schemeClr val="tx1"/>
            </a:solidFill>
          </a:endParaRPr>
        </a:p>
      </dsp:txBody>
      <dsp:txXfrm>
        <a:off x="3830768" y="2395853"/>
        <a:ext cx="18842" cy="18842"/>
      </dsp:txXfrm>
    </dsp:sp>
    <dsp:sp modelId="{45FECB2D-1678-EE40-AD20-7A6398CFF0D0}">
      <dsp:nvSpPr>
        <dsp:cNvPr id="0" name=""/>
        <dsp:cNvSpPr/>
      </dsp:nvSpPr>
      <dsp:spPr>
        <a:xfrm>
          <a:off x="4028616" y="2169740"/>
          <a:ext cx="942136" cy="471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solidFill>
                <a:schemeClr val="tx1"/>
              </a:solidFill>
            </a:rPr>
            <a:t>Menu</a:t>
          </a:r>
        </a:p>
      </dsp:txBody>
      <dsp:txXfrm>
        <a:off x="4042413" y="2183537"/>
        <a:ext cx="914542" cy="443474"/>
      </dsp:txXfrm>
    </dsp:sp>
    <dsp:sp modelId="{C9F13074-10ED-5A4A-A911-4EEBB824B683}">
      <dsp:nvSpPr>
        <dsp:cNvPr id="0" name=""/>
        <dsp:cNvSpPr/>
      </dsp:nvSpPr>
      <dsp:spPr>
        <a:xfrm rot="17350740">
          <a:off x="4585617" y="1855624"/>
          <a:ext cx="114712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147126" y="7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b="0" kern="1200" dirty="0">
            <a:solidFill>
              <a:schemeClr val="tx1"/>
            </a:solidFill>
          </a:endParaRPr>
        </a:p>
      </dsp:txBody>
      <dsp:txXfrm>
        <a:off x="5130502" y="1834867"/>
        <a:ext cx="57356" cy="57356"/>
      </dsp:txXfrm>
    </dsp:sp>
    <dsp:sp modelId="{30032CE7-D787-A043-8904-A791E74817CD}">
      <dsp:nvSpPr>
        <dsp:cNvPr id="0" name=""/>
        <dsp:cNvSpPr/>
      </dsp:nvSpPr>
      <dsp:spPr>
        <a:xfrm>
          <a:off x="5347608" y="1086283"/>
          <a:ext cx="942136" cy="471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solidFill>
                <a:schemeClr val="tx1"/>
              </a:solidFill>
            </a:rPr>
            <a:t>Breakfast</a:t>
          </a:r>
        </a:p>
      </dsp:txBody>
      <dsp:txXfrm>
        <a:off x="5361405" y="1100080"/>
        <a:ext cx="914542" cy="443474"/>
      </dsp:txXfrm>
    </dsp:sp>
    <dsp:sp modelId="{4021FF24-A875-F24B-80AA-CCA8B400A878}">
      <dsp:nvSpPr>
        <dsp:cNvPr id="0" name=""/>
        <dsp:cNvSpPr/>
      </dsp:nvSpPr>
      <dsp:spPr>
        <a:xfrm rot="18289469">
          <a:off x="4829222" y="2126489"/>
          <a:ext cx="65991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659916" y="7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b="0" kern="1200" dirty="0">
            <a:solidFill>
              <a:schemeClr val="tx1"/>
            </a:solidFill>
          </a:endParaRPr>
        </a:p>
      </dsp:txBody>
      <dsp:txXfrm>
        <a:off x="5142683" y="2117912"/>
        <a:ext cx="32995" cy="32995"/>
      </dsp:txXfrm>
    </dsp:sp>
    <dsp:sp modelId="{198DB86E-7C08-4F4D-957B-B7A6A27941CD}">
      <dsp:nvSpPr>
        <dsp:cNvPr id="0" name=""/>
        <dsp:cNvSpPr/>
      </dsp:nvSpPr>
      <dsp:spPr>
        <a:xfrm>
          <a:off x="5347608" y="1628011"/>
          <a:ext cx="942136" cy="471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solidFill>
                <a:schemeClr val="tx1"/>
              </a:solidFill>
            </a:rPr>
            <a:t>Lunch</a:t>
          </a:r>
        </a:p>
      </dsp:txBody>
      <dsp:txXfrm>
        <a:off x="5361405" y="1641808"/>
        <a:ext cx="914542" cy="443474"/>
      </dsp:txXfrm>
    </dsp:sp>
    <dsp:sp modelId="{C45BA3A9-96B6-674F-9903-C91F62591E1E}">
      <dsp:nvSpPr>
        <dsp:cNvPr id="0" name=""/>
        <dsp:cNvSpPr/>
      </dsp:nvSpPr>
      <dsp:spPr>
        <a:xfrm>
          <a:off x="4970753" y="2397353"/>
          <a:ext cx="37685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76854" y="7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b="0" kern="1200" dirty="0">
            <a:solidFill>
              <a:schemeClr val="tx1"/>
            </a:solidFill>
          </a:endParaRPr>
        </a:p>
      </dsp:txBody>
      <dsp:txXfrm>
        <a:off x="5149759" y="2395853"/>
        <a:ext cx="18842" cy="18842"/>
      </dsp:txXfrm>
    </dsp:sp>
    <dsp:sp modelId="{E4900C40-57E5-9344-8C4A-117C88A3D8AE}">
      <dsp:nvSpPr>
        <dsp:cNvPr id="0" name=""/>
        <dsp:cNvSpPr/>
      </dsp:nvSpPr>
      <dsp:spPr>
        <a:xfrm>
          <a:off x="5347608" y="2169740"/>
          <a:ext cx="942136" cy="471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solidFill>
                <a:schemeClr val="tx1"/>
              </a:solidFill>
            </a:rPr>
            <a:t>Dinner</a:t>
          </a:r>
        </a:p>
      </dsp:txBody>
      <dsp:txXfrm>
        <a:off x="5361405" y="2183537"/>
        <a:ext cx="914542" cy="443474"/>
      </dsp:txXfrm>
    </dsp:sp>
    <dsp:sp modelId="{CDFB1B86-15CA-AE4D-BD82-B1EFCAF65B01}">
      <dsp:nvSpPr>
        <dsp:cNvPr id="0" name=""/>
        <dsp:cNvSpPr/>
      </dsp:nvSpPr>
      <dsp:spPr>
        <a:xfrm rot="3310531">
          <a:off x="4829222" y="2668217"/>
          <a:ext cx="65991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659916" y="7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b="0" kern="1200" dirty="0">
            <a:solidFill>
              <a:schemeClr val="tx1"/>
            </a:solidFill>
          </a:endParaRPr>
        </a:p>
      </dsp:txBody>
      <dsp:txXfrm>
        <a:off x="5142683" y="2659641"/>
        <a:ext cx="32995" cy="32995"/>
      </dsp:txXfrm>
    </dsp:sp>
    <dsp:sp modelId="{8540B153-2E81-B04F-9327-FABE993F1961}">
      <dsp:nvSpPr>
        <dsp:cNvPr id="0" name=""/>
        <dsp:cNvSpPr/>
      </dsp:nvSpPr>
      <dsp:spPr>
        <a:xfrm>
          <a:off x="5347608" y="2711469"/>
          <a:ext cx="942136" cy="471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solidFill>
                <a:schemeClr val="tx1"/>
              </a:solidFill>
            </a:rPr>
            <a:t>Diet Based</a:t>
          </a:r>
        </a:p>
      </dsp:txBody>
      <dsp:txXfrm>
        <a:off x="5361405" y="2725266"/>
        <a:ext cx="914542" cy="443474"/>
      </dsp:txXfrm>
    </dsp:sp>
    <dsp:sp modelId="{76E07263-C238-C644-B5F0-2353D695DC14}">
      <dsp:nvSpPr>
        <dsp:cNvPr id="0" name=""/>
        <dsp:cNvSpPr/>
      </dsp:nvSpPr>
      <dsp:spPr>
        <a:xfrm rot="4249260">
          <a:off x="4585617" y="2939082"/>
          <a:ext cx="114712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147126" y="7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b="0" kern="1200" dirty="0">
            <a:solidFill>
              <a:schemeClr val="tx1"/>
            </a:solidFill>
          </a:endParaRPr>
        </a:p>
      </dsp:txBody>
      <dsp:txXfrm>
        <a:off x="5130502" y="2918325"/>
        <a:ext cx="57356" cy="57356"/>
      </dsp:txXfrm>
    </dsp:sp>
    <dsp:sp modelId="{6D06DFE0-7743-0546-B1C6-54D3B7FA41EB}">
      <dsp:nvSpPr>
        <dsp:cNvPr id="0" name=""/>
        <dsp:cNvSpPr/>
      </dsp:nvSpPr>
      <dsp:spPr>
        <a:xfrm>
          <a:off x="5347608" y="3253197"/>
          <a:ext cx="942136" cy="471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solidFill>
                <a:schemeClr val="tx1"/>
              </a:solidFill>
            </a:rPr>
            <a:t>Customizable</a:t>
          </a:r>
        </a:p>
      </dsp:txBody>
      <dsp:txXfrm>
        <a:off x="5361405" y="3266994"/>
        <a:ext cx="914542" cy="443474"/>
      </dsp:txXfrm>
    </dsp:sp>
    <dsp:sp modelId="{8E37C983-7DC8-9643-BF23-F3696F397D94}">
      <dsp:nvSpPr>
        <dsp:cNvPr id="0" name=""/>
        <dsp:cNvSpPr/>
      </dsp:nvSpPr>
      <dsp:spPr>
        <a:xfrm>
          <a:off x="6686752" y="2866497"/>
          <a:ext cx="942136" cy="471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solidFill>
                <a:schemeClr val="tx1"/>
              </a:solidFill>
            </a:rPr>
            <a:t>Payment</a:t>
          </a:r>
        </a:p>
      </dsp:txBody>
      <dsp:txXfrm>
        <a:off x="6700549" y="2880294"/>
        <a:ext cx="914542" cy="443474"/>
      </dsp:txXfrm>
    </dsp:sp>
    <dsp:sp modelId="{1BC8FC4D-BAA5-344E-BA6E-2E1CC731E639}">
      <dsp:nvSpPr>
        <dsp:cNvPr id="0" name=""/>
        <dsp:cNvSpPr/>
      </dsp:nvSpPr>
      <dsp:spPr>
        <a:xfrm>
          <a:off x="7628888" y="3094110"/>
          <a:ext cx="37685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76854" y="7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b="0" kern="1200" dirty="0">
            <a:solidFill>
              <a:schemeClr val="tx1"/>
            </a:solidFill>
          </a:endParaRPr>
        </a:p>
      </dsp:txBody>
      <dsp:txXfrm>
        <a:off x="7807894" y="3092610"/>
        <a:ext cx="18842" cy="18842"/>
      </dsp:txXfrm>
    </dsp:sp>
    <dsp:sp modelId="{3557F9F0-423F-6B4C-A3FF-10FA0B1E0044}">
      <dsp:nvSpPr>
        <dsp:cNvPr id="0" name=""/>
        <dsp:cNvSpPr/>
      </dsp:nvSpPr>
      <dsp:spPr>
        <a:xfrm>
          <a:off x="8005743" y="2866497"/>
          <a:ext cx="942136" cy="471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solidFill>
                <a:schemeClr val="tx1"/>
              </a:solidFill>
            </a:rPr>
            <a:t>Cooking</a:t>
          </a:r>
        </a:p>
      </dsp:txBody>
      <dsp:txXfrm>
        <a:off x="8019540" y="2880294"/>
        <a:ext cx="914542" cy="443474"/>
      </dsp:txXfrm>
    </dsp:sp>
    <dsp:sp modelId="{D20CDD26-33B8-7744-8766-27D57DC28930}">
      <dsp:nvSpPr>
        <dsp:cNvPr id="0" name=""/>
        <dsp:cNvSpPr/>
      </dsp:nvSpPr>
      <dsp:spPr>
        <a:xfrm>
          <a:off x="8947880" y="3094110"/>
          <a:ext cx="37685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76854" y="7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b="0" kern="1200" dirty="0">
            <a:solidFill>
              <a:schemeClr val="tx1"/>
            </a:solidFill>
          </a:endParaRPr>
        </a:p>
      </dsp:txBody>
      <dsp:txXfrm>
        <a:off x="9126886" y="3092610"/>
        <a:ext cx="18842" cy="18842"/>
      </dsp:txXfrm>
    </dsp:sp>
    <dsp:sp modelId="{F4E5AC25-FF00-5742-BE2C-E120076E9BA1}">
      <dsp:nvSpPr>
        <dsp:cNvPr id="0" name=""/>
        <dsp:cNvSpPr/>
      </dsp:nvSpPr>
      <dsp:spPr>
        <a:xfrm>
          <a:off x="9324735" y="2866497"/>
          <a:ext cx="942136" cy="471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solidFill>
                <a:schemeClr val="tx1"/>
              </a:solidFill>
            </a:rPr>
            <a:t>Ready</a:t>
          </a:r>
        </a:p>
      </dsp:txBody>
      <dsp:txXfrm>
        <a:off x="9338532" y="2880294"/>
        <a:ext cx="914542" cy="443474"/>
      </dsp:txXfrm>
    </dsp:sp>
    <dsp:sp modelId="{BAF17D05-5759-8A41-B21C-840FBFF014CF}">
      <dsp:nvSpPr>
        <dsp:cNvPr id="0" name=""/>
        <dsp:cNvSpPr/>
      </dsp:nvSpPr>
      <dsp:spPr>
        <a:xfrm rot="18289469">
          <a:off x="10125341" y="2823246"/>
          <a:ext cx="65991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659916" y="7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b="0" kern="1200" dirty="0">
            <a:solidFill>
              <a:schemeClr val="tx1"/>
            </a:solidFill>
          </a:endParaRPr>
        </a:p>
      </dsp:txBody>
      <dsp:txXfrm>
        <a:off x="10438801" y="2814669"/>
        <a:ext cx="32995" cy="32995"/>
      </dsp:txXfrm>
    </dsp:sp>
    <dsp:sp modelId="{6331D385-5134-CF40-8FAD-3E7280DB31D3}">
      <dsp:nvSpPr>
        <dsp:cNvPr id="0" name=""/>
        <dsp:cNvSpPr/>
      </dsp:nvSpPr>
      <dsp:spPr>
        <a:xfrm>
          <a:off x="10643726" y="2324769"/>
          <a:ext cx="942136" cy="471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solidFill>
                <a:schemeClr val="tx1"/>
              </a:solidFill>
            </a:rPr>
            <a:t>Delivered</a:t>
          </a:r>
        </a:p>
      </dsp:txBody>
      <dsp:txXfrm>
        <a:off x="10657523" y="2338566"/>
        <a:ext cx="914542" cy="443474"/>
      </dsp:txXfrm>
    </dsp:sp>
    <dsp:sp modelId="{EC43BBCE-2433-A641-B989-0E50843FEA6B}">
      <dsp:nvSpPr>
        <dsp:cNvPr id="0" name=""/>
        <dsp:cNvSpPr/>
      </dsp:nvSpPr>
      <dsp:spPr>
        <a:xfrm>
          <a:off x="10266872" y="3094110"/>
          <a:ext cx="37685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76854" y="7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b="0" kern="1200" dirty="0">
            <a:solidFill>
              <a:schemeClr val="tx1"/>
            </a:solidFill>
          </a:endParaRPr>
        </a:p>
      </dsp:txBody>
      <dsp:txXfrm>
        <a:off x="10445878" y="3092610"/>
        <a:ext cx="18842" cy="18842"/>
      </dsp:txXfrm>
    </dsp:sp>
    <dsp:sp modelId="{3D925155-F93C-CE49-AA5E-75BBB652D9BA}">
      <dsp:nvSpPr>
        <dsp:cNvPr id="0" name=""/>
        <dsp:cNvSpPr/>
      </dsp:nvSpPr>
      <dsp:spPr>
        <a:xfrm>
          <a:off x="10643726" y="2866497"/>
          <a:ext cx="942136" cy="471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solidFill>
                <a:schemeClr val="tx1"/>
              </a:solidFill>
            </a:rPr>
            <a:t>Feedback</a:t>
          </a:r>
        </a:p>
      </dsp:txBody>
      <dsp:txXfrm>
        <a:off x="10657523" y="2880294"/>
        <a:ext cx="914542" cy="443474"/>
      </dsp:txXfrm>
    </dsp:sp>
    <dsp:sp modelId="{888025B6-1770-124C-B92E-6ECF64F4E443}">
      <dsp:nvSpPr>
        <dsp:cNvPr id="0" name=""/>
        <dsp:cNvSpPr/>
      </dsp:nvSpPr>
      <dsp:spPr>
        <a:xfrm rot="3310531">
          <a:off x="10125341" y="3364975"/>
          <a:ext cx="65991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659916" y="7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b="0" kern="1200" dirty="0">
            <a:solidFill>
              <a:schemeClr val="tx1"/>
            </a:solidFill>
          </a:endParaRPr>
        </a:p>
      </dsp:txBody>
      <dsp:txXfrm>
        <a:off x="10438801" y="3356398"/>
        <a:ext cx="32995" cy="32995"/>
      </dsp:txXfrm>
    </dsp:sp>
    <dsp:sp modelId="{A2CE64A9-BAA1-CA41-A54C-793A4E630373}">
      <dsp:nvSpPr>
        <dsp:cNvPr id="0" name=""/>
        <dsp:cNvSpPr/>
      </dsp:nvSpPr>
      <dsp:spPr>
        <a:xfrm>
          <a:off x="10643726" y="3408226"/>
          <a:ext cx="942136" cy="471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solidFill>
                <a:schemeClr val="tx1"/>
              </a:solidFill>
            </a:rPr>
            <a:t>Refer</a:t>
          </a:r>
        </a:p>
      </dsp:txBody>
      <dsp:txXfrm>
        <a:off x="10657523" y="3422023"/>
        <a:ext cx="914542" cy="4434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25676-18DA-034F-BE25-BEE65258DF2A}">
      <dsp:nvSpPr>
        <dsp:cNvPr id="0" name=""/>
        <dsp:cNvSpPr/>
      </dsp:nvSpPr>
      <dsp:spPr>
        <a:xfrm>
          <a:off x="1878176" y="451520"/>
          <a:ext cx="3505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055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b="0" kern="1200" dirty="0">
            <a:solidFill>
              <a:schemeClr val="tx1"/>
            </a:solidFill>
            <a:latin typeface="+mn-lt"/>
          </a:endParaRPr>
        </a:p>
      </dsp:txBody>
      <dsp:txXfrm>
        <a:off x="2043927" y="495334"/>
        <a:ext cx="19057" cy="3811"/>
      </dsp:txXfrm>
    </dsp:sp>
    <dsp:sp modelId="{463CBC6D-C51E-3B4C-9EF3-1947D920251E}">
      <dsp:nvSpPr>
        <dsp:cNvPr id="0" name=""/>
        <dsp:cNvSpPr/>
      </dsp:nvSpPr>
      <dsp:spPr>
        <a:xfrm>
          <a:off x="222761" y="75"/>
          <a:ext cx="1657215" cy="994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dirty="0">
              <a:solidFill>
                <a:schemeClr val="tx1"/>
              </a:solidFill>
              <a:latin typeface="+mn-lt"/>
            </a:rPr>
            <a:t>Account Creation</a:t>
          </a:r>
        </a:p>
      </dsp:txBody>
      <dsp:txXfrm>
        <a:off x="222761" y="75"/>
        <a:ext cx="1657215" cy="994329"/>
      </dsp:txXfrm>
    </dsp:sp>
    <dsp:sp modelId="{F70C01AB-40EB-3949-98C9-D60C39C09C93}">
      <dsp:nvSpPr>
        <dsp:cNvPr id="0" name=""/>
        <dsp:cNvSpPr/>
      </dsp:nvSpPr>
      <dsp:spPr>
        <a:xfrm>
          <a:off x="3916551" y="451520"/>
          <a:ext cx="3505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055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b="0" kern="1200" dirty="0">
            <a:solidFill>
              <a:schemeClr val="tx1"/>
            </a:solidFill>
            <a:latin typeface="+mn-lt"/>
          </a:endParaRPr>
        </a:p>
      </dsp:txBody>
      <dsp:txXfrm>
        <a:off x="4082302" y="495334"/>
        <a:ext cx="19057" cy="3811"/>
      </dsp:txXfrm>
    </dsp:sp>
    <dsp:sp modelId="{EDB41FE5-12EC-AE4A-BCE6-B105737B019B}">
      <dsp:nvSpPr>
        <dsp:cNvPr id="0" name=""/>
        <dsp:cNvSpPr/>
      </dsp:nvSpPr>
      <dsp:spPr>
        <a:xfrm>
          <a:off x="2261135" y="75"/>
          <a:ext cx="1657215" cy="994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dirty="0">
              <a:solidFill>
                <a:schemeClr val="tx1"/>
              </a:solidFill>
              <a:latin typeface="+mn-lt"/>
            </a:rPr>
            <a:t>Profile Setup</a:t>
          </a:r>
        </a:p>
      </dsp:txBody>
      <dsp:txXfrm>
        <a:off x="2261135" y="75"/>
        <a:ext cx="1657215" cy="994329"/>
      </dsp:txXfrm>
    </dsp:sp>
    <dsp:sp modelId="{CA9DDE4E-B7CD-4D4B-B553-6E870A7E5D01}">
      <dsp:nvSpPr>
        <dsp:cNvPr id="0" name=""/>
        <dsp:cNvSpPr/>
      </dsp:nvSpPr>
      <dsp:spPr>
        <a:xfrm>
          <a:off x="5954926" y="451520"/>
          <a:ext cx="3505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055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b="0" kern="1200" dirty="0">
            <a:solidFill>
              <a:schemeClr val="tx1"/>
            </a:solidFill>
            <a:latin typeface="+mn-lt"/>
          </a:endParaRPr>
        </a:p>
      </dsp:txBody>
      <dsp:txXfrm>
        <a:off x="6120676" y="495334"/>
        <a:ext cx="19057" cy="3811"/>
      </dsp:txXfrm>
    </dsp:sp>
    <dsp:sp modelId="{5A704381-FAD4-C04F-81A3-46FD63F7DBC7}">
      <dsp:nvSpPr>
        <dsp:cNvPr id="0" name=""/>
        <dsp:cNvSpPr/>
      </dsp:nvSpPr>
      <dsp:spPr>
        <a:xfrm>
          <a:off x="4299510" y="75"/>
          <a:ext cx="1657215" cy="994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dirty="0">
              <a:solidFill>
                <a:schemeClr val="tx1"/>
              </a:solidFill>
              <a:latin typeface="+mn-lt"/>
            </a:rPr>
            <a:t>Location</a:t>
          </a:r>
        </a:p>
      </dsp:txBody>
      <dsp:txXfrm>
        <a:off x="4299510" y="75"/>
        <a:ext cx="1657215" cy="994329"/>
      </dsp:txXfrm>
    </dsp:sp>
    <dsp:sp modelId="{645E0D38-2A04-3A45-A03E-E9587459D257}">
      <dsp:nvSpPr>
        <dsp:cNvPr id="0" name=""/>
        <dsp:cNvSpPr/>
      </dsp:nvSpPr>
      <dsp:spPr>
        <a:xfrm>
          <a:off x="1051368" y="992604"/>
          <a:ext cx="6115124" cy="350559"/>
        </a:xfrm>
        <a:custGeom>
          <a:avLst/>
          <a:gdLst/>
          <a:ahLst/>
          <a:cxnLst/>
          <a:rect l="0" t="0" r="0" b="0"/>
          <a:pathLst>
            <a:path>
              <a:moveTo>
                <a:pt x="6115124" y="0"/>
              </a:moveTo>
              <a:lnTo>
                <a:pt x="6115124" y="192379"/>
              </a:lnTo>
              <a:lnTo>
                <a:pt x="0" y="192379"/>
              </a:lnTo>
              <a:lnTo>
                <a:pt x="0" y="350559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b="0" kern="1200" dirty="0">
            <a:solidFill>
              <a:schemeClr val="tx1"/>
            </a:solidFill>
            <a:latin typeface="+mn-lt"/>
          </a:endParaRPr>
        </a:p>
      </dsp:txBody>
      <dsp:txXfrm>
        <a:off x="3955756" y="1165978"/>
        <a:ext cx="306349" cy="3811"/>
      </dsp:txXfrm>
    </dsp:sp>
    <dsp:sp modelId="{42938300-26B1-0144-9CA5-30022888299D}">
      <dsp:nvSpPr>
        <dsp:cNvPr id="0" name=""/>
        <dsp:cNvSpPr/>
      </dsp:nvSpPr>
      <dsp:spPr>
        <a:xfrm>
          <a:off x="6337885" y="75"/>
          <a:ext cx="1657215" cy="994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dirty="0">
              <a:solidFill>
                <a:schemeClr val="tx1"/>
              </a:solidFill>
              <a:latin typeface="+mn-lt"/>
            </a:rPr>
            <a:t>Browsing Options</a:t>
          </a:r>
        </a:p>
      </dsp:txBody>
      <dsp:txXfrm>
        <a:off x="6337885" y="75"/>
        <a:ext cx="1657215" cy="994329"/>
      </dsp:txXfrm>
    </dsp:sp>
    <dsp:sp modelId="{346E379B-C7D2-8241-98D4-D2900F01DE04}">
      <dsp:nvSpPr>
        <dsp:cNvPr id="0" name=""/>
        <dsp:cNvSpPr/>
      </dsp:nvSpPr>
      <dsp:spPr>
        <a:xfrm>
          <a:off x="1878176" y="1827008"/>
          <a:ext cx="3505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055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b="0" kern="1200" dirty="0">
            <a:solidFill>
              <a:schemeClr val="tx1"/>
            </a:solidFill>
            <a:latin typeface="+mn-lt"/>
          </a:endParaRPr>
        </a:p>
      </dsp:txBody>
      <dsp:txXfrm>
        <a:off x="2043927" y="1870823"/>
        <a:ext cx="19057" cy="3811"/>
      </dsp:txXfrm>
    </dsp:sp>
    <dsp:sp modelId="{BFF3D445-5A48-5446-8E42-817AC614C36E}">
      <dsp:nvSpPr>
        <dsp:cNvPr id="0" name=""/>
        <dsp:cNvSpPr/>
      </dsp:nvSpPr>
      <dsp:spPr>
        <a:xfrm>
          <a:off x="222761" y="1375564"/>
          <a:ext cx="1657215" cy="994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dirty="0">
              <a:solidFill>
                <a:schemeClr val="tx1"/>
              </a:solidFill>
              <a:latin typeface="+mn-lt"/>
            </a:rPr>
            <a:t>Placing Order</a:t>
          </a:r>
        </a:p>
      </dsp:txBody>
      <dsp:txXfrm>
        <a:off x="222761" y="1375564"/>
        <a:ext cx="1657215" cy="994329"/>
      </dsp:txXfrm>
    </dsp:sp>
    <dsp:sp modelId="{5D72DC97-24D5-154F-B44D-4BB780D1C37F}">
      <dsp:nvSpPr>
        <dsp:cNvPr id="0" name=""/>
        <dsp:cNvSpPr/>
      </dsp:nvSpPr>
      <dsp:spPr>
        <a:xfrm>
          <a:off x="3916551" y="1827008"/>
          <a:ext cx="3505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055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b="0" kern="1200" dirty="0">
            <a:solidFill>
              <a:schemeClr val="tx1"/>
            </a:solidFill>
            <a:latin typeface="+mn-lt"/>
          </a:endParaRPr>
        </a:p>
      </dsp:txBody>
      <dsp:txXfrm>
        <a:off x="4082302" y="1870823"/>
        <a:ext cx="19057" cy="3811"/>
      </dsp:txXfrm>
    </dsp:sp>
    <dsp:sp modelId="{A09B4847-2FC9-4142-A3ED-22E458AFF0E6}">
      <dsp:nvSpPr>
        <dsp:cNvPr id="0" name=""/>
        <dsp:cNvSpPr/>
      </dsp:nvSpPr>
      <dsp:spPr>
        <a:xfrm>
          <a:off x="2261135" y="1375564"/>
          <a:ext cx="1657215" cy="994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 dirty="0">
              <a:solidFill>
                <a:schemeClr val="tx1"/>
              </a:solidFill>
              <a:latin typeface="+mn-lt"/>
            </a:rPr>
            <a:t>Payment Integration</a:t>
          </a:r>
          <a:endParaRPr lang="en-GB" sz="1200" b="0" kern="1200" dirty="0">
            <a:solidFill>
              <a:schemeClr val="tx1"/>
            </a:solidFill>
            <a:latin typeface="+mn-lt"/>
          </a:endParaRPr>
        </a:p>
      </dsp:txBody>
      <dsp:txXfrm>
        <a:off x="2261135" y="1375564"/>
        <a:ext cx="1657215" cy="994329"/>
      </dsp:txXfrm>
    </dsp:sp>
    <dsp:sp modelId="{C217E5D0-4AFC-D048-8307-2BE5B1AA27C4}">
      <dsp:nvSpPr>
        <dsp:cNvPr id="0" name=""/>
        <dsp:cNvSpPr/>
      </dsp:nvSpPr>
      <dsp:spPr>
        <a:xfrm>
          <a:off x="5954926" y="1827008"/>
          <a:ext cx="3505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055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b="0" kern="1200" dirty="0">
            <a:solidFill>
              <a:schemeClr val="tx1"/>
            </a:solidFill>
            <a:latin typeface="+mn-lt"/>
          </a:endParaRPr>
        </a:p>
      </dsp:txBody>
      <dsp:txXfrm>
        <a:off x="6120676" y="1870823"/>
        <a:ext cx="19057" cy="3811"/>
      </dsp:txXfrm>
    </dsp:sp>
    <dsp:sp modelId="{50169CBD-E6F0-6540-A368-8ADE224B8AE5}">
      <dsp:nvSpPr>
        <dsp:cNvPr id="0" name=""/>
        <dsp:cNvSpPr/>
      </dsp:nvSpPr>
      <dsp:spPr>
        <a:xfrm>
          <a:off x="4299510" y="1375564"/>
          <a:ext cx="1657215" cy="994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 dirty="0">
              <a:solidFill>
                <a:schemeClr val="tx1"/>
              </a:solidFill>
              <a:latin typeface="+mn-lt"/>
            </a:rPr>
            <a:t>Order Confirmation</a:t>
          </a:r>
        </a:p>
      </dsp:txBody>
      <dsp:txXfrm>
        <a:off x="4299510" y="1375564"/>
        <a:ext cx="1657215" cy="994329"/>
      </dsp:txXfrm>
    </dsp:sp>
    <dsp:sp modelId="{EF4A7A5C-3B27-1A46-A5CF-1E8EE8B1D3BC}">
      <dsp:nvSpPr>
        <dsp:cNvPr id="0" name=""/>
        <dsp:cNvSpPr/>
      </dsp:nvSpPr>
      <dsp:spPr>
        <a:xfrm>
          <a:off x="1051368" y="2368093"/>
          <a:ext cx="6115124" cy="350559"/>
        </a:xfrm>
        <a:custGeom>
          <a:avLst/>
          <a:gdLst/>
          <a:ahLst/>
          <a:cxnLst/>
          <a:rect l="0" t="0" r="0" b="0"/>
          <a:pathLst>
            <a:path>
              <a:moveTo>
                <a:pt x="6115124" y="0"/>
              </a:moveTo>
              <a:lnTo>
                <a:pt x="6115124" y="192379"/>
              </a:lnTo>
              <a:lnTo>
                <a:pt x="0" y="192379"/>
              </a:lnTo>
              <a:lnTo>
                <a:pt x="0" y="350559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b="0" kern="1200" dirty="0">
            <a:solidFill>
              <a:schemeClr val="tx1"/>
            </a:solidFill>
            <a:latin typeface="+mn-lt"/>
          </a:endParaRPr>
        </a:p>
      </dsp:txBody>
      <dsp:txXfrm>
        <a:off x="3955756" y="2541467"/>
        <a:ext cx="306349" cy="3811"/>
      </dsp:txXfrm>
    </dsp:sp>
    <dsp:sp modelId="{56141B9C-C292-B342-B117-11BFA802308F}">
      <dsp:nvSpPr>
        <dsp:cNvPr id="0" name=""/>
        <dsp:cNvSpPr/>
      </dsp:nvSpPr>
      <dsp:spPr>
        <a:xfrm>
          <a:off x="6337885" y="1375564"/>
          <a:ext cx="1657215" cy="994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 dirty="0">
              <a:solidFill>
                <a:schemeClr val="tx1"/>
              </a:solidFill>
              <a:latin typeface="+mn-lt"/>
            </a:rPr>
            <a:t>Order Tracking</a:t>
          </a:r>
          <a:endParaRPr lang="en-GB" sz="1200" b="0" kern="1200" dirty="0">
            <a:solidFill>
              <a:schemeClr val="tx1"/>
            </a:solidFill>
            <a:latin typeface="+mn-lt"/>
          </a:endParaRPr>
        </a:p>
      </dsp:txBody>
      <dsp:txXfrm>
        <a:off x="6337885" y="1375564"/>
        <a:ext cx="1657215" cy="994329"/>
      </dsp:txXfrm>
    </dsp:sp>
    <dsp:sp modelId="{70C1A5F4-8F31-D845-90FD-7C5809B1FE51}">
      <dsp:nvSpPr>
        <dsp:cNvPr id="0" name=""/>
        <dsp:cNvSpPr/>
      </dsp:nvSpPr>
      <dsp:spPr>
        <a:xfrm>
          <a:off x="1878176" y="3202497"/>
          <a:ext cx="3505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055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b="0" kern="1200" dirty="0">
            <a:solidFill>
              <a:schemeClr val="tx1"/>
            </a:solidFill>
            <a:latin typeface="+mn-lt"/>
          </a:endParaRPr>
        </a:p>
      </dsp:txBody>
      <dsp:txXfrm>
        <a:off x="2043927" y="3246311"/>
        <a:ext cx="19057" cy="3811"/>
      </dsp:txXfrm>
    </dsp:sp>
    <dsp:sp modelId="{DA4F43C4-D9E3-8A42-B9BA-07AEBBD362DC}">
      <dsp:nvSpPr>
        <dsp:cNvPr id="0" name=""/>
        <dsp:cNvSpPr/>
      </dsp:nvSpPr>
      <dsp:spPr>
        <a:xfrm>
          <a:off x="222761" y="2751053"/>
          <a:ext cx="1657215" cy="994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 dirty="0">
              <a:solidFill>
                <a:schemeClr val="tx1"/>
              </a:solidFill>
              <a:latin typeface="+mn-lt"/>
            </a:rPr>
            <a:t>Feedback And Reviews</a:t>
          </a:r>
          <a:endParaRPr lang="en-GB" sz="1200" b="0" kern="1200" dirty="0">
            <a:solidFill>
              <a:schemeClr val="tx1"/>
            </a:solidFill>
            <a:latin typeface="+mn-lt"/>
          </a:endParaRPr>
        </a:p>
      </dsp:txBody>
      <dsp:txXfrm>
        <a:off x="222761" y="2751053"/>
        <a:ext cx="1657215" cy="994329"/>
      </dsp:txXfrm>
    </dsp:sp>
    <dsp:sp modelId="{3851A641-7D80-3B43-B39E-C9CA8729DAEB}">
      <dsp:nvSpPr>
        <dsp:cNvPr id="0" name=""/>
        <dsp:cNvSpPr/>
      </dsp:nvSpPr>
      <dsp:spPr>
        <a:xfrm>
          <a:off x="3916551" y="3202497"/>
          <a:ext cx="3505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055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b="0" kern="1200" dirty="0">
            <a:solidFill>
              <a:schemeClr val="tx1"/>
            </a:solidFill>
            <a:latin typeface="+mn-lt"/>
          </a:endParaRPr>
        </a:p>
      </dsp:txBody>
      <dsp:txXfrm>
        <a:off x="4082302" y="3246311"/>
        <a:ext cx="19057" cy="3811"/>
      </dsp:txXfrm>
    </dsp:sp>
    <dsp:sp modelId="{8A1DFFE6-98E7-4340-B238-7C04E9A7FCF8}">
      <dsp:nvSpPr>
        <dsp:cNvPr id="0" name=""/>
        <dsp:cNvSpPr/>
      </dsp:nvSpPr>
      <dsp:spPr>
        <a:xfrm>
          <a:off x="2261135" y="2751053"/>
          <a:ext cx="1657215" cy="994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 dirty="0">
              <a:solidFill>
                <a:schemeClr val="tx1"/>
              </a:solidFill>
              <a:latin typeface="+mn-lt"/>
            </a:rPr>
            <a:t>Promotions And Referrals</a:t>
          </a:r>
          <a:endParaRPr lang="en-GB" sz="1200" b="0" kern="1200" dirty="0">
            <a:solidFill>
              <a:schemeClr val="tx1"/>
            </a:solidFill>
            <a:latin typeface="+mn-lt"/>
          </a:endParaRPr>
        </a:p>
      </dsp:txBody>
      <dsp:txXfrm>
        <a:off x="2261135" y="2751053"/>
        <a:ext cx="1657215" cy="994329"/>
      </dsp:txXfrm>
    </dsp:sp>
    <dsp:sp modelId="{70450AAF-1C23-7541-BE2F-1F52674C30CC}">
      <dsp:nvSpPr>
        <dsp:cNvPr id="0" name=""/>
        <dsp:cNvSpPr/>
      </dsp:nvSpPr>
      <dsp:spPr>
        <a:xfrm>
          <a:off x="5954926" y="3202497"/>
          <a:ext cx="3505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055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b="0" kern="1200" dirty="0">
            <a:solidFill>
              <a:schemeClr val="tx1"/>
            </a:solidFill>
            <a:latin typeface="+mn-lt"/>
          </a:endParaRPr>
        </a:p>
      </dsp:txBody>
      <dsp:txXfrm>
        <a:off x="6120676" y="3246311"/>
        <a:ext cx="19057" cy="3811"/>
      </dsp:txXfrm>
    </dsp:sp>
    <dsp:sp modelId="{C8A37932-ADE9-AB49-991E-0B602E3FB36D}">
      <dsp:nvSpPr>
        <dsp:cNvPr id="0" name=""/>
        <dsp:cNvSpPr/>
      </dsp:nvSpPr>
      <dsp:spPr>
        <a:xfrm>
          <a:off x="4299510" y="2751053"/>
          <a:ext cx="1657215" cy="994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 dirty="0">
              <a:solidFill>
                <a:schemeClr val="tx1"/>
              </a:solidFill>
              <a:latin typeface="+mn-lt"/>
            </a:rPr>
            <a:t>Help And Support</a:t>
          </a:r>
          <a:endParaRPr lang="en-GB" sz="1200" b="0" kern="1200" dirty="0">
            <a:solidFill>
              <a:schemeClr val="tx1"/>
            </a:solidFill>
            <a:latin typeface="+mn-lt"/>
          </a:endParaRPr>
        </a:p>
      </dsp:txBody>
      <dsp:txXfrm>
        <a:off x="4299510" y="2751053"/>
        <a:ext cx="1657215" cy="994329"/>
      </dsp:txXfrm>
    </dsp:sp>
    <dsp:sp modelId="{E91A5940-832E-C24B-929C-A5437A860101}">
      <dsp:nvSpPr>
        <dsp:cNvPr id="0" name=""/>
        <dsp:cNvSpPr/>
      </dsp:nvSpPr>
      <dsp:spPr>
        <a:xfrm>
          <a:off x="6337885" y="2751053"/>
          <a:ext cx="1657215" cy="994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 dirty="0">
              <a:solidFill>
                <a:schemeClr val="tx1"/>
              </a:solidFill>
              <a:latin typeface="+mn-lt"/>
            </a:rPr>
            <a:t>Engagement And Retention</a:t>
          </a:r>
        </a:p>
      </dsp:txBody>
      <dsp:txXfrm>
        <a:off x="6337885" y="2751053"/>
        <a:ext cx="1657215" cy="994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E2E15F-629D-454B-86A1-A752567179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86187-7FF9-4020-A5FE-F35CAF7569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42BDD-4245-4C9B-A035-92E99291CB3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181AC-8107-4F6E-A784-BA3A5A52D6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A21F7-ECCA-40B0-BCF7-C33FA17FFA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1B774-F498-4058-96FB-476B718CF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3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F427D68-CA9C-4C85-BB53-D6EE499B4CE0}"/>
              </a:ext>
            </a:extLst>
          </p:cNvPr>
          <p:cNvSpPr/>
          <p:nvPr userDrawn="1"/>
        </p:nvSpPr>
        <p:spPr>
          <a:xfrm>
            <a:off x="4569021" y="0"/>
            <a:ext cx="5494734" cy="6838544"/>
          </a:xfrm>
          <a:custGeom>
            <a:avLst/>
            <a:gdLst>
              <a:gd name="connsiteX0" fmla="*/ 0 w 5494734"/>
              <a:gd name="connsiteY0" fmla="*/ 0 h 6838544"/>
              <a:gd name="connsiteX1" fmla="*/ 195688 w 5494734"/>
              <a:gd name="connsiteY1" fmla="*/ 0 h 6838544"/>
              <a:gd name="connsiteX2" fmla="*/ 397074 w 5494734"/>
              <a:gd name="connsiteY2" fmla="*/ 73733 h 6838544"/>
              <a:gd name="connsiteX3" fmla="*/ 2100327 w 5494734"/>
              <a:gd name="connsiteY3" fmla="*/ 979507 h 6838544"/>
              <a:gd name="connsiteX4" fmla="*/ 5481730 w 5494734"/>
              <a:gd name="connsiteY4" fmla="*/ 6661842 h 6838544"/>
              <a:gd name="connsiteX5" fmla="*/ 5494734 w 5494734"/>
              <a:gd name="connsiteY5" fmla="*/ 6838544 h 6838544"/>
              <a:gd name="connsiteX6" fmla="*/ 5409006 w 5494734"/>
              <a:gd name="connsiteY6" fmla="*/ 6838544 h 6838544"/>
              <a:gd name="connsiteX7" fmla="*/ 5398866 w 5494734"/>
              <a:gd name="connsiteY7" fmla="*/ 6700754 h 6838544"/>
              <a:gd name="connsiteX8" fmla="*/ 2017463 w 5494734"/>
              <a:gd name="connsiteY8" fmla="*/ 1018419 h 6838544"/>
              <a:gd name="connsiteX9" fmla="*/ 58805 w 5494734"/>
              <a:gd name="connsiteY9" fmla="*/ 19134 h 683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94734" h="6838544">
                <a:moveTo>
                  <a:pt x="0" y="0"/>
                </a:moveTo>
                <a:lnTo>
                  <a:pt x="195688" y="0"/>
                </a:lnTo>
                <a:lnTo>
                  <a:pt x="397074" y="73733"/>
                </a:lnTo>
                <a:cubicBezTo>
                  <a:pt x="990133" y="302385"/>
                  <a:pt x="1562361" y="604259"/>
                  <a:pt x="2100327" y="979507"/>
                </a:cubicBezTo>
                <a:cubicBezTo>
                  <a:pt x="4032610" y="2327340"/>
                  <a:pt x="5229207" y="4416964"/>
                  <a:pt x="5481730" y="6661842"/>
                </a:cubicBezTo>
                <a:lnTo>
                  <a:pt x="5494734" y="6838544"/>
                </a:lnTo>
                <a:lnTo>
                  <a:pt x="5409006" y="6838544"/>
                </a:lnTo>
                <a:lnTo>
                  <a:pt x="5398866" y="6700754"/>
                </a:lnTo>
                <a:cubicBezTo>
                  <a:pt x="5146343" y="4455876"/>
                  <a:pt x="3949746" y="2366252"/>
                  <a:pt x="2017463" y="1018419"/>
                </a:cubicBezTo>
                <a:cubicBezTo>
                  <a:pt x="1402645" y="589564"/>
                  <a:pt x="743076" y="256545"/>
                  <a:pt x="58805" y="1913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D755CD6-ADCF-4B8D-B844-ABDD1567CE9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9873887" cy="6858000"/>
          </a:xfrm>
          <a:custGeom>
            <a:avLst/>
            <a:gdLst>
              <a:gd name="connsiteX0" fmla="*/ 0 w 9873887"/>
              <a:gd name="connsiteY0" fmla="*/ 0 h 6858000"/>
              <a:gd name="connsiteX1" fmla="*/ 4345371 w 9873887"/>
              <a:gd name="connsiteY1" fmla="*/ 0 h 6858000"/>
              <a:gd name="connsiteX2" fmla="*/ 4580886 w 9873887"/>
              <a:gd name="connsiteY2" fmla="*/ 76632 h 6858000"/>
              <a:gd name="connsiteX3" fmla="*/ 6517567 w 9873887"/>
              <a:gd name="connsiteY3" fmla="*/ 1064705 h 6858000"/>
              <a:gd name="connsiteX4" fmla="*/ 9861029 w 9873887"/>
              <a:gd name="connsiteY4" fmla="*/ 6683280 h 6858000"/>
              <a:gd name="connsiteX5" fmla="*/ 9873887 w 9873887"/>
              <a:gd name="connsiteY5" fmla="*/ 6858000 h 6858000"/>
              <a:gd name="connsiteX6" fmla="*/ 0 w 9873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73887" h="6858000">
                <a:moveTo>
                  <a:pt x="0" y="0"/>
                </a:moveTo>
                <a:lnTo>
                  <a:pt x="4345371" y="0"/>
                </a:lnTo>
                <a:lnTo>
                  <a:pt x="4580886" y="76632"/>
                </a:lnTo>
                <a:cubicBezTo>
                  <a:pt x="5257479" y="311379"/>
                  <a:pt x="5909648" y="640662"/>
                  <a:pt x="6517567" y="1064705"/>
                </a:cubicBezTo>
                <a:cubicBezTo>
                  <a:pt x="8428169" y="2397414"/>
                  <a:pt x="9611339" y="4463591"/>
                  <a:pt x="9861029" y="6683280"/>
                </a:cubicBezTo>
                <a:lnTo>
                  <a:pt x="98738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42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57F3233-410E-4BE2-80B8-54927C5A8F9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" y="0"/>
            <a:ext cx="12192000" cy="37256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537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57F3233-410E-4BE2-80B8-54927C5A8F9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785360" y="1245143"/>
            <a:ext cx="7406640" cy="2194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522AC21-D0BD-4144-B0B1-516744450EA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785360" y="3439703"/>
            <a:ext cx="7406640" cy="2194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213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57F3233-410E-4BE2-80B8-54927C5A8F9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43487" y="3869996"/>
            <a:ext cx="2105025" cy="22321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7815FBB-41C7-4305-A4F5-D49431B1E416}"/>
              </a:ext>
            </a:extLst>
          </p:cNvPr>
          <p:cNvSpPr/>
          <p:nvPr userDrawn="1"/>
        </p:nvSpPr>
        <p:spPr>
          <a:xfrm>
            <a:off x="11080433" y="4475833"/>
            <a:ext cx="935662" cy="2382167"/>
          </a:xfrm>
          <a:custGeom>
            <a:avLst/>
            <a:gdLst>
              <a:gd name="connsiteX0" fmla="*/ 479172 w 935662"/>
              <a:gd name="connsiteY0" fmla="*/ 1200107 h 2382167"/>
              <a:gd name="connsiteX1" fmla="*/ 483528 w 935662"/>
              <a:gd name="connsiteY1" fmla="*/ 1206953 h 2382167"/>
              <a:gd name="connsiteX2" fmla="*/ 505621 w 935662"/>
              <a:gd name="connsiteY2" fmla="*/ 1267938 h 2382167"/>
              <a:gd name="connsiteX3" fmla="*/ 488506 w 935662"/>
              <a:gd name="connsiteY3" fmla="*/ 1337946 h 2382167"/>
              <a:gd name="connsiteX4" fmla="*/ 459258 w 935662"/>
              <a:gd name="connsiteY4" fmla="*/ 1367817 h 2382167"/>
              <a:gd name="connsiteX5" fmla="*/ 426586 w 935662"/>
              <a:gd name="connsiteY5" fmla="*/ 1407956 h 2382167"/>
              <a:gd name="connsiteX6" fmla="*/ 411339 w 935662"/>
              <a:gd name="connsiteY6" fmla="*/ 1343547 h 2382167"/>
              <a:gd name="connsiteX7" fmla="*/ 410718 w 935662"/>
              <a:gd name="connsiteY7" fmla="*/ 1320523 h 2382167"/>
              <a:gd name="connsiteX8" fmla="*/ 441521 w 935662"/>
              <a:gd name="connsiteY8" fmla="*/ 1251136 h 2382167"/>
              <a:gd name="connsiteX9" fmla="*/ 479172 w 935662"/>
              <a:gd name="connsiteY9" fmla="*/ 1200107 h 2382167"/>
              <a:gd name="connsiteX10" fmla="*/ 0 w 935662"/>
              <a:gd name="connsiteY10" fmla="*/ 1198862 h 2382167"/>
              <a:gd name="connsiteX11" fmla="*/ 42006 w 935662"/>
              <a:gd name="connsiteY11" fmla="*/ 1234334 h 2382167"/>
              <a:gd name="connsiteX12" fmla="*/ 252032 w 935662"/>
              <a:gd name="connsiteY12" fmla="*/ 1450894 h 2382167"/>
              <a:gd name="connsiteX13" fmla="*/ 439968 w 935662"/>
              <a:gd name="connsiteY13" fmla="*/ 1844810 h 2382167"/>
              <a:gd name="connsiteX14" fmla="*/ 444325 w 935662"/>
              <a:gd name="connsiteY14" fmla="*/ 1865036 h 2382167"/>
              <a:gd name="connsiteX15" fmla="*/ 444012 w 935662"/>
              <a:gd name="connsiteY15" fmla="*/ 1865347 h 2382167"/>
              <a:gd name="connsiteX16" fmla="*/ 395473 w 935662"/>
              <a:gd name="connsiteY16" fmla="*/ 1757687 h 2382167"/>
              <a:gd name="connsiteX17" fmla="*/ 251722 w 935662"/>
              <a:gd name="connsiteY17" fmla="*/ 1529304 h 2382167"/>
              <a:gd name="connsiteX18" fmla="*/ 4356 w 935662"/>
              <a:gd name="connsiteY18" fmla="*/ 1207575 h 2382167"/>
              <a:gd name="connsiteX19" fmla="*/ 0 w 935662"/>
              <a:gd name="connsiteY19" fmla="*/ 1198862 h 2382167"/>
              <a:gd name="connsiteX20" fmla="*/ 440901 w 935662"/>
              <a:gd name="connsiteY20" fmla="*/ 1077825 h 2382167"/>
              <a:gd name="connsiteX21" fmla="*/ 471394 w 935662"/>
              <a:gd name="connsiteY21" fmla="*/ 1163081 h 2382167"/>
              <a:gd name="connsiteX22" fmla="*/ 455836 w 935662"/>
              <a:gd name="connsiteY22" fmla="*/ 1213797 h 2382167"/>
              <a:gd name="connsiteX23" fmla="*/ 431256 w 935662"/>
              <a:gd name="connsiteY23" fmla="*/ 1240868 h 2382167"/>
              <a:gd name="connsiteX24" fmla="*/ 392671 w 935662"/>
              <a:gd name="connsiteY24" fmla="*/ 1288785 h 2382167"/>
              <a:gd name="connsiteX25" fmla="*/ 376180 w 935662"/>
              <a:gd name="connsiteY25" fmla="*/ 1183616 h 2382167"/>
              <a:gd name="connsiteX26" fmla="*/ 401073 w 935662"/>
              <a:gd name="connsiteY26" fmla="*/ 1135388 h 2382167"/>
              <a:gd name="connsiteX27" fmla="*/ 440901 w 935662"/>
              <a:gd name="connsiteY27" fmla="*/ 1077825 h 2382167"/>
              <a:gd name="connsiteX28" fmla="*/ 925984 w 935662"/>
              <a:gd name="connsiteY28" fmla="*/ 976078 h 2382167"/>
              <a:gd name="connsiteX29" fmla="*/ 930028 w 935662"/>
              <a:gd name="connsiteY29" fmla="*/ 1017460 h 2382167"/>
              <a:gd name="connsiteX30" fmla="*/ 929406 w 935662"/>
              <a:gd name="connsiteY30" fmla="*/ 1089648 h 2382167"/>
              <a:gd name="connsiteX31" fmla="*/ 883978 w 935662"/>
              <a:gd name="connsiteY31" fmla="*/ 1159347 h 2382167"/>
              <a:gd name="connsiteX32" fmla="*/ 862197 w 935662"/>
              <a:gd name="connsiteY32" fmla="*/ 1171792 h 2382167"/>
              <a:gd name="connsiteX33" fmla="*/ 768230 w 935662"/>
              <a:gd name="connsiteY33" fmla="*/ 1232777 h 2382167"/>
              <a:gd name="connsiteX34" fmla="*/ 774453 w 935662"/>
              <a:gd name="connsiteY34" fmla="*/ 1139744 h 2382167"/>
              <a:gd name="connsiteX35" fmla="*/ 777253 w 935662"/>
              <a:gd name="connsiteY35" fmla="*/ 1128542 h 2382167"/>
              <a:gd name="connsiteX36" fmla="*/ 869977 w 935662"/>
              <a:gd name="connsiteY36" fmla="*/ 1020884 h 2382167"/>
              <a:gd name="connsiteX37" fmla="*/ 916650 w 935662"/>
              <a:gd name="connsiteY37" fmla="*/ 986036 h 2382167"/>
              <a:gd name="connsiteX38" fmla="*/ 925984 w 935662"/>
              <a:gd name="connsiteY38" fmla="*/ 976078 h 2382167"/>
              <a:gd name="connsiteX39" fmla="*/ 602076 w 935662"/>
              <a:gd name="connsiteY39" fmla="*/ 975456 h 2382167"/>
              <a:gd name="connsiteX40" fmla="*/ 611099 w 935662"/>
              <a:gd name="connsiteY40" fmla="*/ 985725 h 2382167"/>
              <a:gd name="connsiteX41" fmla="*/ 653415 w 935662"/>
              <a:gd name="connsiteY41" fmla="*/ 1020573 h 2382167"/>
              <a:gd name="connsiteX42" fmla="*/ 748316 w 935662"/>
              <a:gd name="connsiteY42" fmla="*/ 1149701 h 2382167"/>
              <a:gd name="connsiteX43" fmla="*/ 750183 w 935662"/>
              <a:gd name="connsiteY43" fmla="*/ 1237756 h 2382167"/>
              <a:gd name="connsiteX44" fmla="*/ 666172 w 935662"/>
              <a:gd name="connsiteY44" fmla="*/ 1177704 h 2382167"/>
              <a:gd name="connsiteX45" fmla="*/ 661505 w 935662"/>
              <a:gd name="connsiteY45" fmla="*/ 1175214 h 2382167"/>
              <a:gd name="connsiteX46" fmla="*/ 593674 w 935662"/>
              <a:gd name="connsiteY46" fmla="*/ 1052621 h 2382167"/>
              <a:gd name="connsiteX47" fmla="*/ 602076 w 935662"/>
              <a:gd name="connsiteY47" fmla="*/ 975456 h 2382167"/>
              <a:gd name="connsiteX48" fmla="*/ 406363 w 935662"/>
              <a:gd name="connsiteY48" fmla="*/ 966743 h 2382167"/>
              <a:gd name="connsiteX49" fmla="*/ 436234 w 935662"/>
              <a:gd name="connsiteY49" fmla="*/ 1046709 h 2382167"/>
              <a:gd name="connsiteX50" fmla="*/ 416632 w 935662"/>
              <a:gd name="connsiteY50" fmla="*/ 1104271 h 2382167"/>
              <a:gd name="connsiteX51" fmla="*/ 381471 w 935662"/>
              <a:gd name="connsiteY51" fmla="*/ 1142855 h 2382167"/>
              <a:gd name="connsiteX52" fmla="*/ 358757 w 935662"/>
              <a:gd name="connsiteY52" fmla="*/ 1174903 h 2382167"/>
              <a:gd name="connsiteX53" fmla="*/ 341955 w 935662"/>
              <a:gd name="connsiteY53" fmla="*/ 1111428 h 2382167"/>
              <a:gd name="connsiteX54" fmla="*/ 340399 w 935662"/>
              <a:gd name="connsiteY54" fmla="*/ 1089647 h 2382167"/>
              <a:gd name="connsiteX55" fmla="*/ 370271 w 935662"/>
              <a:gd name="connsiteY55" fmla="*/ 1016838 h 2382167"/>
              <a:gd name="connsiteX56" fmla="*/ 406363 w 935662"/>
              <a:gd name="connsiteY56" fmla="*/ 966743 h 2382167"/>
              <a:gd name="connsiteX57" fmla="*/ 371203 w 935662"/>
              <a:gd name="connsiteY57" fmla="*/ 848818 h 2382167"/>
              <a:gd name="connsiteX58" fmla="*/ 394850 w 935662"/>
              <a:gd name="connsiteY58" fmla="*/ 909803 h 2382167"/>
              <a:gd name="connsiteX59" fmla="*/ 376492 w 935662"/>
              <a:gd name="connsiteY59" fmla="*/ 994748 h 2382167"/>
              <a:gd name="connsiteX60" fmla="*/ 319863 w 935662"/>
              <a:gd name="connsiteY60" fmla="*/ 1059778 h 2382167"/>
              <a:gd name="connsiteX61" fmla="*/ 306483 w 935662"/>
              <a:gd name="connsiteY61" fmla="*/ 1004704 h 2382167"/>
              <a:gd name="connsiteX62" fmla="*/ 304303 w 935662"/>
              <a:gd name="connsiteY62" fmla="*/ 985101 h 2382167"/>
              <a:gd name="connsiteX63" fmla="*/ 339776 w 935662"/>
              <a:gd name="connsiteY63" fmla="*/ 895802 h 2382167"/>
              <a:gd name="connsiteX64" fmla="*/ 365291 w 935662"/>
              <a:gd name="connsiteY64" fmla="*/ 860642 h 2382167"/>
              <a:gd name="connsiteX65" fmla="*/ 371203 w 935662"/>
              <a:gd name="connsiteY65" fmla="*/ 848818 h 2382167"/>
              <a:gd name="connsiteX66" fmla="*/ 925670 w 935662"/>
              <a:gd name="connsiteY66" fmla="*/ 804322 h 2382167"/>
              <a:gd name="connsiteX67" fmla="*/ 930027 w 935662"/>
              <a:gd name="connsiteY67" fmla="*/ 838549 h 2382167"/>
              <a:gd name="connsiteX68" fmla="*/ 931582 w 935662"/>
              <a:gd name="connsiteY68" fmla="*/ 913848 h 2382167"/>
              <a:gd name="connsiteX69" fmla="*/ 888021 w 935662"/>
              <a:gd name="connsiteY69" fmla="*/ 985722 h 2382167"/>
              <a:gd name="connsiteX70" fmla="*/ 871843 w 935662"/>
              <a:gd name="connsiteY70" fmla="*/ 995680 h 2382167"/>
              <a:gd name="connsiteX71" fmla="*/ 774141 w 935662"/>
              <a:gd name="connsiteY71" fmla="*/ 1062576 h 2382167"/>
              <a:gd name="connsiteX72" fmla="*/ 795610 w 935662"/>
              <a:gd name="connsiteY72" fmla="*/ 912603 h 2382167"/>
              <a:gd name="connsiteX73" fmla="*/ 852240 w 935662"/>
              <a:gd name="connsiteY73" fmla="*/ 857528 h 2382167"/>
              <a:gd name="connsiteX74" fmla="*/ 925670 w 935662"/>
              <a:gd name="connsiteY74" fmla="*/ 804322 h 2382167"/>
              <a:gd name="connsiteX75" fmla="*/ 334798 w 935662"/>
              <a:gd name="connsiteY75" fmla="*/ 734625 h 2382167"/>
              <a:gd name="connsiteX76" fmla="*/ 360625 w 935662"/>
              <a:gd name="connsiteY76" fmla="*/ 804323 h 2382167"/>
              <a:gd name="connsiteX77" fmla="*/ 343511 w 935662"/>
              <a:gd name="connsiteY77" fmla="*/ 877131 h 2382167"/>
              <a:gd name="connsiteX78" fmla="*/ 303060 w 935662"/>
              <a:gd name="connsiteY78" fmla="*/ 922248 h 2382167"/>
              <a:gd name="connsiteX79" fmla="*/ 286257 w 935662"/>
              <a:gd name="connsiteY79" fmla="*/ 947452 h 2382167"/>
              <a:gd name="connsiteX80" fmla="*/ 268521 w 935662"/>
              <a:gd name="connsiteY80" fmla="*/ 877755 h 2382167"/>
              <a:gd name="connsiteX81" fmla="*/ 307416 w 935662"/>
              <a:gd name="connsiteY81" fmla="*/ 778497 h 2382167"/>
              <a:gd name="connsiteX82" fmla="*/ 328886 w 935662"/>
              <a:gd name="connsiteY82" fmla="*/ 748005 h 2382167"/>
              <a:gd name="connsiteX83" fmla="*/ 334798 w 935662"/>
              <a:gd name="connsiteY83" fmla="*/ 734625 h 2382167"/>
              <a:gd name="connsiteX84" fmla="*/ 350355 w 935662"/>
              <a:gd name="connsiteY84" fmla="*/ 650927 h 2382167"/>
              <a:gd name="connsiteX85" fmla="*/ 403872 w 935662"/>
              <a:gd name="connsiteY85" fmla="*/ 737116 h 2382167"/>
              <a:gd name="connsiteX86" fmla="*/ 607677 w 935662"/>
              <a:gd name="connsiteY86" fmla="*/ 1171793 h 2382167"/>
              <a:gd name="connsiteX87" fmla="*/ 667105 w 935662"/>
              <a:gd name="connsiteY87" fmla="*/ 1614562 h 2382167"/>
              <a:gd name="connsiteX88" fmla="*/ 660261 w 935662"/>
              <a:gd name="connsiteY88" fmla="*/ 1715062 h 2382167"/>
              <a:gd name="connsiteX89" fmla="*/ 658082 w 935662"/>
              <a:gd name="connsiteY89" fmla="*/ 1725330 h 2382167"/>
              <a:gd name="connsiteX90" fmla="*/ 650925 w 935662"/>
              <a:gd name="connsiteY90" fmla="*/ 1643498 h 2382167"/>
              <a:gd name="connsiteX91" fmla="*/ 576250 w 935662"/>
              <a:gd name="connsiteY91" fmla="*/ 1287231 h 2382167"/>
              <a:gd name="connsiteX92" fmla="*/ 355333 w 935662"/>
              <a:gd name="connsiteY92" fmla="*/ 671151 h 2382167"/>
              <a:gd name="connsiteX93" fmla="*/ 350355 w 935662"/>
              <a:gd name="connsiteY93" fmla="*/ 650927 h 2382167"/>
              <a:gd name="connsiteX94" fmla="*/ 605500 w 935662"/>
              <a:gd name="connsiteY94" fmla="*/ 643770 h 2382167"/>
              <a:gd name="connsiteX95" fmla="*/ 614523 w 935662"/>
              <a:gd name="connsiteY95" fmla="*/ 653728 h 2382167"/>
              <a:gd name="connsiteX96" fmla="*/ 663684 w 935662"/>
              <a:gd name="connsiteY96" fmla="*/ 690132 h 2382167"/>
              <a:gd name="connsiteX97" fmla="*/ 704444 w 935662"/>
              <a:gd name="connsiteY97" fmla="*/ 713468 h 2382167"/>
              <a:gd name="connsiteX98" fmla="*/ 742405 w 935662"/>
              <a:gd name="connsiteY98" fmla="*/ 771030 h 2382167"/>
              <a:gd name="connsiteX99" fmla="*/ 757653 w 935662"/>
              <a:gd name="connsiteY99" fmla="*/ 892069 h 2382167"/>
              <a:gd name="connsiteX100" fmla="*/ 756718 w 935662"/>
              <a:gd name="connsiteY100" fmla="*/ 900469 h 2382167"/>
              <a:gd name="connsiteX101" fmla="*/ 751117 w 935662"/>
              <a:gd name="connsiteY101" fmla="*/ 895802 h 2382167"/>
              <a:gd name="connsiteX102" fmla="*/ 688887 w 935662"/>
              <a:gd name="connsiteY102" fmla="*/ 851930 h 2382167"/>
              <a:gd name="connsiteX103" fmla="*/ 666795 w 935662"/>
              <a:gd name="connsiteY103" fmla="*/ 840106 h 2382167"/>
              <a:gd name="connsiteX104" fmla="*/ 596787 w 935662"/>
              <a:gd name="connsiteY104" fmla="*/ 713157 h 2382167"/>
              <a:gd name="connsiteX105" fmla="*/ 603010 w 935662"/>
              <a:gd name="connsiteY105" fmla="*/ 644392 h 2382167"/>
              <a:gd name="connsiteX106" fmla="*/ 605500 w 935662"/>
              <a:gd name="connsiteY106" fmla="*/ 643770 h 2382167"/>
              <a:gd name="connsiteX107" fmla="*/ 926604 w 935662"/>
              <a:gd name="connsiteY107" fmla="*/ 634746 h 2382167"/>
              <a:gd name="connsiteX108" fmla="*/ 929094 w 935662"/>
              <a:gd name="connsiteY108" fmla="*/ 643148 h 2382167"/>
              <a:gd name="connsiteX109" fmla="*/ 935628 w 935662"/>
              <a:gd name="connsiteY109" fmla="*/ 729647 h 2382167"/>
              <a:gd name="connsiteX110" fmla="*/ 882732 w 935662"/>
              <a:gd name="connsiteY110" fmla="*/ 823303 h 2382167"/>
              <a:gd name="connsiteX111" fmla="*/ 857218 w 935662"/>
              <a:gd name="connsiteY111" fmla="*/ 837615 h 2382167"/>
              <a:gd name="connsiteX112" fmla="*/ 776942 w 935662"/>
              <a:gd name="connsiteY112" fmla="*/ 894245 h 2382167"/>
              <a:gd name="connsiteX113" fmla="*/ 790321 w 935662"/>
              <a:gd name="connsiteY113" fmla="*/ 765430 h 2382167"/>
              <a:gd name="connsiteX114" fmla="*/ 852862 w 935662"/>
              <a:gd name="connsiteY114" fmla="*/ 690753 h 2382167"/>
              <a:gd name="connsiteX115" fmla="*/ 926604 w 935662"/>
              <a:gd name="connsiteY115" fmla="*/ 634746 h 2382167"/>
              <a:gd name="connsiteX116" fmla="*/ 299016 w 935662"/>
              <a:gd name="connsiteY116" fmla="*/ 626345 h 2382167"/>
              <a:gd name="connsiteX117" fmla="*/ 324220 w 935662"/>
              <a:gd name="connsiteY117" fmla="*/ 723736 h 2382167"/>
              <a:gd name="connsiteX118" fmla="*/ 296839 w 935662"/>
              <a:gd name="connsiteY118" fmla="*/ 775387 h 2382167"/>
              <a:gd name="connsiteX119" fmla="*/ 252964 w 935662"/>
              <a:gd name="connsiteY119" fmla="*/ 842907 h 2382167"/>
              <a:gd name="connsiteX120" fmla="*/ 275368 w 935662"/>
              <a:gd name="connsiteY120" fmla="*/ 660572 h 2382167"/>
              <a:gd name="connsiteX121" fmla="*/ 299016 w 935662"/>
              <a:gd name="connsiteY121" fmla="*/ 626345 h 2382167"/>
              <a:gd name="connsiteX122" fmla="*/ 148729 w 935662"/>
              <a:gd name="connsiteY122" fmla="*/ 563493 h 2382167"/>
              <a:gd name="connsiteX123" fmla="*/ 204425 w 935662"/>
              <a:gd name="connsiteY123" fmla="*/ 606431 h 2382167"/>
              <a:gd name="connsiteX124" fmla="*/ 229318 w 935662"/>
              <a:gd name="connsiteY124" fmla="*/ 699155 h 2382167"/>
              <a:gd name="connsiteX125" fmla="*/ 216871 w 935662"/>
              <a:gd name="connsiteY125" fmla="*/ 742405 h 2382167"/>
              <a:gd name="connsiteX126" fmla="*/ 216560 w 935662"/>
              <a:gd name="connsiteY126" fmla="*/ 763251 h 2382167"/>
              <a:gd name="connsiteX127" fmla="*/ 434367 w 935662"/>
              <a:gd name="connsiteY127" fmla="*/ 1467695 h 2382167"/>
              <a:gd name="connsiteX128" fmla="*/ 493485 w 935662"/>
              <a:gd name="connsiteY128" fmla="*/ 1757065 h 2382167"/>
              <a:gd name="connsiteX129" fmla="*/ 504375 w 935662"/>
              <a:gd name="connsiteY129" fmla="*/ 2087817 h 2382167"/>
              <a:gd name="connsiteX130" fmla="*/ 503754 w 935662"/>
              <a:gd name="connsiteY130" fmla="*/ 2141335 h 2382167"/>
              <a:gd name="connsiteX131" fmla="*/ 489751 w 935662"/>
              <a:gd name="connsiteY131" fmla="*/ 2257395 h 2382167"/>
              <a:gd name="connsiteX132" fmla="*/ 488195 w 935662"/>
              <a:gd name="connsiteY132" fmla="*/ 2262372 h 2382167"/>
              <a:gd name="connsiteX133" fmla="*/ 482283 w 935662"/>
              <a:gd name="connsiteY133" fmla="*/ 2269529 h 2382167"/>
              <a:gd name="connsiteX134" fmla="*/ 453036 w 935662"/>
              <a:gd name="connsiteY134" fmla="*/ 1891794 h 2382167"/>
              <a:gd name="connsiteX135" fmla="*/ 472017 w 935662"/>
              <a:gd name="connsiteY135" fmla="*/ 1951223 h 2382167"/>
              <a:gd name="connsiteX136" fmla="*/ 487573 w 935662"/>
              <a:gd name="connsiteY136" fmla="*/ 2012207 h 2382167"/>
              <a:gd name="connsiteX137" fmla="*/ 499398 w 935662"/>
              <a:gd name="connsiteY137" fmla="*/ 2074750 h 2382167"/>
              <a:gd name="connsiteX138" fmla="*/ 502509 w 935662"/>
              <a:gd name="connsiteY138" fmla="*/ 2074750 h 2382167"/>
              <a:gd name="connsiteX139" fmla="*/ 502509 w 935662"/>
              <a:gd name="connsiteY139" fmla="*/ 1982026 h 2382167"/>
              <a:gd name="connsiteX140" fmla="*/ 433122 w 935662"/>
              <a:gd name="connsiteY140" fmla="*/ 1478897 h 2382167"/>
              <a:gd name="connsiteX141" fmla="*/ 419121 w 935662"/>
              <a:gd name="connsiteY141" fmla="*/ 1427247 h 2382167"/>
              <a:gd name="connsiteX142" fmla="*/ 408542 w 935662"/>
              <a:gd name="connsiteY142" fmla="*/ 1414799 h 2382167"/>
              <a:gd name="connsiteX143" fmla="*/ 342577 w 935662"/>
              <a:gd name="connsiteY143" fmla="*/ 1394886 h 2382167"/>
              <a:gd name="connsiteX144" fmla="*/ 267900 w 935662"/>
              <a:gd name="connsiteY144" fmla="*/ 1323633 h 2382167"/>
              <a:gd name="connsiteX145" fmla="*/ 256699 w 935662"/>
              <a:gd name="connsiteY145" fmla="*/ 1269493 h 2382167"/>
              <a:gd name="connsiteX146" fmla="*/ 268523 w 935662"/>
              <a:gd name="connsiteY146" fmla="*/ 1276650 h 2382167"/>
              <a:gd name="connsiteX147" fmla="*/ 306484 w 935662"/>
              <a:gd name="connsiteY147" fmla="*/ 1290029 h 2382167"/>
              <a:gd name="connsiteX148" fmla="*/ 392051 w 935662"/>
              <a:gd name="connsiteY148" fmla="*/ 1350703 h 2382167"/>
              <a:gd name="connsiteX149" fmla="*/ 402006 w 935662"/>
              <a:gd name="connsiteY149" fmla="*/ 1367194 h 2382167"/>
              <a:gd name="connsiteX150" fmla="*/ 401385 w 935662"/>
              <a:gd name="connsiteY150" fmla="*/ 1361282 h 2382167"/>
              <a:gd name="connsiteX151" fmla="*/ 387694 w 935662"/>
              <a:gd name="connsiteY151" fmla="*/ 1311809 h 2382167"/>
              <a:gd name="connsiteX152" fmla="*/ 371825 w 935662"/>
              <a:gd name="connsiteY152" fmla="*/ 1294386 h 2382167"/>
              <a:gd name="connsiteX153" fmla="*/ 307105 w 935662"/>
              <a:gd name="connsiteY153" fmla="*/ 1277582 h 2382167"/>
              <a:gd name="connsiteX154" fmla="*/ 233985 w 935662"/>
              <a:gd name="connsiteY154" fmla="*/ 1212552 h 2382167"/>
              <a:gd name="connsiteX155" fmla="*/ 220917 w 935662"/>
              <a:gd name="connsiteY155" fmla="*/ 1157790 h 2382167"/>
              <a:gd name="connsiteX156" fmla="*/ 223717 w 935662"/>
              <a:gd name="connsiteY156" fmla="*/ 1155924 h 2382167"/>
              <a:gd name="connsiteX157" fmla="*/ 286570 w 935662"/>
              <a:gd name="connsiteY157" fmla="*/ 1177082 h 2382167"/>
              <a:gd name="connsiteX158" fmla="*/ 345689 w 935662"/>
              <a:gd name="connsiteY158" fmla="*/ 1214420 h 2382167"/>
              <a:gd name="connsiteX159" fmla="*/ 371514 w 935662"/>
              <a:gd name="connsiteY159" fmla="*/ 1257047 h 2382167"/>
              <a:gd name="connsiteX160" fmla="*/ 348489 w 935662"/>
              <a:gd name="connsiteY160" fmla="*/ 1182683 h 2382167"/>
              <a:gd name="connsiteX161" fmla="*/ 341643 w 935662"/>
              <a:gd name="connsiteY161" fmla="*/ 1181125 h 2382167"/>
              <a:gd name="connsiteX162" fmla="*/ 262922 w 935662"/>
              <a:gd name="connsiteY162" fmla="*/ 1159967 h 2382167"/>
              <a:gd name="connsiteX163" fmla="*/ 200069 w 935662"/>
              <a:gd name="connsiteY163" fmla="*/ 1103960 h 2382167"/>
              <a:gd name="connsiteX164" fmla="*/ 185757 w 935662"/>
              <a:gd name="connsiteY164" fmla="*/ 1040486 h 2382167"/>
              <a:gd name="connsiteX165" fmla="*/ 252654 w 935662"/>
              <a:gd name="connsiteY165" fmla="*/ 1061644 h 2382167"/>
              <a:gd name="connsiteX166" fmla="*/ 308350 w 935662"/>
              <a:gd name="connsiteY166" fmla="*/ 1097427 h 2382167"/>
              <a:gd name="connsiteX167" fmla="*/ 335731 w 935662"/>
              <a:gd name="connsiteY167" fmla="*/ 1142544 h 2382167"/>
              <a:gd name="connsiteX168" fmla="*/ 333865 w 935662"/>
              <a:gd name="connsiteY168" fmla="*/ 1134142 h 2382167"/>
              <a:gd name="connsiteX169" fmla="*/ 320174 w 935662"/>
              <a:gd name="connsiteY169" fmla="*/ 1089025 h 2382167"/>
              <a:gd name="connsiteX170" fmla="*/ 294970 w 935662"/>
              <a:gd name="connsiteY170" fmla="*/ 1062889 h 2382167"/>
              <a:gd name="connsiteX171" fmla="*/ 229940 w 935662"/>
              <a:gd name="connsiteY171" fmla="*/ 1047021 h 2382167"/>
              <a:gd name="connsiteX172" fmla="*/ 163975 w 935662"/>
              <a:gd name="connsiteY172" fmla="*/ 987591 h 2382167"/>
              <a:gd name="connsiteX173" fmla="*/ 151219 w 935662"/>
              <a:gd name="connsiteY173" fmla="*/ 933450 h 2382167"/>
              <a:gd name="connsiteX174" fmla="*/ 151219 w 935662"/>
              <a:gd name="connsiteY174" fmla="*/ 924738 h 2382167"/>
              <a:gd name="connsiteX175" fmla="*/ 210961 w 935662"/>
              <a:gd name="connsiteY175" fmla="*/ 947141 h 2382167"/>
              <a:gd name="connsiteX176" fmla="*/ 278479 w 935662"/>
              <a:gd name="connsiteY176" fmla="*/ 991325 h 2382167"/>
              <a:gd name="connsiteX177" fmla="*/ 298392 w 935662"/>
              <a:gd name="connsiteY177" fmla="*/ 1021818 h 2382167"/>
              <a:gd name="connsiteX178" fmla="*/ 278479 w 935662"/>
              <a:gd name="connsiteY178" fmla="*/ 960520 h 2382167"/>
              <a:gd name="connsiteX179" fmla="*/ 272256 w 935662"/>
              <a:gd name="connsiteY179" fmla="*/ 955853 h 2382167"/>
              <a:gd name="connsiteX180" fmla="*/ 201937 w 935662"/>
              <a:gd name="connsiteY180" fmla="*/ 935940 h 2382167"/>
              <a:gd name="connsiteX181" fmla="*/ 125083 w 935662"/>
              <a:gd name="connsiteY181" fmla="*/ 865619 h 2382167"/>
              <a:gd name="connsiteX182" fmla="*/ 115436 w 935662"/>
              <a:gd name="connsiteY182" fmla="*/ 822682 h 2382167"/>
              <a:gd name="connsiteX183" fmla="*/ 114191 w 935662"/>
              <a:gd name="connsiteY183" fmla="*/ 810547 h 2382167"/>
              <a:gd name="connsiteX184" fmla="*/ 169266 w 935662"/>
              <a:gd name="connsiteY184" fmla="*/ 832950 h 2382167"/>
              <a:gd name="connsiteX185" fmla="*/ 242698 w 935662"/>
              <a:gd name="connsiteY185" fmla="*/ 878688 h 2382167"/>
              <a:gd name="connsiteX186" fmla="*/ 261677 w 935662"/>
              <a:gd name="connsiteY186" fmla="*/ 909181 h 2382167"/>
              <a:gd name="connsiteX187" fmla="*/ 243009 w 935662"/>
              <a:gd name="connsiteY187" fmla="*/ 854108 h 2382167"/>
              <a:gd name="connsiteX188" fmla="*/ 233675 w 935662"/>
              <a:gd name="connsiteY188" fmla="*/ 846951 h 2382167"/>
              <a:gd name="connsiteX189" fmla="*/ 174867 w 935662"/>
              <a:gd name="connsiteY189" fmla="*/ 823614 h 2382167"/>
              <a:gd name="connsiteX190" fmla="*/ 88055 w 935662"/>
              <a:gd name="connsiteY190" fmla="*/ 747694 h 2382167"/>
              <a:gd name="connsiteX191" fmla="*/ 77476 w 935662"/>
              <a:gd name="connsiteY191" fmla="*/ 702266 h 2382167"/>
              <a:gd name="connsiteX192" fmla="*/ 134106 w 935662"/>
              <a:gd name="connsiteY192" fmla="*/ 720313 h 2382167"/>
              <a:gd name="connsiteX193" fmla="*/ 219982 w 935662"/>
              <a:gd name="connsiteY193" fmla="*/ 795611 h 2382167"/>
              <a:gd name="connsiteX194" fmla="*/ 226829 w 935662"/>
              <a:gd name="connsiteY194" fmla="*/ 804946 h 2382167"/>
              <a:gd name="connsiteX195" fmla="*/ 207848 w 935662"/>
              <a:gd name="connsiteY195" fmla="*/ 750805 h 2382167"/>
              <a:gd name="connsiteX196" fmla="*/ 202248 w 935662"/>
              <a:gd name="connsiteY196" fmla="*/ 744893 h 2382167"/>
              <a:gd name="connsiteX197" fmla="*/ 191046 w 935662"/>
              <a:gd name="connsiteY197" fmla="*/ 737115 h 2382167"/>
              <a:gd name="connsiteX198" fmla="*/ 138773 w 935662"/>
              <a:gd name="connsiteY198" fmla="*/ 610166 h 2382167"/>
              <a:gd name="connsiteX199" fmla="*/ 148729 w 935662"/>
              <a:gd name="connsiteY199" fmla="*/ 563493 h 2382167"/>
              <a:gd name="connsiteX200" fmla="*/ 605187 w 935662"/>
              <a:gd name="connsiteY200" fmla="*/ 473881 h 2382167"/>
              <a:gd name="connsiteX201" fmla="*/ 612965 w 935662"/>
              <a:gd name="connsiteY201" fmla="*/ 485081 h 2382167"/>
              <a:gd name="connsiteX202" fmla="*/ 660261 w 935662"/>
              <a:gd name="connsiteY202" fmla="*/ 522109 h 2382167"/>
              <a:gd name="connsiteX203" fmla="*/ 751117 w 935662"/>
              <a:gd name="connsiteY203" fmla="*/ 632878 h 2382167"/>
              <a:gd name="connsiteX204" fmla="*/ 758585 w 935662"/>
              <a:gd name="connsiteY204" fmla="*/ 726536 h 2382167"/>
              <a:gd name="connsiteX205" fmla="*/ 758274 w 935662"/>
              <a:gd name="connsiteY205" fmla="*/ 735247 h 2382167"/>
              <a:gd name="connsiteX206" fmla="*/ 750806 w 935662"/>
              <a:gd name="connsiteY206" fmla="*/ 729024 h 2382167"/>
              <a:gd name="connsiteX207" fmla="*/ 687953 w 935662"/>
              <a:gd name="connsiteY207" fmla="*/ 685463 h 2382167"/>
              <a:gd name="connsiteX208" fmla="*/ 649372 w 935662"/>
              <a:gd name="connsiteY208" fmla="*/ 663994 h 2382167"/>
              <a:gd name="connsiteX209" fmla="*/ 598342 w 935662"/>
              <a:gd name="connsiteY209" fmla="*/ 584339 h 2382167"/>
              <a:gd name="connsiteX210" fmla="*/ 605187 w 935662"/>
              <a:gd name="connsiteY210" fmla="*/ 473881 h 2382167"/>
              <a:gd name="connsiteX211" fmla="*/ 927539 w 935662"/>
              <a:gd name="connsiteY211" fmla="*/ 469837 h 2382167"/>
              <a:gd name="connsiteX212" fmla="*/ 932829 w 935662"/>
              <a:gd name="connsiteY212" fmla="*/ 584030 h 2382167"/>
              <a:gd name="connsiteX213" fmla="*/ 890824 w 935662"/>
              <a:gd name="connsiteY213" fmla="*/ 650305 h 2382167"/>
              <a:gd name="connsiteX214" fmla="*/ 847573 w 935662"/>
              <a:gd name="connsiteY214" fmla="*/ 675820 h 2382167"/>
              <a:gd name="connsiteX215" fmla="*/ 780988 w 935662"/>
              <a:gd name="connsiteY215" fmla="*/ 722803 h 2382167"/>
              <a:gd name="connsiteX216" fmla="*/ 776942 w 935662"/>
              <a:gd name="connsiteY216" fmla="*/ 725914 h 2382167"/>
              <a:gd name="connsiteX217" fmla="*/ 773520 w 935662"/>
              <a:gd name="connsiteY217" fmla="*/ 725291 h 2382167"/>
              <a:gd name="connsiteX218" fmla="*/ 776942 w 935662"/>
              <a:gd name="connsiteY218" fmla="*/ 655594 h 2382167"/>
              <a:gd name="connsiteX219" fmla="*/ 789077 w 935662"/>
              <a:gd name="connsiteY219" fmla="*/ 599276 h 2382167"/>
              <a:gd name="connsiteX220" fmla="*/ 850374 w 935662"/>
              <a:gd name="connsiteY220" fmla="*/ 524911 h 2382167"/>
              <a:gd name="connsiteX221" fmla="*/ 924738 w 935662"/>
              <a:gd name="connsiteY221" fmla="*/ 470458 h 2382167"/>
              <a:gd name="connsiteX222" fmla="*/ 927539 w 935662"/>
              <a:gd name="connsiteY222" fmla="*/ 469837 h 2382167"/>
              <a:gd name="connsiteX223" fmla="*/ 606743 w 935662"/>
              <a:gd name="connsiteY223" fmla="*/ 311149 h 2382167"/>
              <a:gd name="connsiteX224" fmla="*/ 659328 w 935662"/>
              <a:gd name="connsiteY224" fmla="*/ 357200 h 2382167"/>
              <a:gd name="connsiteX225" fmla="*/ 671773 w 935662"/>
              <a:gd name="connsiteY225" fmla="*/ 362799 h 2382167"/>
              <a:gd name="connsiteX226" fmla="*/ 746761 w 935662"/>
              <a:gd name="connsiteY226" fmla="*/ 451167 h 2382167"/>
              <a:gd name="connsiteX227" fmla="*/ 759206 w 935662"/>
              <a:gd name="connsiteY227" fmla="*/ 556957 h 2382167"/>
              <a:gd name="connsiteX228" fmla="*/ 757961 w 935662"/>
              <a:gd name="connsiteY228" fmla="*/ 570337 h 2382167"/>
              <a:gd name="connsiteX229" fmla="*/ 751428 w 935662"/>
              <a:gd name="connsiteY229" fmla="*/ 565047 h 2382167"/>
              <a:gd name="connsiteX230" fmla="*/ 689820 w 935662"/>
              <a:gd name="connsiteY230" fmla="*/ 521798 h 2382167"/>
              <a:gd name="connsiteX231" fmla="*/ 651236 w 935662"/>
              <a:gd name="connsiteY231" fmla="*/ 500640 h 2382167"/>
              <a:gd name="connsiteX232" fmla="*/ 598654 w 935662"/>
              <a:gd name="connsiteY232" fmla="*/ 416629 h 2382167"/>
              <a:gd name="connsiteX233" fmla="*/ 604877 w 935662"/>
              <a:gd name="connsiteY233" fmla="*/ 314260 h 2382167"/>
              <a:gd name="connsiteX234" fmla="*/ 606743 w 935662"/>
              <a:gd name="connsiteY234" fmla="*/ 311149 h 2382167"/>
              <a:gd name="connsiteX235" fmla="*/ 930029 w 935662"/>
              <a:gd name="connsiteY235" fmla="*/ 304927 h 2382167"/>
              <a:gd name="connsiteX236" fmla="*/ 933140 w 935662"/>
              <a:gd name="connsiteY236" fmla="*/ 414140 h 2382167"/>
              <a:gd name="connsiteX237" fmla="*/ 894557 w 935662"/>
              <a:gd name="connsiteY237" fmla="*/ 484149 h 2382167"/>
              <a:gd name="connsiteX238" fmla="*/ 874333 w 935662"/>
              <a:gd name="connsiteY238" fmla="*/ 497216 h 2382167"/>
              <a:gd name="connsiteX239" fmla="*/ 776010 w 935662"/>
              <a:gd name="connsiteY239" fmla="*/ 563805 h 2382167"/>
              <a:gd name="connsiteX240" fmla="*/ 774141 w 935662"/>
              <a:gd name="connsiteY240" fmla="*/ 546379 h 2382167"/>
              <a:gd name="connsiteX241" fmla="*/ 791256 w 935662"/>
              <a:gd name="connsiteY241" fmla="*/ 427830 h 2382167"/>
              <a:gd name="connsiteX242" fmla="*/ 850685 w 935662"/>
              <a:gd name="connsiteY242" fmla="*/ 360933 h 2382167"/>
              <a:gd name="connsiteX243" fmla="*/ 924117 w 935662"/>
              <a:gd name="connsiteY243" fmla="*/ 307104 h 2382167"/>
              <a:gd name="connsiteX244" fmla="*/ 930029 w 935662"/>
              <a:gd name="connsiteY244" fmla="*/ 304927 h 2382167"/>
              <a:gd name="connsiteX245" fmla="*/ 602386 w 935662"/>
              <a:gd name="connsiteY245" fmla="*/ 148730 h 2382167"/>
              <a:gd name="connsiteX246" fmla="*/ 663062 w 935662"/>
              <a:gd name="connsiteY246" fmla="*/ 196337 h 2382167"/>
              <a:gd name="connsiteX247" fmla="*/ 750495 w 935662"/>
              <a:gd name="connsiteY247" fmla="*/ 343199 h 2382167"/>
              <a:gd name="connsiteX248" fmla="*/ 755473 w 935662"/>
              <a:gd name="connsiteY248" fmla="*/ 414762 h 2382167"/>
              <a:gd name="connsiteX249" fmla="*/ 751116 w 935662"/>
              <a:gd name="connsiteY249" fmla="*/ 415697 h 2382167"/>
              <a:gd name="connsiteX250" fmla="*/ 667418 w 935662"/>
              <a:gd name="connsiteY250" fmla="*/ 346621 h 2382167"/>
              <a:gd name="connsiteX251" fmla="*/ 596163 w 935662"/>
              <a:gd name="connsiteY251" fmla="*/ 229317 h 2382167"/>
              <a:gd name="connsiteX252" fmla="*/ 602386 w 935662"/>
              <a:gd name="connsiteY252" fmla="*/ 148730 h 2382167"/>
              <a:gd name="connsiteX253" fmla="*/ 925671 w 935662"/>
              <a:gd name="connsiteY253" fmla="*/ 140018 h 2382167"/>
              <a:gd name="connsiteX254" fmla="*/ 927539 w 935662"/>
              <a:gd name="connsiteY254" fmla="*/ 159309 h 2382167"/>
              <a:gd name="connsiteX255" fmla="*/ 931272 w 935662"/>
              <a:gd name="connsiteY255" fmla="*/ 221850 h 2382167"/>
              <a:gd name="connsiteX256" fmla="*/ 857840 w 935662"/>
              <a:gd name="connsiteY256" fmla="*/ 341020 h 2382167"/>
              <a:gd name="connsiteX257" fmla="*/ 794055 w 935662"/>
              <a:gd name="connsiteY257" fmla="*/ 385827 h 2382167"/>
              <a:gd name="connsiteX258" fmla="*/ 774452 w 935662"/>
              <a:gd name="connsiteY258" fmla="*/ 410718 h 2382167"/>
              <a:gd name="connsiteX259" fmla="*/ 801212 w 935662"/>
              <a:gd name="connsiteY259" fmla="*/ 259188 h 2382167"/>
              <a:gd name="connsiteX260" fmla="*/ 865308 w 935662"/>
              <a:gd name="connsiteY260" fmla="*/ 188868 h 2382167"/>
              <a:gd name="connsiteX261" fmla="*/ 925671 w 935662"/>
              <a:gd name="connsiteY261" fmla="*/ 140018 h 2382167"/>
              <a:gd name="connsiteX262" fmla="*/ 754851 w 935662"/>
              <a:gd name="connsiteY262" fmla="*/ 0 h 2382167"/>
              <a:gd name="connsiteX263" fmla="*/ 766053 w 935662"/>
              <a:gd name="connsiteY263" fmla="*/ 12135 h 2382167"/>
              <a:gd name="connsiteX264" fmla="*/ 820816 w 935662"/>
              <a:gd name="connsiteY264" fmla="*/ 107657 h 2382167"/>
              <a:gd name="connsiteX265" fmla="*/ 816459 w 935662"/>
              <a:gd name="connsiteY265" fmla="*/ 188557 h 2382167"/>
              <a:gd name="connsiteX266" fmla="*/ 765430 w 935662"/>
              <a:gd name="connsiteY266" fmla="*/ 271323 h 2382167"/>
              <a:gd name="connsiteX267" fmla="*/ 760763 w 935662"/>
              <a:gd name="connsiteY267" fmla="*/ 284080 h 2382167"/>
              <a:gd name="connsiteX268" fmla="*/ 764808 w 935662"/>
              <a:gd name="connsiteY268" fmla="*/ 971101 h 2382167"/>
              <a:gd name="connsiteX269" fmla="*/ 749873 w 935662"/>
              <a:gd name="connsiteY269" fmla="*/ 1387110 h 2382167"/>
              <a:gd name="connsiteX270" fmla="*/ 653105 w 935662"/>
              <a:gd name="connsiteY270" fmla="*/ 1961492 h 2382167"/>
              <a:gd name="connsiteX271" fmla="*/ 637235 w 935662"/>
              <a:gd name="connsiteY271" fmla="*/ 2047059 h 2382167"/>
              <a:gd name="connsiteX272" fmla="*/ 577806 w 935662"/>
              <a:gd name="connsiteY272" fmla="*/ 2214147 h 2382167"/>
              <a:gd name="connsiteX273" fmla="*/ 498773 w 935662"/>
              <a:gd name="connsiteY273" fmla="*/ 2372212 h 2382167"/>
              <a:gd name="connsiteX274" fmla="*/ 492239 w 935662"/>
              <a:gd name="connsiteY274" fmla="*/ 2382167 h 2382167"/>
              <a:gd name="connsiteX275" fmla="*/ 659639 w 935662"/>
              <a:gd name="connsiteY275" fmla="*/ 1748665 h 2382167"/>
              <a:gd name="connsiteX276" fmla="*/ 659328 w 935662"/>
              <a:gd name="connsiteY276" fmla="*/ 1840455 h 2382167"/>
              <a:gd name="connsiteX277" fmla="*/ 655906 w 935662"/>
              <a:gd name="connsiteY277" fmla="*/ 1932866 h 2382167"/>
              <a:gd name="connsiteX278" fmla="*/ 661816 w 935662"/>
              <a:gd name="connsiteY278" fmla="*/ 1912331 h 2382167"/>
              <a:gd name="connsiteX279" fmla="*/ 739915 w 935662"/>
              <a:gd name="connsiteY279" fmla="*/ 1458673 h 2382167"/>
              <a:gd name="connsiteX280" fmla="*/ 758586 w 935662"/>
              <a:gd name="connsiteY280" fmla="*/ 1076270 h 2382167"/>
              <a:gd name="connsiteX281" fmla="*/ 758586 w 935662"/>
              <a:gd name="connsiteY281" fmla="*/ 1058534 h 2382167"/>
              <a:gd name="connsiteX282" fmla="*/ 755785 w 935662"/>
              <a:gd name="connsiteY282" fmla="*/ 1067869 h 2382167"/>
              <a:gd name="connsiteX283" fmla="*/ 731826 w 935662"/>
              <a:gd name="connsiteY283" fmla="*/ 1047955 h 2382167"/>
              <a:gd name="connsiteX284" fmla="*/ 669907 w 935662"/>
              <a:gd name="connsiteY284" fmla="*/ 1010617 h 2382167"/>
              <a:gd name="connsiteX285" fmla="*/ 596164 w 935662"/>
              <a:gd name="connsiteY285" fmla="*/ 877445 h 2382167"/>
              <a:gd name="connsiteX286" fmla="*/ 602387 w 935662"/>
              <a:gd name="connsiteY286" fmla="*/ 810236 h 2382167"/>
              <a:gd name="connsiteX287" fmla="*/ 607365 w 935662"/>
              <a:gd name="connsiteY287" fmla="*/ 814281 h 2382167"/>
              <a:gd name="connsiteX288" fmla="*/ 671152 w 935662"/>
              <a:gd name="connsiteY288" fmla="*/ 861886 h 2382167"/>
              <a:gd name="connsiteX289" fmla="*/ 736493 w 935662"/>
              <a:gd name="connsiteY289" fmla="*/ 925050 h 2382167"/>
              <a:gd name="connsiteX290" fmla="*/ 752050 w 935662"/>
              <a:gd name="connsiteY290" fmla="*/ 981369 h 2382167"/>
              <a:gd name="connsiteX291" fmla="*/ 758896 w 935662"/>
              <a:gd name="connsiteY291" fmla="*/ 1026174 h 2382167"/>
              <a:gd name="connsiteX292" fmla="*/ 759829 w 935662"/>
              <a:gd name="connsiteY292" fmla="*/ 1017774 h 2382167"/>
              <a:gd name="connsiteX293" fmla="*/ 760141 w 935662"/>
              <a:gd name="connsiteY293" fmla="*/ 544824 h 2382167"/>
              <a:gd name="connsiteX294" fmla="*/ 756096 w 935662"/>
              <a:gd name="connsiteY294" fmla="*/ 283769 h 2382167"/>
              <a:gd name="connsiteX295" fmla="*/ 746762 w 935662"/>
              <a:gd name="connsiteY295" fmla="*/ 257009 h 2382167"/>
              <a:gd name="connsiteX296" fmla="*/ 709734 w 935662"/>
              <a:gd name="connsiteY296" fmla="*/ 197580 h 2382167"/>
              <a:gd name="connsiteX297" fmla="*/ 702889 w 935662"/>
              <a:gd name="connsiteY297" fmla="*/ 104858 h 2382167"/>
              <a:gd name="connsiteX298" fmla="*/ 752361 w 935662"/>
              <a:gd name="connsiteY298" fmla="*/ 4667 h 2382167"/>
              <a:gd name="connsiteX299" fmla="*/ 754851 w 935662"/>
              <a:gd name="connsiteY299" fmla="*/ 0 h 238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935662" h="2382167">
                <a:moveTo>
                  <a:pt x="479172" y="1200107"/>
                </a:moveTo>
                <a:cubicBezTo>
                  <a:pt x="481040" y="1203219"/>
                  <a:pt x="482906" y="1204774"/>
                  <a:pt x="483528" y="1206953"/>
                </a:cubicBezTo>
                <a:cubicBezTo>
                  <a:pt x="490996" y="1227177"/>
                  <a:pt x="499709" y="1247091"/>
                  <a:pt x="505621" y="1267938"/>
                </a:cubicBezTo>
                <a:cubicBezTo>
                  <a:pt x="513089" y="1294074"/>
                  <a:pt x="507176" y="1317722"/>
                  <a:pt x="488506" y="1337946"/>
                </a:cubicBezTo>
                <a:cubicBezTo>
                  <a:pt x="478861" y="1348214"/>
                  <a:pt x="468281" y="1357549"/>
                  <a:pt x="459258" y="1367817"/>
                </a:cubicBezTo>
                <a:cubicBezTo>
                  <a:pt x="447434" y="1380886"/>
                  <a:pt x="437478" y="1394266"/>
                  <a:pt x="426586" y="1407956"/>
                </a:cubicBezTo>
                <a:cubicBezTo>
                  <a:pt x="417875" y="1387419"/>
                  <a:pt x="413518" y="1365951"/>
                  <a:pt x="411339" y="1343547"/>
                </a:cubicBezTo>
                <a:cubicBezTo>
                  <a:pt x="410718" y="1335769"/>
                  <a:pt x="411028" y="1328301"/>
                  <a:pt x="410718" y="1320523"/>
                </a:cubicBezTo>
                <a:cubicBezTo>
                  <a:pt x="409473" y="1292208"/>
                  <a:pt x="420052" y="1269183"/>
                  <a:pt x="441521" y="1251136"/>
                </a:cubicBezTo>
                <a:cubicBezTo>
                  <a:pt x="458013" y="1237446"/>
                  <a:pt x="471393" y="1221887"/>
                  <a:pt x="479172" y="1200107"/>
                </a:cubicBezTo>
                <a:close/>
                <a:moveTo>
                  <a:pt x="0" y="1198862"/>
                </a:moveTo>
                <a:cubicBezTo>
                  <a:pt x="14001" y="1210686"/>
                  <a:pt x="28004" y="1222198"/>
                  <a:pt x="42006" y="1234334"/>
                </a:cubicBezTo>
                <a:cubicBezTo>
                  <a:pt x="117926" y="1300608"/>
                  <a:pt x="187936" y="1372795"/>
                  <a:pt x="252032" y="1450894"/>
                </a:cubicBezTo>
                <a:cubicBezTo>
                  <a:pt x="347244" y="1566953"/>
                  <a:pt x="410719" y="1697637"/>
                  <a:pt x="439968" y="1844810"/>
                </a:cubicBezTo>
                <a:cubicBezTo>
                  <a:pt x="441213" y="1851656"/>
                  <a:pt x="443080" y="1858190"/>
                  <a:pt x="444325" y="1865036"/>
                </a:cubicBezTo>
                <a:cubicBezTo>
                  <a:pt x="444325" y="1865036"/>
                  <a:pt x="444325" y="1865347"/>
                  <a:pt x="444012" y="1865347"/>
                </a:cubicBezTo>
                <a:cubicBezTo>
                  <a:pt x="427834" y="1829564"/>
                  <a:pt x="412275" y="1793159"/>
                  <a:pt x="395473" y="1757687"/>
                </a:cubicBezTo>
                <a:cubicBezTo>
                  <a:pt x="357202" y="1675545"/>
                  <a:pt x="305862" y="1601180"/>
                  <a:pt x="251722" y="1529304"/>
                </a:cubicBezTo>
                <a:cubicBezTo>
                  <a:pt x="170511" y="1421334"/>
                  <a:pt x="87123" y="1314921"/>
                  <a:pt x="4356" y="1207575"/>
                </a:cubicBezTo>
                <a:cubicBezTo>
                  <a:pt x="2490" y="1205085"/>
                  <a:pt x="622" y="1202908"/>
                  <a:pt x="0" y="1198862"/>
                </a:cubicBezTo>
                <a:close/>
                <a:moveTo>
                  <a:pt x="440901" y="1077825"/>
                </a:moveTo>
                <a:cubicBezTo>
                  <a:pt x="454591" y="1107385"/>
                  <a:pt x="467971" y="1133521"/>
                  <a:pt x="471394" y="1163081"/>
                </a:cubicBezTo>
                <a:cubicBezTo>
                  <a:pt x="473573" y="1182060"/>
                  <a:pt x="467971" y="1199173"/>
                  <a:pt x="455836" y="1213797"/>
                </a:cubicBezTo>
                <a:cubicBezTo>
                  <a:pt x="448058" y="1223132"/>
                  <a:pt x="439034" y="1231533"/>
                  <a:pt x="431256" y="1240868"/>
                </a:cubicBezTo>
                <a:cubicBezTo>
                  <a:pt x="418497" y="1256424"/>
                  <a:pt x="406051" y="1272294"/>
                  <a:pt x="392671" y="1288785"/>
                </a:cubicBezTo>
                <a:cubicBezTo>
                  <a:pt x="379291" y="1255181"/>
                  <a:pt x="372758" y="1220020"/>
                  <a:pt x="376180" y="1183616"/>
                </a:cubicBezTo>
                <a:cubicBezTo>
                  <a:pt x="378046" y="1164324"/>
                  <a:pt x="387070" y="1148146"/>
                  <a:pt x="401073" y="1135388"/>
                </a:cubicBezTo>
                <a:cubicBezTo>
                  <a:pt x="417876" y="1119831"/>
                  <a:pt x="433744" y="1103961"/>
                  <a:pt x="440901" y="1077825"/>
                </a:cubicBezTo>
                <a:close/>
                <a:moveTo>
                  <a:pt x="925984" y="976078"/>
                </a:moveTo>
                <a:cubicBezTo>
                  <a:pt x="927540" y="991324"/>
                  <a:pt x="929717" y="1004393"/>
                  <a:pt x="930028" y="1017460"/>
                </a:cubicBezTo>
                <a:cubicBezTo>
                  <a:pt x="930651" y="1041419"/>
                  <a:pt x="931583" y="1065689"/>
                  <a:pt x="929406" y="1089648"/>
                </a:cubicBezTo>
                <a:cubicBezTo>
                  <a:pt x="926606" y="1119829"/>
                  <a:pt x="909804" y="1142856"/>
                  <a:pt x="883978" y="1159347"/>
                </a:cubicBezTo>
                <a:cubicBezTo>
                  <a:pt x="876821" y="1163701"/>
                  <a:pt x="869665" y="1168057"/>
                  <a:pt x="862197" y="1171792"/>
                </a:cubicBezTo>
                <a:cubicBezTo>
                  <a:pt x="829216" y="1187660"/>
                  <a:pt x="796856" y="1204774"/>
                  <a:pt x="768230" y="1232777"/>
                </a:cubicBezTo>
                <a:cubicBezTo>
                  <a:pt x="765429" y="1199484"/>
                  <a:pt x="768230" y="1169613"/>
                  <a:pt x="774453" y="1139744"/>
                </a:cubicBezTo>
                <a:cubicBezTo>
                  <a:pt x="775387" y="1136009"/>
                  <a:pt x="776319" y="1132277"/>
                  <a:pt x="777253" y="1128542"/>
                </a:cubicBezTo>
                <a:cubicBezTo>
                  <a:pt x="787522" y="1074712"/>
                  <a:pt x="818325" y="1038619"/>
                  <a:pt x="869977" y="1020884"/>
                </a:cubicBezTo>
                <a:cubicBezTo>
                  <a:pt x="888956" y="1014349"/>
                  <a:pt x="903270" y="1000348"/>
                  <a:pt x="916650" y="986036"/>
                </a:cubicBezTo>
                <a:cubicBezTo>
                  <a:pt x="919138" y="983235"/>
                  <a:pt x="921628" y="980435"/>
                  <a:pt x="925984" y="976078"/>
                </a:cubicBezTo>
                <a:close/>
                <a:moveTo>
                  <a:pt x="602076" y="975456"/>
                </a:moveTo>
                <a:cubicBezTo>
                  <a:pt x="606432" y="980745"/>
                  <a:pt x="608609" y="983545"/>
                  <a:pt x="611099" y="985725"/>
                </a:cubicBezTo>
                <a:cubicBezTo>
                  <a:pt x="625100" y="997859"/>
                  <a:pt x="637235" y="1014040"/>
                  <a:pt x="653415" y="1020573"/>
                </a:cubicBezTo>
                <a:cubicBezTo>
                  <a:pt x="712844" y="1044221"/>
                  <a:pt x="740849" y="1088715"/>
                  <a:pt x="748316" y="1149701"/>
                </a:cubicBezTo>
                <a:cubicBezTo>
                  <a:pt x="752049" y="1178326"/>
                  <a:pt x="755473" y="1206951"/>
                  <a:pt x="750183" y="1237756"/>
                </a:cubicBezTo>
                <a:cubicBezTo>
                  <a:pt x="724979" y="1211620"/>
                  <a:pt x="696353" y="1193574"/>
                  <a:pt x="666172" y="1177704"/>
                </a:cubicBezTo>
                <a:cubicBezTo>
                  <a:pt x="664616" y="1176770"/>
                  <a:pt x="663060" y="1175838"/>
                  <a:pt x="661505" y="1175214"/>
                </a:cubicBezTo>
                <a:cubicBezTo>
                  <a:pt x="609854" y="1150323"/>
                  <a:pt x="588075" y="1108939"/>
                  <a:pt x="593674" y="1052621"/>
                </a:cubicBezTo>
                <a:cubicBezTo>
                  <a:pt x="596164" y="1028041"/>
                  <a:pt x="598964" y="1003461"/>
                  <a:pt x="602076" y="975456"/>
                </a:cubicBezTo>
                <a:close/>
                <a:moveTo>
                  <a:pt x="406363" y="966743"/>
                </a:moveTo>
                <a:cubicBezTo>
                  <a:pt x="419432" y="992569"/>
                  <a:pt x="432501" y="1017772"/>
                  <a:pt x="436234" y="1046709"/>
                </a:cubicBezTo>
                <a:cubicBezTo>
                  <a:pt x="439035" y="1068801"/>
                  <a:pt x="431257" y="1088091"/>
                  <a:pt x="416632" y="1104271"/>
                </a:cubicBezTo>
                <a:cubicBezTo>
                  <a:pt x="405120" y="1117340"/>
                  <a:pt x="392672" y="1129475"/>
                  <a:pt x="381471" y="1142855"/>
                </a:cubicBezTo>
                <a:cubicBezTo>
                  <a:pt x="373382" y="1152811"/>
                  <a:pt x="366536" y="1163702"/>
                  <a:pt x="358757" y="1174903"/>
                </a:cubicBezTo>
                <a:cubicBezTo>
                  <a:pt x="349423" y="1154679"/>
                  <a:pt x="344755" y="1133208"/>
                  <a:pt x="341955" y="1111428"/>
                </a:cubicBezTo>
                <a:cubicBezTo>
                  <a:pt x="341021" y="1104271"/>
                  <a:pt x="340710" y="1096804"/>
                  <a:pt x="340399" y="1089647"/>
                </a:cubicBezTo>
                <a:cubicBezTo>
                  <a:pt x="338533" y="1060399"/>
                  <a:pt x="348178" y="1035819"/>
                  <a:pt x="370271" y="1016838"/>
                </a:cubicBezTo>
                <a:cubicBezTo>
                  <a:pt x="386139" y="1003148"/>
                  <a:pt x="398584" y="987280"/>
                  <a:pt x="406363" y="966743"/>
                </a:cubicBezTo>
                <a:close/>
                <a:moveTo>
                  <a:pt x="371203" y="848818"/>
                </a:moveTo>
                <a:cubicBezTo>
                  <a:pt x="379604" y="870287"/>
                  <a:pt x="387695" y="889890"/>
                  <a:pt x="394850" y="909803"/>
                </a:cubicBezTo>
                <a:cubicBezTo>
                  <a:pt x="406364" y="941853"/>
                  <a:pt x="399519" y="969544"/>
                  <a:pt x="376492" y="994748"/>
                </a:cubicBezTo>
                <a:cubicBezTo>
                  <a:pt x="357513" y="1015283"/>
                  <a:pt x="339465" y="1037064"/>
                  <a:pt x="319863" y="1059778"/>
                </a:cubicBezTo>
                <a:cubicBezTo>
                  <a:pt x="315506" y="1042042"/>
                  <a:pt x="310839" y="1023374"/>
                  <a:pt x="306483" y="1004704"/>
                </a:cubicBezTo>
                <a:cubicBezTo>
                  <a:pt x="304927" y="998170"/>
                  <a:pt x="304927" y="991637"/>
                  <a:pt x="304303" y="985101"/>
                </a:cubicBezTo>
                <a:cubicBezTo>
                  <a:pt x="299949" y="949008"/>
                  <a:pt x="312395" y="920071"/>
                  <a:pt x="339776" y="895802"/>
                </a:cubicBezTo>
                <a:cubicBezTo>
                  <a:pt x="350356" y="886467"/>
                  <a:pt x="357200" y="872777"/>
                  <a:pt x="365291" y="860642"/>
                </a:cubicBezTo>
                <a:cubicBezTo>
                  <a:pt x="367469" y="857531"/>
                  <a:pt x="368714" y="853796"/>
                  <a:pt x="371203" y="848818"/>
                </a:cubicBezTo>
                <a:close/>
                <a:moveTo>
                  <a:pt x="925670" y="804322"/>
                </a:moveTo>
                <a:cubicBezTo>
                  <a:pt x="927226" y="815835"/>
                  <a:pt x="929405" y="827036"/>
                  <a:pt x="930027" y="838549"/>
                </a:cubicBezTo>
                <a:cubicBezTo>
                  <a:pt x="931271" y="863751"/>
                  <a:pt x="933138" y="888955"/>
                  <a:pt x="931582" y="913848"/>
                </a:cubicBezTo>
                <a:cubicBezTo>
                  <a:pt x="929716" y="944651"/>
                  <a:pt x="913535" y="968299"/>
                  <a:pt x="888021" y="985722"/>
                </a:cubicBezTo>
                <a:cubicBezTo>
                  <a:pt x="882732" y="989146"/>
                  <a:pt x="877442" y="992568"/>
                  <a:pt x="871843" y="995680"/>
                </a:cubicBezTo>
                <a:cubicBezTo>
                  <a:pt x="837926" y="1014348"/>
                  <a:pt x="803389" y="1031773"/>
                  <a:pt x="774141" y="1062576"/>
                </a:cubicBezTo>
                <a:cubicBezTo>
                  <a:pt x="769474" y="1008747"/>
                  <a:pt x="776008" y="959586"/>
                  <a:pt x="795610" y="912603"/>
                </a:cubicBezTo>
                <a:cubicBezTo>
                  <a:pt x="806500" y="886465"/>
                  <a:pt x="827037" y="868731"/>
                  <a:pt x="852240" y="857528"/>
                </a:cubicBezTo>
                <a:cubicBezTo>
                  <a:pt x="880243" y="845083"/>
                  <a:pt x="905446" y="829837"/>
                  <a:pt x="925670" y="804322"/>
                </a:cubicBezTo>
                <a:close/>
                <a:moveTo>
                  <a:pt x="334798" y="734625"/>
                </a:moveTo>
                <a:cubicBezTo>
                  <a:pt x="344134" y="759518"/>
                  <a:pt x="353158" y="781609"/>
                  <a:pt x="360625" y="804323"/>
                </a:cubicBezTo>
                <a:cubicBezTo>
                  <a:pt x="369336" y="831704"/>
                  <a:pt x="362181" y="855973"/>
                  <a:pt x="343511" y="877131"/>
                </a:cubicBezTo>
                <a:cubicBezTo>
                  <a:pt x="330130" y="892067"/>
                  <a:pt x="316129" y="907002"/>
                  <a:pt x="303060" y="922248"/>
                </a:cubicBezTo>
                <a:cubicBezTo>
                  <a:pt x="296837" y="929716"/>
                  <a:pt x="292170" y="938429"/>
                  <a:pt x="286257" y="947452"/>
                </a:cubicBezTo>
                <a:cubicBezTo>
                  <a:pt x="275678" y="924738"/>
                  <a:pt x="271634" y="901403"/>
                  <a:pt x="268521" y="877755"/>
                </a:cubicBezTo>
                <a:cubicBezTo>
                  <a:pt x="262922" y="837305"/>
                  <a:pt x="275367" y="804633"/>
                  <a:pt x="307416" y="778497"/>
                </a:cubicBezTo>
                <a:cubicBezTo>
                  <a:pt x="316750" y="771030"/>
                  <a:pt x="322041" y="758584"/>
                  <a:pt x="328886" y="748005"/>
                </a:cubicBezTo>
                <a:cubicBezTo>
                  <a:pt x="331065" y="744894"/>
                  <a:pt x="332310" y="740848"/>
                  <a:pt x="334798" y="734625"/>
                </a:cubicBezTo>
                <a:close/>
                <a:moveTo>
                  <a:pt x="350355" y="650927"/>
                </a:moveTo>
                <a:cubicBezTo>
                  <a:pt x="368402" y="679553"/>
                  <a:pt x="386759" y="708179"/>
                  <a:pt x="403872" y="737116"/>
                </a:cubicBezTo>
                <a:cubicBezTo>
                  <a:pt x="486327" y="875267"/>
                  <a:pt x="556337" y="1019019"/>
                  <a:pt x="607677" y="1171793"/>
                </a:cubicBezTo>
                <a:cubicBezTo>
                  <a:pt x="656216" y="1315546"/>
                  <a:pt x="677995" y="1462719"/>
                  <a:pt x="667105" y="1614562"/>
                </a:cubicBezTo>
                <a:cubicBezTo>
                  <a:pt x="664616" y="1648165"/>
                  <a:pt x="662749" y="1681458"/>
                  <a:pt x="660261" y="1715062"/>
                </a:cubicBezTo>
                <a:cubicBezTo>
                  <a:pt x="659949" y="1717241"/>
                  <a:pt x="659016" y="1720042"/>
                  <a:pt x="658082" y="1725330"/>
                </a:cubicBezTo>
                <a:cubicBezTo>
                  <a:pt x="655592" y="1696083"/>
                  <a:pt x="653104" y="1669634"/>
                  <a:pt x="650925" y="1643498"/>
                </a:cubicBezTo>
                <a:cubicBezTo>
                  <a:pt x="640346" y="1521838"/>
                  <a:pt x="612965" y="1403601"/>
                  <a:pt x="576250" y="1287231"/>
                </a:cubicBezTo>
                <a:cubicBezTo>
                  <a:pt x="510907" y="1078760"/>
                  <a:pt x="434366" y="874644"/>
                  <a:pt x="355333" y="671151"/>
                </a:cubicBezTo>
                <a:cubicBezTo>
                  <a:pt x="352845" y="664929"/>
                  <a:pt x="350666" y="658395"/>
                  <a:pt x="350355" y="650927"/>
                </a:cubicBezTo>
                <a:close/>
                <a:moveTo>
                  <a:pt x="605500" y="643770"/>
                </a:moveTo>
                <a:cubicBezTo>
                  <a:pt x="608611" y="647192"/>
                  <a:pt x="611412" y="650304"/>
                  <a:pt x="614523" y="653728"/>
                </a:cubicBezTo>
                <a:cubicBezTo>
                  <a:pt x="628213" y="669285"/>
                  <a:pt x="644392" y="681730"/>
                  <a:pt x="663684" y="690132"/>
                </a:cubicBezTo>
                <a:cubicBezTo>
                  <a:pt x="677998" y="696355"/>
                  <a:pt x="691688" y="704444"/>
                  <a:pt x="704444" y="713468"/>
                </a:cubicBezTo>
                <a:cubicBezTo>
                  <a:pt x="724047" y="727469"/>
                  <a:pt x="735560" y="748005"/>
                  <a:pt x="742405" y="771030"/>
                </a:cubicBezTo>
                <a:cubicBezTo>
                  <a:pt x="754541" y="810548"/>
                  <a:pt x="760764" y="850685"/>
                  <a:pt x="757653" y="892069"/>
                </a:cubicBezTo>
                <a:cubicBezTo>
                  <a:pt x="757340" y="894246"/>
                  <a:pt x="757029" y="896736"/>
                  <a:pt x="756718" y="900469"/>
                </a:cubicBezTo>
                <a:cubicBezTo>
                  <a:pt x="754229" y="898292"/>
                  <a:pt x="752673" y="897047"/>
                  <a:pt x="751117" y="895802"/>
                </a:cubicBezTo>
                <a:cubicBezTo>
                  <a:pt x="730270" y="881177"/>
                  <a:pt x="709735" y="866242"/>
                  <a:pt x="688887" y="851930"/>
                </a:cubicBezTo>
                <a:cubicBezTo>
                  <a:pt x="682041" y="847263"/>
                  <a:pt x="674263" y="843841"/>
                  <a:pt x="666795" y="840106"/>
                </a:cubicBezTo>
                <a:cubicBezTo>
                  <a:pt x="612033" y="814902"/>
                  <a:pt x="591496" y="771343"/>
                  <a:pt x="596787" y="713157"/>
                </a:cubicBezTo>
                <a:cubicBezTo>
                  <a:pt x="598964" y="690132"/>
                  <a:pt x="600832" y="667418"/>
                  <a:pt x="603010" y="644392"/>
                </a:cubicBezTo>
                <a:cubicBezTo>
                  <a:pt x="603631" y="644081"/>
                  <a:pt x="604565" y="644081"/>
                  <a:pt x="605500" y="643770"/>
                </a:cubicBezTo>
                <a:close/>
                <a:moveTo>
                  <a:pt x="926604" y="634746"/>
                </a:moveTo>
                <a:cubicBezTo>
                  <a:pt x="927849" y="638792"/>
                  <a:pt x="928782" y="640969"/>
                  <a:pt x="929094" y="643148"/>
                </a:cubicBezTo>
                <a:cubicBezTo>
                  <a:pt x="931271" y="672085"/>
                  <a:pt x="934694" y="700711"/>
                  <a:pt x="935628" y="729647"/>
                </a:cubicBezTo>
                <a:cubicBezTo>
                  <a:pt x="936562" y="770718"/>
                  <a:pt x="918515" y="802145"/>
                  <a:pt x="882732" y="823303"/>
                </a:cubicBezTo>
                <a:cubicBezTo>
                  <a:pt x="874331" y="828281"/>
                  <a:pt x="865931" y="832948"/>
                  <a:pt x="857218" y="837615"/>
                </a:cubicBezTo>
                <a:cubicBezTo>
                  <a:pt x="828592" y="852550"/>
                  <a:pt x="801522" y="869665"/>
                  <a:pt x="776942" y="894245"/>
                </a:cubicBezTo>
                <a:cubicBezTo>
                  <a:pt x="772896" y="848507"/>
                  <a:pt x="778185" y="806812"/>
                  <a:pt x="790321" y="765430"/>
                </a:cubicBezTo>
                <a:cubicBezTo>
                  <a:pt x="800277" y="731203"/>
                  <a:pt x="820814" y="705688"/>
                  <a:pt x="852862" y="690753"/>
                </a:cubicBezTo>
                <a:cubicBezTo>
                  <a:pt x="881177" y="677684"/>
                  <a:pt x="907623" y="663061"/>
                  <a:pt x="926604" y="634746"/>
                </a:cubicBezTo>
                <a:close/>
                <a:moveTo>
                  <a:pt x="299016" y="626345"/>
                </a:moveTo>
                <a:cubicBezTo>
                  <a:pt x="311462" y="657772"/>
                  <a:pt x="329198" y="687643"/>
                  <a:pt x="324220" y="723736"/>
                </a:cubicBezTo>
                <a:cubicBezTo>
                  <a:pt x="321109" y="744271"/>
                  <a:pt x="311772" y="761696"/>
                  <a:pt x="296839" y="775387"/>
                </a:cubicBezTo>
                <a:cubicBezTo>
                  <a:pt x="276302" y="793744"/>
                  <a:pt x="260745" y="814591"/>
                  <a:pt x="252964" y="842907"/>
                </a:cubicBezTo>
                <a:cubicBezTo>
                  <a:pt x="226206" y="777875"/>
                  <a:pt x="227762" y="709111"/>
                  <a:pt x="275368" y="660572"/>
                </a:cubicBezTo>
                <a:cubicBezTo>
                  <a:pt x="284702" y="651238"/>
                  <a:pt x="290614" y="638480"/>
                  <a:pt x="299016" y="626345"/>
                </a:cubicBezTo>
                <a:close/>
                <a:moveTo>
                  <a:pt x="148729" y="563493"/>
                </a:moveTo>
                <a:cubicBezTo>
                  <a:pt x="170511" y="575628"/>
                  <a:pt x="188558" y="589318"/>
                  <a:pt x="204425" y="606431"/>
                </a:cubicBezTo>
                <a:cubicBezTo>
                  <a:pt x="229318" y="633190"/>
                  <a:pt x="238342" y="663683"/>
                  <a:pt x="229318" y="699155"/>
                </a:cubicBezTo>
                <a:cubicBezTo>
                  <a:pt x="225584" y="713779"/>
                  <a:pt x="221851" y="728402"/>
                  <a:pt x="216871" y="742405"/>
                </a:cubicBezTo>
                <a:cubicBezTo>
                  <a:pt x="214383" y="749873"/>
                  <a:pt x="214072" y="755783"/>
                  <a:pt x="216560" y="763251"/>
                </a:cubicBezTo>
                <a:cubicBezTo>
                  <a:pt x="296215" y="995992"/>
                  <a:pt x="372136" y="1229666"/>
                  <a:pt x="434367" y="1467695"/>
                </a:cubicBezTo>
                <a:cubicBezTo>
                  <a:pt x="459258" y="1562908"/>
                  <a:pt x="481661" y="1659052"/>
                  <a:pt x="493485" y="1757065"/>
                </a:cubicBezTo>
                <a:cubicBezTo>
                  <a:pt x="506555" y="1866901"/>
                  <a:pt x="509353" y="1977359"/>
                  <a:pt x="504375" y="2087817"/>
                </a:cubicBezTo>
                <a:cubicBezTo>
                  <a:pt x="503441" y="2105553"/>
                  <a:pt x="503441" y="2123599"/>
                  <a:pt x="503754" y="2141335"/>
                </a:cubicBezTo>
                <a:cubicBezTo>
                  <a:pt x="504686" y="2180851"/>
                  <a:pt x="500642" y="2219435"/>
                  <a:pt x="489751" y="2257395"/>
                </a:cubicBezTo>
                <a:cubicBezTo>
                  <a:pt x="489129" y="2258950"/>
                  <a:pt x="489129" y="2260817"/>
                  <a:pt x="488195" y="2262372"/>
                </a:cubicBezTo>
                <a:cubicBezTo>
                  <a:pt x="486639" y="2264862"/>
                  <a:pt x="485084" y="2267352"/>
                  <a:pt x="482283" y="2269529"/>
                </a:cubicBezTo>
                <a:cubicBezTo>
                  <a:pt x="485394" y="2142580"/>
                  <a:pt x="475128" y="2016875"/>
                  <a:pt x="453036" y="1891794"/>
                </a:cubicBezTo>
                <a:cubicBezTo>
                  <a:pt x="459258" y="1911707"/>
                  <a:pt x="466105" y="1931310"/>
                  <a:pt x="472017" y="1951223"/>
                </a:cubicBezTo>
                <a:cubicBezTo>
                  <a:pt x="477929" y="1971447"/>
                  <a:pt x="483217" y="1991673"/>
                  <a:pt x="487573" y="2012207"/>
                </a:cubicBezTo>
                <a:cubicBezTo>
                  <a:pt x="492241" y="2032744"/>
                  <a:pt x="495663" y="2053902"/>
                  <a:pt x="499398" y="2074750"/>
                </a:cubicBezTo>
                <a:cubicBezTo>
                  <a:pt x="500330" y="2074750"/>
                  <a:pt x="501575" y="2074750"/>
                  <a:pt x="502509" y="2074750"/>
                </a:cubicBezTo>
                <a:cubicBezTo>
                  <a:pt x="502509" y="2043945"/>
                  <a:pt x="502509" y="2012831"/>
                  <a:pt x="502509" y="1982026"/>
                </a:cubicBezTo>
                <a:cubicBezTo>
                  <a:pt x="503441" y="1810894"/>
                  <a:pt x="477929" y="1643495"/>
                  <a:pt x="433122" y="1478897"/>
                </a:cubicBezTo>
                <a:cubicBezTo>
                  <a:pt x="428455" y="1461785"/>
                  <a:pt x="424410" y="1444359"/>
                  <a:pt x="419121" y="1427247"/>
                </a:cubicBezTo>
                <a:cubicBezTo>
                  <a:pt x="417565" y="1422267"/>
                  <a:pt x="413209" y="1416355"/>
                  <a:pt x="408542" y="1414799"/>
                </a:cubicBezTo>
                <a:cubicBezTo>
                  <a:pt x="386760" y="1407332"/>
                  <a:pt x="364980" y="1398932"/>
                  <a:pt x="342577" y="1394886"/>
                </a:cubicBezTo>
                <a:cubicBezTo>
                  <a:pt x="301193" y="1387418"/>
                  <a:pt x="276302" y="1364705"/>
                  <a:pt x="267900" y="1323633"/>
                </a:cubicBezTo>
                <a:cubicBezTo>
                  <a:pt x="264478" y="1306208"/>
                  <a:pt x="260745" y="1288784"/>
                  <a:pt x="256699" y="1269493"/>
                </a:cubicBezTo>
                <a:cubicBezTo>
                  <a:pt x="261988" y="1272604"/>
                  <a:pt x="265099" y="1275094"/>
                  <a:pt x="268523" y="1276650"/>
                </a:cubicBezTo>
                <a:cubicBezTo>
                  <a:pt x="280969" y="1281628"/>
                  <a:pt x="293415" y="1288784"/>
                  <a:pt x="306484" y="1290029"/>
                </a:cubicBezTo>
                <a:cubicBezTo>
                  <a:pt x="346934" y="1294073"/>
                  <a:pt x="374625" y="1314610"/>
                  <a:pt x="392051" y="1350703"/>
                </a:cubicBezTo>
                <a:cubicBezTo>
                  <a:pt x="394849" y="1356305"/>
                  <a:pt x="397650" y="1361904"/>
                  <a:pt x="402006" y="1367194"/>
                </a:cubicBezTo>
                <a:cubicBezTo>
                  <a:pt x="401696" y="1365328"/>
                  <a:pt x="401696" y="1363149"/>
                  <a:pt x="401385" y="1361282"/>
                </a:cubicBezTo>
                <a:cubicBezTo>
                  <a:pt x="396718" y="1344791"/>
                  <a:pt x="391427" y="1328611"/>
                  <a:pt x="387694" y="1311809"/>
                </a:cubicBezTo>
                <a:cubicBezTo>
                  <a:pt x="385515" y="1302475"/>
                  <a:pt x="380848" y="1296874"/>
                  <a:pt x="371825" y="1294386"/>
                </a:cubicBezTo>
                <a:cubicBezTo>
                  <a:pt x="350356" y="1288474"/>
                  <a:pt x="328887" y="1281317"/>
                  <a:pt x="307105" y="1277582"/>
                </a:cubicBezTo>
                <a:cubicBezTo>
                  <a:pt x="268211" y="1271048"/>
                  <a:pt x="243320" y="1250824"/>
                  <a:pt x="233985" y="1212552"/>
                </a:cubicBezTo>
                <a:cubicBezTo>
                  <a:pt x="229629" y="1194194"/>
                  <a:pt x="225273" y="1176148"/>
                  <a:pt x="220917" y="1157790"/>
                </a:cubicBezTo>
                <a:cubicBezTo>
                  <a:pt x="221851" y="1156856"/>
                  <a:pt x="222783" y="1156545"/>
                  <a:pt x="223717" y="1155924"/>
                </a:cubicBezTo>
                <a:cubicBezTo>
                  <a:pt x="242386" y="1169925"/>
                  <a:pt x="263856" y="1174281"/>
                  <a:pt x="286570" y="1177082"/>
                </a:cubicBezTo>
                <a:cubicBezTo>
                  <a:pt x="311772" y="1180193"/>
                  <a:pt x="331998" y="1192949"/>
                  <a:pt x="345689" y="1214420"/>
                </a:cubicBezTo>
                <a:cubicBezTo>
                  <a:pt x="354089" y="1227487"/>
                  <a:pt x="361869" y="1241178"/>
                  <a:pt x="371514" y="1257047"/>
                </a:cubicBezTo>
                <a:cubicBezTo>
                  <a:pt x="363425" y="1230599"/>
                  <a:pt x="356268" y="1206640"/>
                  <a:pt x="348489" y="1182683"/>
                </a:cubicBezTo>
                <a:cubicBezTo>
                  <a:pt x="348179" y="1181438"/>
                  <a:pt x="344133" y="1181749"/>
                  <a:pt x="341643" y="1181125"/>
                </a:cubicBezTo>
                <a:cubicBezTo>
                  <a:pt x="315507" y="1173970"/>
                  <a:pt x="289371" y="1165879"/>
                  <a:pt x="262922" y="1159967"/>
                </a:cubicBezTo>
                <a:cubicBezTo>
                  <a:pt x="230874" y="1153123"/>
                  <a:pt x="209092" y="1135387"/>
                  <a:pt x="200069" y="1103960"/>
                </a:cubicBezTo>
                <a:cubicBezTo>
                  <a:pt x="194157" y="1083426"/>
                  <a:pt x="189490" y="1062268"/>
                  <a:pt x="185757" y="1040486"/>
                </a:cubicBezTo>
                <a:cubicBezTo>
                  <a:pt x="206292" y="1055111"/>
                  <a:pt x="229318" y="1058222"/>
                  <a:pt x="252654" y="1061644"/>
                </a:cubicBezTo>
                <a:cubicBezTo>
                  <a:pt x="276302" y="1065068"/>
                  <a:pt x="295281" y="1077203"/>
                  <a:pt x="308350" y="1097427"/>
                </a:cubicBezTo>
                <a:cubicBezTo>
                  <a:pt x="317684" y="1111739"/>
                  <a:pt x="326086" y="1126674"/>
                  <a:pt x="335731" y="1142544"/>
                </a:cubicBezTo>
                <a:cubicBezTo>
                  <a:pt x="334799" y="1138809"/>
                  <a:pt x="334486" y="1136632"/>
                  <a:pt x="333865" y="1134142"/>
                </a:cubicBezTo>
                <a:cubicBezTo>
                  <a:pt x="329198" y="1119207"/>
                  <a:pt x="323286" y="1104273"/>
                  <a:pt x="320174" y="1089025"/>
                </a:cubicBezTo>
                <a:cubicBezTo>
                  <a:pt x="317063" y="1074090"/>
                  <a:pt x="308972" y="1066311"/>
                  <a:pt x="294970" y="1062889"/>
                </a:cubicBezTo>
                <a:cubicBezTo>
                  <a:pt x="273191" y="1057600"/>
                  <a:pt x="251722" y="1051065"/>
                  <a:pt x="229940" y="1047021"/>
                </a:cubicBezTo>
                <a:cubicBezTo>
                  <a:pt x="195402" y="1040486"/>
                  <a:pt x="173311" y="1021194"/>
                  <a:pt x="163975" y="987591"/>
                </a:cubicBezTo>
                <a:cubicBezTo>
                  <a:pt x="158998" y="969855"/>
                  <a:pt x="155265" y="951497"/>
                  <a:pt x="151219" y="933450"/>
                </a:cubicBezTo>
                <a:cubicBezTo>
                  <a:pt x="150596" y="931273"/>
                  <a:pt x="151219" y="928783"/>
                  <a:pt x="151219" y="924738"/>
                </a:cubicBezTo>
                <a:cubicBezTo>
                  <a:pt x="169266" y="940296"/>
                  <a:pt x="189490" y="944963"/>
                  <a:pt x="210961" y="947141"/>
                </a:cubicBezTo>
                <a:cubicBezTo>
                  <a:pt x="240830" y="950252"/>
                  <a:pt x="263233" y="965498"/>
                  <a:pt x="278479" y="991325"/>
                </a:cubicBezTo>
                <a:cubicBezTo>
                  <a:pt x="284702" y="1001592"/>
                  <a:pt x="290614" y="1012171"/>
                  <a:pt x="298392" y="1021818"/>
                </a:cubicBezTo>
                <a:cubicBezTo>
                  <a:pt x="291859" y="1001281"/>
                  <a:pt x="285325" y="980746"/>
                  <a:pt x="278479" y="960520"/>
                </a:cubicBezTo>
                <a:cubicBezTo>
                  <a:pt x="277858" y="958654"/>
                  <a:pt x="274746" y="956787"/>
                  <a:pt x="272256" y="955853"/>
                </a:cubicBezTo>
                <a:cubicBezTo>
                  <a:pt x="248921" y="949009"/>
                  <a:pt x="225894" y="939673"/>
                  <a:pt x="201937" y="935940"/>
                </a:cubicBezTo>
                <a:cubicBezTo>
                  <a:pt x="159932" y="929094"/>
                  <a:pt x="134106" y="907003"/>
                  <a:pt x="125083" y="865619"/>
                </a:cubicBezTo>
                <a:cubicBezTo>
                  <a:pt x="121972" y="851307"/>
                  <a:pt x="118548" y="836994"/>
                  <a:pt x="115436" y="822682"/>
                </a:cubicBezTo>
                <a:cubicBezTo>
                  <a:pt x="114815" y="819570"/>
                  <a:pt x="114815" y="816146"/>
                  <a:pt x="114191" y="810547"/>
                </a:cubicBezTo>
                <a:cubicBezTo>
                  <a:pt x="131306" y="825482"/>
                  <a:pt x="149040" y="831394"/>
                  <a:pt x="169266" y="832950"/>
                </a:cubicBezTo>
                <a:cubicBezTo>
                  <a:pt x="201314" y="835751"/>
                  <a:pt x="226207" y="850373"/>
                  <a:pt x="242698" y="878688"/>
                </a:cubicBezTo>
                <a:cubicBezTo>
                  <a:pt x="248608" y="888957"/>
                  <a:pt x="254520" y="899225"/>
                  <a:pt x="261677" y="909181"/>
                </a:cubicBezTo>
                <a:cubicBezTo>
                  <a:pt x="255455" y="890823"/>
                  <a:pt x="249853" y="872155"/>
                  <a:pt x="243009" y="854108"/>
                </a:cubicBezTo>
                <a:cubicBezTo>
                  <a:pt x="241764" y="850997"/>
                  <a:pt x="236786" y="849441"/>
                  <a:pt x="233675" y="846951"/>
                </a:cubicBezTo>
                <a:cubicBezTo>
                  <a:pt x="215939" y="834193"/>
                  <a:pt x="196647" y="826104"/>
                  <a:pt x="174867" y="823614"/>
                </a:cubicBezTo>
                <a:cubicBezTo>
                  <a:pt x="128816" y="818325"/>
                  <a:pt x="99568" y="793122"/>
                  <a:pt x="88055" y="747694"/>
                </a:cubicBezTo>
                <a:cubicBezTo>
                  <a:pt x="84322" y="732137"/>
                  <a:pt x="80898" y="716578"/>
                  <a:pt x="77476" y="702266"/>
                </a:cubicBezTo>
                <a:cubicBezTo>
                  <a:pt x="96457" y="708489"/>
                  <a:pt x="115125" y="714401"/>
                  <a:pt x="134106" y="720313"/>
                </a:cubicBezTo>
                <a:cubicBezTo>
                  <a:pt x="173933" y="732759"/>
                  <a:pt x="201003" y="759518"/>
                  <a:pt x="219982" y="795611"/>
                </a:cubicBezTo>
                <a:cubicBezTo>
                  <a:pt x="221851" y="799034"/>
                  <a:pt x="223406" y="802145"/>
                  <a:pt x="226829" y="804946"/>
                </a:cubicBezTo>
                <a:cubicBezTo>
                  <a:pt x="220606" y="786899"/>
                  <a:pt x="214383" y="768852"/>
                  <a:pt x="207848" y="750805"/>
                </a:cubicBezTo>
                <a:cubicBezTo>
                  <a:pt x="206915" y="748628"/>
                  <a:pt x="204425" y="746762"/>
                  <a:pt x="202248" y="744893"/>
                </a:cubicBezTo>
                <a:cubicBezTo>
                  <a:pt x="198513" y="742093"/>
                  <a:pt x="194780" y="739605"/>
                  <a:pt x="191046" y="737115"/>
                </a:cubicBezTo>
                <a:cubicBezTo>
                  <a:pt x="145618" y="706312"/>
                  <a:pt x="127571" y="664306"/>
                  <a:pt x="138773" y="610166"/>
                </a:cubicBezTo>
                <a:cubicBezTo>
                  <a:pt x="141885" y="594920"/>
                  <a:pt x="145307" y="579674"/>
                  <a:pt x="148729" y="563493"/>
                </a:cubicBezTo>
                <a:close/>
                <a:moveTo>
                  <a:pt x="605187" y="473881"/>
                </a:moveTo>
                <a:cubicBezTo>
                  <a:pt x="608922" y="479171"/>
                  <a:pt x="610477" y="482283"/>
                  <a:pt x="612965" y="485081"/>
                </a:cubicBezTo>
                <a:cubicBezTo>
                  <a:pt x="626345" y="500329"/>
                  <a:pt x="640659" y="514952"/>
                  <a:pt x="660261" y="522109"/>
                </a:cubicBezTo>
                <a:cubicBezTo>
                  <a:pt x="712535" y="541090"/>
                  <a:pt x="741161" y="578740"/>
                  <a:pt x="751117" y="632878"/>
                </a:cubicBezTo>
                <a:cubicBezTo>
                  <a:pt x="757029" y="663994"/>
                  <a:pt x="760451" y="695110"/>
                  <a:pt x="758585" y="726536"/>
                </a:cubicBezTo>
                <a:cubicBezTo>
                  <a:pt x="758896" y="729335"/>
                  <a:pt x="758585" y="731514"/>
                  <a:pt x="758274" y="735247"/>
                </a:cubicBezTo>
                <a:cubicBezTo>
                  <a:pt x="754852" y="732447"/>
                  <a:pt x="752984" y="730580"/>
                  <a:pt x="750806" y="729024"/>
                </a:cubicBezTo>
                <a:cubicBezTo>
                  <a:pt x="729959" y="714400"/>
                  <a:pt x="709422" y="699466"/>
                  <a:pt x="687953" y="685463"/>
                </a:cubicBezTo>
                <a:cubicBezTo>
                  <a:pt x="675818" y="677374"/>
                  <a:pt x="662128" y="671462"/>
                  <a:pt x="649372" y="663994"/>
                </a:cubicBezTo>
                <a:cubicBezTo>
                  <a:pt x="619190" y="645947"/>
                  <a:pt x="601454" y="619811"/>
                  <a:pt x="598342" y="584339"/>
                </a:cubicBezTo>
                <a:cubicBezTo>
                  <a:pt x="594920" y="548245"/>
                  <a:pt x="600209" y="512775"/>
                  <a:pt x="605187" y="473881"/>
                </a:cubicBezTo>
                <a:close/>
                <a:moveTo>
                  <a:pt x="927539" y="469837"/>
                </a:moveTo>
                <a:cubicBezTo>
                  <a:pt x="931584" y="507797"/>
                  <a:pt x="938429" y="545757"/>
                  <a:pt x="932829" y="584030"/>
                </a:cubicBezTo>
                <a:cubicBezTo>
                  <a:pt x="928784" y="612032"/>
                  <a:pt x="914783" y="634746"/>
                  <a:pt x="890824" y="650305"/>
                </a:cubicBezTo>
                <a:cubicBezTo>
                  <a:pt x="876823" y="659639"/>
                  <a:pt x="861264" y="666484"/>
                  <a:pt x="847573" y="675820"/>
                </a:cubicBezTo>
                <a:cubicBezTo>
                  <a:pt x="824860" y="690753"/>
                  <a:pt x="803080" y="706933"/>
                  <a:pt x="780988" y="722803"/>
                </a:cubicBezTo>
                <a:cubicBezTo>
                  <a:pt x="779743" y="723735"/>
                  <a:pt x="778498" y="724980"/>
                  <a:pt x="776942" y="725914"/>
                </a:cubicBezTo>
                <a:cubicBezTo>
                  <a:pt x="775697" y="725604"/>
                  <a:pt x="774765" y="725604"/>
                  <a:pt x="773520" y="725291"/>
                </a:cubicBezTo>
                <a:cubicBezTo>
                  <a:pt x="774454" y="701956"/>
                  <a:pt x="774454" y="678618"/>
                  <a:pt x="776942" y="655594"/>
                </a:cubicBezTo>
                <a:cubicBezTo>
                  <a:pt x="779121" y="636615"/>
                  <a:pt x="784099" y="617944"/>
                  <a:pt x="789077" y="599276"/>
                </a:cubicBezTo>
                <a:cubicBezTo>
                  <a:pt x="798100" y="565049"/>
                  <a:pt x="818637" y="539534"/>
                  <a:pt x="850374" y="524911"/>
                </a:cubicBezTo>
                <a:cubicBezTo>
                  <a:pt x="879000" y="511842"/>
                  <a:pt x="905447" y="496285"/>
                  <a:pt x="924738" y="470458"/>
                </a:cubicBezTo>
                <a:cubicBezTo>
                  <a:pt x="925049" y="470148"/>
                  <a:pt x="925983" y="470148"/>
                  <a:pt x="927539" y="469837"/>
                </a:cubicBezTo>
                <a:close/>
                <a:moveTo>
                  <a:pt x="606743" y="311149"/>
                </a:moveTo>
                <a:cubicBezTo>
                  <a:pt x="620744" y="331373"/>
                  <a:pt x="637235" y="347553"/>
                  <a:pt x="659328" y="357200"/>
                </a:cubicBezTo>
                <a:cubicBezTo>
                  <a:pt x="663371" y="359066"/>
                  <a:pt x="667728" y="360933"/>
                  <a:pt x="671773" y="362799"/>
                </a:cubicBezTo>
                <a:cubicBezTo>
                  <a:pt x="711289" y="379914"/>
                  <a:pt x="736182" y="408850"/>
                  <a:pt x="746761" y="451167"/>
                </a:cubicBezTo>
                <a:cubicBezTo>
                  <a:pt x="755471" y="486015"/>
                  <a:pt x="761073" y="520864"/>
                  <a:pt x="759206" y="556957"/>
                </a:cubicBezTo>
                <a:cubicBezTo>
                  <a:pt x="758895" y="561003"/>
                  <a:pt x="758585" y="565047"/>
                  <a:pt x="757961" y="570337"/>
                </a:cubicBezTo>
                <a:cubicBezTo>
                  <a:pt x="755161" y="567848"/>
                  <a:pt x="753294" y="566292"/>
                  <a:pt x="751428" y="565047"/>
                </a:cubicBezTo>
                <a:cubicBezTo>
                  <a:pt x="730891" y="550424"/>
                  <a:pt x="710667" y="535799"/>
                  <a:pt x="689820" y="521798"/>
                </a:cubicBezTo>
                <a:cubicBezTo>
                  <a:pt x="677685" y="513707"/>
                  <a:pt x="663995" y="507795"/>
                  <a:pt x="651236" y="500640"/>
                </a:cubicBezTo>
                <a:cubicBezTo>
                  <a:pt x="618878" y="481970"/>
                  <a:pt x="598965" y="454278"/>
                  <a:pt x="598654" y="416629"/>
                </a:cubicBezTo>
                <a:cubicBezTo>
                  <a:pt x="598341" y="382402"/>
                  <a:pt x="602697" y="348487"/>
                  <a:pt x="604877" y="314260"/>
                </a:cubicBezTo>
                <a:cubicBezTo>
                  <a:pt x="605187" y="313326"/>
                  <a:pt x="606120" y="312394"/>
                  <a:pt x="606743" y="311149"/>
                </a:cubicBezTo>
                <a:close/>
                <a:moveTo>
                  <a:pt x="930029" y="304927"/>
                </a:moveTo>
                <a:cubicBezTo>
                  <a:pt x="931272" y="342265"/>
                  <a:pt x="934072" y="378359"/>
                  <a:pt x="933140" y="414140"/>
                </a:cubicBezTo>
                <a:cubicBezTo>
                  <a:pt x="932517" y="443078"/>
                  <a:pt x="918205" y="466724"/>
                  <a:pt x="894557" y="484149"/>
                </a:cubicBezTo>
                <a:cubicBezTo>
                  <a:pt x="888023" y="488816"/>
                  <a:pt x="881488" y="493484"/>
                  <a:pt x="874333" y="497216"/>
                </a:cubicBezTo>
                <a:cubicBezTo>
                  <a:pt x="840106" y="515887"/>
                  <a:pt x="804946" y="533310"/>
                  <a:pt x="776010" y="563805"/>
                </a:cubicBezTo>
                <a:cubicBezTo>
                  <a:pt x="775076" y="556336"/>
                  <a:pt x="774452" y="551357"/>
                  <a:pt x="774141" y="546379"/>
                </a:cubicBezTo>
                <a:cubicBezTo>
                  <a:pt x="772586" y="505929"/>
                  <a:pt x="778809" y="466413"/>
                  <a:pt x="791256" y="427830"/>
                </a:cubicBezTo>
                <a:cubicBezTo>
                  <a:pt x="801522" y="396716"/>
                  <a:pt x="821748" y="374313"/>
                  <a:pt x="850685" y="360933"/>
                </a:cubicBezTo>
                <a:cubicBezTo>
                  <a:pt x="879000" y="347865"/>
                  <a:pt x="905136" y="332618"/>
                  <a:pt x="924117" y="307104"/>
                </a:cubicBezTo>
                <a:cubicBezTo>
                  <a:pt x="924738" y="306793"/>
                  <a:pt x="925983" y="306482"/>
                  <a:pt x="930029" y="304927"/>
                </a:cubicBezTo>
                <a:close/>
                <a:moveTo>
                  <a:pt x="602386" y="148730"/>
                </a:moveTo>
                <a:cubicBezTo>
                  <a:pt x="619500" y="169577"/>
                  <a:pt x="641280" y="182644"/>
                  <a:pt x="663062" y="196337"/>
                </a:cubicBezTo>
                <a:cubicBezTo>
                  <a:pt x="716578" y="230562"/>
                  <a:pt x="742093" y="282212"/>
                  <a:pt x="750495" y="343199"/>
                </a:cubicBezTo>
                <a:cubicBezTo>
                  <a:pt x="753606" y="366847"/>
                  <a:pt x="753917" y="390804"/>
                  <a:pt x="755473" y="414762"/>
                </a:cubicBezTo>
                <a:cubicBezTo>
                  <a:pt x="754228" y="415075"/>
                  <a:pt x="752672" y="415386"/>
                  <a:pt x="751116" y="415697"/>
                </a:cubicBezTo>
                <a:cubicBezTo>
                  <a:pt x="730580" y="383649"/>
                  <a:pt x="701022" y="363423"/>
                  <a:pt x="667418" y="346621"/>
                </a:cubicBezTo>
                <a:cubicBezTo>
                  <a:pt x="619500" y="322975"/>
                  <a:pt x="595542" y="282836"/>
                  <a:pt x="596163" y="229317"/>
                </a:cubicBezTo>
                <a:cubicBezTo>
                  <a:pt x="596476" y="202559"/>
                  <a:pt x="599275" y="175800"/>
                  <a:pt x="602386" y="148730"/>
                </a:cubicBezTo>
                <a:close/>
                <a:moveTo>
                  <a:pt x="925671" y="140018"/>
                </a:moveTo>
                <a:cubicBezTo>
                  <a:pt x="926605" y="148107"/>
                  <a:pt x="927227" y="153708"/>
                  <a:pt x="927539" y="159309"/>
                </a:cubicBezTo>
                <a:cubicBezTo>
                  <a:pt x="928783" y="180157"/>
                  <a:pt x="930962" y="201002"/>
                  <a:pt x="931272" y="221850"/>
                </a:cubicBezTo>
                <a:cubicBezTo>
                  <a:pt x="932207" y="276924"/>
                  <a:pt x="907003" y="316751"/>
                  <a:pt x="857840" y="341020"/>
                </a:cubicBezTo>
                <a:cubicBezTo>
                  <a:pt x="834194" y="352844"/>
                  <a:pt x="811791" y="365603"/>
                  <a:pt x="794055" y="385827"/>
                </a:cubicBezTo>
                <a:cubicBezTo>
                  <a:pt x="788454" y="393294"/>
                  <a:pt x="782544" y="401073"/>
                  <a:pt x="774452" y="410718"/>
                </a:cubicBezTo>
                <a:cubicBezTo>
                  <a:pt x="772275" y="356267"/>
                  <a:pt x="777253" y="306172"/>
                  <a:pt x="801212" y="259188"/>
                </a:cubicBezTo>
                <a:cubicBezTo>
                  <a:pt x="816147" y="229941"/>
                  <a:pt x="837306" y="205982"/>
                  <a:pt x="865308" y="188868"/>
                </a:cubicBezTo>
                <a:cubicBezTo>
                  <a:pt x="886779" y="175801"/>
                  <a:pt x="907624" y="162110"/>
                  <a:pt x="925671" y="140018"/>
                </a:cubicBezTo>
                <a:close/>
                <a:moveTo>
                  <a:pt x="754851" y="0"/>
                </a:moveTo>
                <a:cubicBezTo>
                  <a:pt x="759518" y="4978"/>
                  <a:pt x="762940" y="8402"/>
                  <a:pt x="766053" y="12135"/>
                </a:cubicBezTo>
                <a:cubicBezTo>
                  <a:pt x="790945" y="40139"/>
                  <a:pt x="809613" y="71564"/>
                  <a:pt x="820816" y="107657"/>
                </a:cubicBezTo>
                <a:cubicBezTo>
                  <a:pt x="829528" y="135351"/>
                  <a:pt x="827973" y="161797"/>
                  <a:pt x="816459" y="188557"/>
                </a:cubicBezTo>
                <a:cubicBezTo>
                  <a:pt x="803390" y="218738"/>
                  <a:pt x="785656" y="245498"/>
                  <a:pt x="765430" y="271323"/>
                </a:cubicBezTo>
                <a:cubicBezTo>
                  <a:pt x="762629" y="274745"/>
                  <a:pt x="760452" y="279723"/>
                  <a:pt x="760763" y="284080"/>
                </a:cubicBezTo>
                <a:cubicBezTo>
                  <a:pt x="766053" y="513087"/>
                  <a:pt x="769786" y="742094"/>
                  <a:pt x="764808" y="971101"/>
                </a:cubicBezTo>
                <a:cubicBezTo>
                  <a:pt x="762008" y="1109874"/>
                  <a:pt x="756717" y="1248647"/>
                  <a:pt x="749873" y="1387110"/>
                </a:cubicBezTo>
                <a:cubicBezTo>
                  <a:pt x="740226" y="1582200"/>
                  <a:pt x="708801" y="1773869"/>
                  <a:pt x="653105" y="1961492"/>
                </a:cubicBezTo>
                <a:cubicBezTo>
                  <a:pt x="645014" y="1989185"/>
                  <a:pt x="643147" y="2018433"/>
                  <a:pt x="637235" y="2047059"/>
                </a:cubicBezTo>
                <a:cubicBezTo>
                  <a:pt x="625101" y="2105555"/>
                  <a:pt x="609854" y="2163739"/>
                  <a:pt x="577806" y="2214147"/>
                </a:cubicBezTo>
                <a:cubicBezTo>
                  <a:pt x="546069" y="2264553"/>
                  <a:pt x="523976" y="2319004"/>
                  <a:pt x="498773" y="2372212"/>
                </a:cubicBezTo>
                <a:cubicBezTo>
                  <a:pt x="497217" y="2375634"/>
                  <a:pt x="495040" y="2379367"/>
                  <a:pt x="492239" y="2382167"/>
                </a:cubicBezTo>
                <a:cubicBezTo>
                  <a:pt x="582163" y="2179609"/>
                  <a:pt x="630702" y="1966782"/>
                  <a:pt x="659639" y="1748665"/>
                </a:cubicBezTo>
                <a:cubicBezTo>
                  <a:pt x="659639" y="1779159"/>
                  <a:pt x="660260" y="1809962"/>
                  <a:pt x="659328" y="1840455"/>
                </a:cubicBezTo>
                <a:cubicBezTo>
                  <a:pt x="658705" y="1871260"/>
                  <a:pt x="656527" y="1901752"/>
                  <a:pt x="655906" y="1932866"/>
                </a:cubicBezTo>
                <a:cubicBezTo>
                  <a:pt x="657772" y="1926022"/>
                  <a:pt x="659949" y="1919176"/>
                  <a:pt x="661816" y="1912331"/>
                </a:cubicBezTo>
                <a:cubicBezTo>
                  <a:pt x="702889" y="1763601"/>
                  <a:pt x="730581" y="1612693"/>
                  <a:pt x="739915" y="1458673"/>
                </a:cubicBezTo>
                <a:cubicBezTo>
                  <a:pt x="747694" y="1331414"/>
                  <a:pt x="752674" y="1203841"/>
                  <a:pt x="758586" y="1076270"/>
                </a:cubicBezTo>
                <a:cubicBezTo>
                  <a:pt x="758896" y="1071291"/>
                  <a:pt x="758586" y="1066624"/>
                  <a:pt x="758586" y="1058534"/>
                </a:cubicBezTo>
                <a:cubicBezTo>
                  <a:pt x="757341" y="1063202"/>
                  <a:pt x="756717" y="1065068"/>
                  <a:pt x="755785" y="1067869"/>
                </a:cubicBezTo>
                <a:cubicBezTo>
                  <a:pt x="747694" y="1061022"/>
                  <a:pt x="740226" y="1053244"/>
                  <a:pt x="731826" y="1047955"/>
                </a:cubicBezTo>
                <a:cubicBezTo>
                  <a:pt x="711600" y="1034886"/>
                  <a:pt x="691687" y="1020574"/>
                  <a:pt x="669907" y="1010617"/>
                </a:cubicBezTo>
                <a:cubicBezTo>
                  <a:pt x="612032" y="983857"/>
                  <a:pt x="589630" y="939364"/>
                  <a:pt x="596164" y="877445"/>
                </a:cubicBezTo>
                <a:cubicBezTo>
                  <a:pt x="598654" y="855663"/>
                  <a:pt x="600209" y="833884"/>
                  <a:pt x="602387" y="810236"/>
                </a:cubicBezTo>
                <a:cubicBezTo>
                  <a:pt x="605187" y="812415"/>
                  <a:pt x="606432" y="813347"/>
                  <a:pt x="607365" y="814281"/>
                </a:cubicBezTo>
                <a:cubicBezTo>
                  <a:pt x="624479" y="835750"/>
                  <a:pt x="645637" y="851307"/>
                  <a:pt x="671152" y="861886"/>
                </a:cubicBezTo>
                <a:cubicBezTo>
                  <a:pt x="701021" y="874021"/>
                  <a:pt x="724980" y="893936"/>
                  <a:pt x="736493" y="925050"/>
                </a:cubicBezTo>
                <a:cubicBezTo>
                  <a:pt x="743338" y="943408"/>
                  <a:pt x="748007" y="962389"/>
                  <a:pt x="752050" y="981369"/>
                </a:cubicBezTo>
                <a:cubicBezTo>
                  <a:pt x="755162" y="995992"/>
                  <a:pt x="756096" y="1010928"/>
                  <a:pt x="758896" y="1026174"/>
                </a:cubicBezTo>
                <a:cubicBezTo>
                  <a:pt x="759207" y="1023373"/>
                  <a:pt x="759829" y="1020574"/>
                  <a:pt x="759829" y="1017774"/>
                </a:cubicBezTo>
                <a:cubicBezTo>
                  <a:pt x="760141" y="860020"/>
                  <a:pt x="760763" y="702268"/>
                  <a:pt x="760141" y="544824"/>
                </a:cubicBezTo>
                <a:cubicBezTo>
                  <a:pt x="759829" y="457701"/>
                  <a:pt x="757341" y="370891"/>
                  <a:pt x="756096" y="283769"/>
                </a:cubicBezTo>
                <a:cubicBezTo>
                  <a:pt x="756096" y="273500"/>
                  <a:pt x="752674" y="265722"/>
                  <a:pt x="746762" y="257009"/>
                </a:cubicBezTo>
                <a:cubicBezTo>
                  <a:pt x="733382" y="238030"/>
                  <a:pt x="720313" y="218428"/>
                  <a:pt x="709734" y="197580"/>
                </a:cubicBezTo>
                <a:cubicBezTo>
                  <a:pt x="694487" y="168020"/>
                  <a:pt x="692932" y="136596"/>
                  <a:pt x="702889" y="104858"/>
                </a:cubicBezTo>
                <a:cubicBezTo>
                  <a:pt x="713779" y="68765"/>
                  <a:pt x="731515" y="35783"/>
                  <a:pt x="752361" y="4667"/>
                </a:cubicBezTo>
                <a:cubicBezTo>
                  <a:pt x="752984" y="3422"/>
                  <a:pt x="753606" y="2177"/>
                  <a:pt x="754851" y="0"/>
                </a:cubicBezTo>
                <a:close/>
              </a:path>
            </a:pathLst>
          </a:custGeom>
          <a:solidFill>
            <a:schemeClr val="accent2"/>
          </a:solidFill>
          <a:ln w="164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98C1FD-EEA5-4DC5-B669-7E93CE69731E}"/>
              </a:ext>
            </a:extLst>
          </p:cNvPr>
          <p:cNvCxnSpPr>
            <a:cxnSpLocks/>
          </p:cNvCxnSpPr>
          <p:nvPr userDrawn="1"/>
        </p:nvCxnSpPr>
        <p:spPr>
          <a:xfrm>
            <a:off x="0" y="6730423"/>
            <a:ext cx="11658239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11D7284-0C10-4CBD-8BFF-B8CDBFA248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5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477D216-CDD6-41E4-9899-16DEE8ACAF6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771774" y="3869996"/>
            <a:ext cx="2105025" cy="22321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6D4BF99-141B-40C6-95E5-8DCF27BF179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315199" y="1501549"/>
            <a:ext cx="2105025" cy="22321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F01C12B-3542-494E-B196-A13A0794C439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043487" y="1501549"/>
            <a:ext cx="2105025" cy="22321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4647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9888D31-20D4-4261-812C-1F09979416F4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253102" y="104750"/>
            <a:ext cx="7586906" cy="6325714"/>
          </a:xfrm>
          <a:custGeom>
            <a:avLst/>
            <a:gdLst>
              <a:gd name="connsiteX0" fmla="*/ 7320413 w 7586906"/>
              <a:gd name="connsiteY0" fmla="*/ 3760437 h 6325714"/>
              <a:gd name="connsiteX1" fmla="*/ 7318253 w 7586906"/>
              <a:gd name="connsiteY1" fmla="*/ 3766264 h 6325714"/>
              <a:gd name="connsiteX2" fmla="*/ 7321102 w 7586906"/>
              <a:gd name="connsiteY2" fmla="*/ 3765647 h 6325714"/>
              <a:gd name="connsiteX3" fmla="*/ 7320413 w 7586906"/>
              <a:gd name="connsiteY3" fmla="*/ 3760437 h 6325714"/>
              <a:gd name="connsiteX4" fmla="*/ 7445403 w 7586906"/>
              <a:gd name="connsiteY4" fmla="*/ 3428271 h 6325714"/>
              <a:gd name="connsiteX5" fmla="*/ 7438767 w 7586906"/>
              <a:gd name="connsiteY5" fmla="*/ 3433426 h 6325714"/>
              <a:gd name="connsiteX6" fmla="*/ 7438872 w 7586906"/>
              <a:gd name="connsiteY6" fmla="*/ 3433083 h 6325714"/>
              <a:gd name="connsiteX7" fmla="*/ 7444388 w 7586906"/>
              <a:gd name="connsiteY7" fmla="*/ 3428938 h 6325714"/>
              <a:gd name="connsiteX8" fmla="*/ 7445403 w 7586906"/>
              <a:gd name="connsiteY8" fmla="*/ 3428271 h 6325714"/>
              <a:gd name="connsiteX9" fmla="*/ 7083083 w 7586906"/>
              <a:gd name="connsiteY9" fmla="*/ 3403159 h 6325714"/>
              <a:gd name="connsiteX10" fmla="*/ 7078476 w 7586906"/>
              <a:gd name="connsiteY10" fmla="*/ 3403309 h 6325714"/>
              <a:gd name="connsiteX11" fmla="*/ 7080901 w 7586906"/>
              <a:gd name="connsiteY11" fmla="*/ 3405323 h 6325714"/>
              <a:gd name="connsiteX12" fmla="*/ 7083083 w 7586906"/>
              <a:gd name="connsiteY12" fmla="*/ 3403159 h 6325714"/>
              <a:gd name="connsiteX13" fmla="*/ 7272181 w 7586906"/>
              <a:gd name="connsiteY13" fmla="*/ 3052385 h 6325714"/>
              <a:gd name="connsiteX14" fmla="*/ 7270689 w 7586906"/>
              <a:gd name="connsiteY14" fmla="*/ 3053029 h 6325714"/>
              <a:gd name="connsiteX15" fmla="*/ 7270689 w 7586906"/>
              <a:gd name="connsiteY15" fmla="*/ 3053029 h 6325714"/>
              <a:gd name="connsiteX16" fmla="*/ 6580020 w 7586906"/>
              <a:gd name="connsiteY16" fmla="*/ 1466528 h 6325714"/>
              <a:gd name="connsiteX17" fmla="*/ 6578494 w 7586906"/>
              <a:gd name="connsiteY17" fmla="*/ 1468410 h 6325714"/>
              <a:gd name="connsiteX18" fmla="*/ 6579022 w 7586906"/>
              <a:gd name="connsiteY18" fmla="*/ 1467611 h 6325714"/>
              <a:gd name="connsiteX19" fmla="*/ 5998520 w 7586906"/>
              <a:gd name="connsiteY19" fmla="*/ 1134603 h 6325714"/>
              <a:gd name="connsiteX20" fmla="*/ 6001602 w 7586906"/>
              <a:gd name="connsiteY20" fmla="*/ 1136334 h 6325714"/>
              <a:gd name="connsiteX21" fmla="*/ 5998520 w 7586906"/>
              <a:gd name="connsiteY21" fmla="*/ 1134603 h 6325714"/>
              <a:gd name="connsiteX22" fmla="*/ 5277369 w 7586906"/>
              <a:gd name="connsiteY22" fmla="*/ 373923 h 6325714"/>
              <a:gd name="connsiteX23" fmla="*/ 5273651 w 7586906"/>
              <a:gd name="connsiteY23" fmla="*/ 376137 h 6325714"/>
              <a:gd name="connsiteX24" fmla="*/ 5273439 w 7586906"/>
              <a:gd name="connsiteY24" fmla="*/ 377452 h 6325714"/>
              <a:gd name="connsiteX25" fmla="*/ 5275854 w 7586906"/>
              <a:gd name="connsiteY25" fmla="*/ 377634 h 6325714"/>
              <a:gd name="connsiteX26" fmla="*/ 5277369 w 7586906"/>
              <a:gd name="connsiteY26" fmla="*/ 373923 h 6325714"/>
              <a:gd name="connsiteX27" fmla="*/ 5498520 w 7586906"/>
              <a:gd name="connsiteY27" fmla="*/ 63185 h 6325714"/>
              <a:gd name="connsiteX28" fmla="*/ 5497874 w 7586906"/>
              <a:gd name="connsiteY28" fmla="*/ 65299 h 6325714"/>
              <a:gd name="connsiteX29" fmla="*/ 5497972 w 7586906"/>
              <a:gd name="connsiteY29" fmla="*/ 64691 h 6325714"/>
              <a:gd name="connsiteX30" fmla="*/ 5820454 w 7586906"/>
              <a:gd name="connsiteY30" fmla="*/ 49252 h 6325714"/>
              <a:gd name="connsiteX31" fmla="*/ 5818179 w 7586906"/>
              <a:gd name="connsiteY31" fmla="*/ 49620 h 6325714"/>
              <a:gd name="connsiteX32" fmla="*/ 5820189 w 7586906"/>
              <a:gd name="connsiteY32" fmla="*/ 49281 h 6325714"/>
              <a:gd name="connsiteX33" fmla="*/ 5807083 w 7586906"/>
              <a:gd name="connsiteY33" fmla="*/ 168 h 6325714"/>
              <a:gd name="connsiteX34" fmla="*/ 5810223 w 7586906"/>
              <a:gd name="connsiteY34" fmla="*/ 2257 h 6325714"/>
              <a:gd name="connsiteX35" fmla="*/ 5857115 w 7586906"/>
              <a:gd name="connsiteY35" fmla="*/ 27941 h 6325714"/>
              <a:gd name="connsiteX36" fmla="*/ 5841226 w 7586906"/>
              <a:gd name="connsiteY36" fmla="*/ 45729 h 6325714"/>
              <a:gd name="connsiteX37" fmla="*/ 5820189 w 7586906"/>
              <a:gd name="connsiteY37" fmla="*/ 49281 h 6325714"/>
              <a:gd name="connsiteX38" fmla="*/ 5816643 w 7586906"/>
              <a:gd name="connsiteY38" fmla="*/ 49671 h 6325714"/>
              <a:gd name="connsiteX39" fmla="*/ 5766099 w 7586906"/>
              <a:gd name="connsiteY39" fmla="*/ 75130 h 6325714"/>
              <a:gd name="connsiteX40" fmla="*/ 5765007 w 7586906"/>
              <a:gd name="connsiteY40" fmla="*/ 76212 h 6325714"/>
              <a:gd name="connsiteX41" fmla="*/ 5729366 w 7586906"/>
              <a:gd name="connsiteY41" fmla="*/ 98307 h 6325714"/>
              <a:gd name="connsiteX42" fmla="*/ 5733804 w 7586906"/>
              <a:gd name="connsiteY42" fmla="*/ 106797 h 6325714"/>
              <a:gd name="connsiteX43" fmla="*/ 5688821 w 7586906"/>
              <a:gd name="connsiteY43" fmla="*/ 145158 h 6325714"/>
              <a:gd name="connsiteX44" fmla="*/ 5719687 w 7586906"/>
              <a:gd name="connsiteY44" fmla="*/ 169794 h 6325714"/>
              <a:gd name="connsiteX45" fmla="*/ 5721880 w 7586906"/>
              <a:gd name="connsiteY45" fmla="*/ 169461 h 6325714"/>
              <a:gd name="connsiteX46" fmla="*/ 5781990 w 7586906"/>
              <a:gd name="connsiteY46" fmla="*/ 166193 h 6325714"/>
              <a:gd name="connsiteX47" fmla="*/ 5782869 w 7586906"/>
              <a:gd name="connsiteY47" fmla="*/ 166426 h 6325714"/>
              <a:gd name="connsiteX48" fmla="*/ 5786428 w 7586906"/>
              <a:gd name="connsiteY48" fmla="*/ 174683 h 6325714"/>
              <a:gd name="connsiteX49" fmla="*/ 5785994 w 7586906"/>
              <a:gd name="connsiteY49" fmla="*/ 175482 h 6325714"/>
              <a:gd name="connsiteX50" fmla="*/ 5793737 w 7586906"/>
              <a:gd name="connsiteY50" fmla="*/ 186220 h 6325714"/>
              <a:gd name="connsiteX51" fmla="*/ 5760787 w 7586906"/>
              <a:gd name="connsiteY51" fmla="*/ 218169 h 6325714"/>
              <a:gd name="connsiteX52" fmla="*/ 5643419 w 7586906"/>
              <a:gd name="connsiteY52" fmla="*/ 299972 h 6325714"/>
              <a:gd name="connsiteX53" fmla="*/ 5642985 w 7586906"/>
              <a:gd name="connsiteY53" fmla="*/ 300771 h 6325714"/>
              <a:gd name="connsiteX54" fmla="*/ 5643419 w 7586906"/>
              <a:gd name="connsiteY54" fmla="*/ 299972 h 6325714"/>
              <a:gd name="connsiteX55" fmla="*/ 5641904 w 7586906"/>
              <a:gd name="connsiteY55" fmla="*/ 303685 h 6325714"/>
              <a:gd name="connsiteX56" fmla="*/ 5572463 w 7586906"/>
              <a:gd name="connsiteY56" fmla="*/ 325050 h 6325714"/>
              <a:gd name="connsiteX57" fmla="*/ 5533061 w 7586906"/>
              <a:gd name="connsiteY57" fmla="*/ 342035 h 6325714"/>
              <a:gd name="connsiteX58" fmla="*/ 5533284 w 7586906"/>
              <a:gd name="connsiteY58" fmla="*/ 342551 h 6325714"/>
              <a:gd name="connsiteX59" fmla="*/ 5527458 w 7586906"/>
              <a:gd name="connsiteY59" fmla="*/ 359749 h 6325714"/>
              <a:gd name="connsiteX60" fmla="*/ 5526813 w 7586906"/>
              <a:gd name="connsiteY60" fmla="*/ 361863 h 6325714"/>
              <a:gd name="connsiteX61" fmla="*/ 5615002 w 7586906"/>
              <a:gd name="connsiteY61" fmla="*/ 356894 h 6325714"/>
              <a:gd name="connsiteX62" fmla="*/ 5628825 w 7586906"/>
              <a:gd name="connsiteY62" fmla="*/ 356443 h 6325714"/>
              <a:gd name="connsiteX63" fmla="*/ 5663949 w 7586906"/>
              <a:gd name="connsiteY63" fmla="*/ 358438 h 6325714"/>
              <a:gd name="connsiteX64" fmla="*/ 5730531 w 7586906"/>
              <a:gd name="connsiteY64" fmla="*/ 373797 h 6325714"/>
              <a:gd name="connsiteX65" fmla="*/ 5728996 w 7586906"/>
              <a:gd name="connsiteY65" fmla="*/ 373847 h 6325714"/>
              <a:gd name="connsiteX66" fmla="*/ 5730531 w 7586906"/>
              <a:gd name="connsiteY66" fmla="*/ 373797 h 6325714"/>
              <a:gd name="connsiteX67" fmla="*/ 5734259 w 7586906"/>
              <a:gd name="connsiteY67" fmla="*/ 373414 h 6325714"/>
              <a:gd name="connsiteX68" fmla="*/ 5831549 w 7586906"/>
              <a:gd name="connsiteY68" fmla="*/ 385942 h 6325714"/>
              <a:gd name="connsiteX69" fmla="*/ 5801150 w 7586906"/>
              <a:gd name="connsiteY69" fmla="*/ 403941 h 6325714"/>
              <a:gd name="connsiteX70" fmla="*/ 5900673 w 7586906"/>
              <a:gd name="connsiteY70" fmla="*/ 385519 h 6325714"/>
              <a:gd name="connsiteX71" fmla="*/ 5900895 w 7586906"/>
              <a:gd name="connsiteY71" fmla="*/ 386035 h 6325714"/>
              <a:gd name="connsiteX72" fmla="*/ 5900673 w 7586906"/>
              <a:gd name="connsiteY72" fmla="*/ 385519 h 6325714"/>
              <a:gd name="connsiteX73" fmla="*/ 5901753 w 7586906"/>
              <a:gd name="connsiteY73" fmla="*/ 382606 h 6325714"/>
              <a:gd name="connsiteX74" fmla="*/ 5962753 w 7586906"/>
              <a:gd name="connsiteY74" fmla="*/ 381401 h 6325714"/>
              <a:gd name="connsiteX75" fmla="*/ 5984955 w 7586906"/>
              <a:gd name="connsiteY75" fmla="*/ 387743 h 6325714"/>
              <a:gd name="connsiteX76" fmla="*/ 6125056 w 7586906"/>
              <a:gd name="connsiteY76" fmla="*/ 365904 h 6325714"/>
              <a:gd name="connsiteX77" fmla="*/ 6067595 w 7586906"/>
              <a:gd name="connsiteY77" fmla="*/ 409643 h 6325714"/>
              <a:gd name="connsiteX78" fmla="*/ 5960501 w 7586906"/>
              <a:gd name="connsiteY78" fmla="*/ 484570 h 6325714"/>
              <a:gd name="connsiteX79" fmla="*/ 5907893 w 7586906"/>
              <a:gd name="connsiteY79" fmla="*/ 570278 h 6325714"/>
              <a:gd name="connsiteX80" fmla="*/ 5916304 w 7586906"/>
              <a:gd name="connsiteY80" fmla="*/ 582563 h 6325714"/>
              <a:gd name="connsiteX81" fmla="*/ 5983755 w 7586906"/>
              <a:gd name="connsiteY81" fmla="*/ 596325 h 6325714"/>
              <a:gd name="connsiteX82" fmla="*/ 5947649 w 7586906"/>
              <a:gd name="connsiteY82" fmla="*/ 651666 h 6325714"/>
              <a:gd name="connsiteX83" fmla="*/ 5893851 w 7586906"/>
              <a:gd name="connsiteY83" fmla="*/ 646094 h 6325714"/>
              <a:gd name="connsiteX84" fmla="*/ 5842649 w 7586906"/>
              <a:gd name="connsiteY84" fmla="*/ 633896 h 6325714"/>
              <a:gd name="connsiteX85" fmla="*/ 5840477 w 7586906"/>
              <a:gd name="connsiteY85" fmla="*/ 637892 h 6325714"/>
              <a:gd name="connsiteX86" fmla="*/ 5733309 w 7586906"/>
              <a:gd name="connsiteY86" fmla="*/ 699998 h 6325714"/>
              <a:gd name="connsiteX87" fmla="*/ 5809370 w 7586906"/>
              <a:gd name="connsiteY87" fmla="*/ 684958 h 6325714"/>
              <a:gd name="connsiteX88" fmla="*/ 5730747 w 7586906"/>
              <a:gd name="connsiteY88" fmla="*/ 750059 h 6325714"/>
              <a:gd name="connsiteX89" fmla="*/ 5874714 w 7586906"/>
              <a:gd name="connsiteY89" fmla="*/ 713704 h 6325714"/>
              <a:gd name="connsiteX90" fmla="*/ 5877542 w 7586906"/>
              <a:gd name="connsiteY90" fmla="*/ 709425 h 6325714"/>
              <a:gd name="connsiteX91" fmla="*/ 5966504 w 7586906"/>
              <a:gd name="connsiteY91" fmla="*/ 686376 h 6325714"/>
              <a:gd name="connsiteX92" fmla="*/ 5970699 w 7586906"/>
              <a:gd name="connsiteY92" fmla="*/ 690687 h 6325714"/>
              <a:gd name="connsiteX93" fmla="*/ 5970296 w 7586906"/>
              <a:gd name="connsiteY93" fmla="*/ 696980 h 6325714"/>
              <a:gd name="connsiteX94" fmla="*/ 5971175 w 7586906"/>
              <a:gd name="connsiteY94" fmla="*/ 697213 h 6325714"/>
              <a:gd name="connsiteX95" fmla="*/ 5980656 w 7586906"/>
              <a:gd name="connsiteY95" fmla="*/ 704754 h 6325714"/>
              <a:gd name="connsiteX96" fmla="*/ 5992476 w 7586906"/>
              <a:gd name="connsiteY96" fmla="*/ 699659 h 6325714"/>
              <a:gd name="connsiteX97" fmla="*/ 6037174 w 7586906"/>
              <a:gd name="connsiteY97" fmla="*/ 687734 h 6325714"/>
              <a:gd name="connsiteX98" fmla="*/ 6021108 w 7586906"/>
              <a:gd name="connsiteY98" fmla="*/ 717302 h 6325714"/>
              <a:gd name="connsiteX99" fmla="*/ 6021330 w 7586906"/>
              <a:gd name="connsiteY99" fmla="*/ 717818 h 6325714"/>
              <a:gd name="connsiteX100" fmla="*/ 6027750 w 7586906"/>
              <a:gd name="connsiteY100" fmla="*/ 727291 h 6325714"/>
              <a:gd name="connsiteX101" fmla="*/ 6087838 w 7586906"/>
              <a:gd name="connsiteY101" fmla="*/ 720360 h 6325714"/>
              <a:gd name="connsiteX102" fmla="*/ 6059962 w 7586906"/>
              <a:gd name="connsiteY102" fmla="*/ 756855 h 6325714"/>
              <a:gd name="connsiteX103" fmla="*/ 6086685 w 7586906"/>
              <a:gd name="connsiteY103" fmla="*/ 748395 h 6325714"/>
              <a:gd name="connsiteX104" fmla="*/ 6085023 w 7586906"/>
              <a:gd name="connsiteY104" fmla="*/ 764411 h 6325714"/>
              <a:gd name="connsiteX105" fmla="*/ 6063988 w 7586906"/>
              <a:gd name="connsiteY105" fmla="*/ 807747 h 6325714"/>
              <a:gd name="connsiteX106" fmla="*/ 6135980 w 7586906"/>
              <a:gd name="connsiteY106" fmla="*/ 734489 h 6325714"/>
              <a:gd name="connsiteX107" fmla="*/ 6152611 w 7586906"/>
              <a:gd name="connsiteY107" fmla="*/ 764039 h 6325714"/>
              <a:gd name="connsiteX108" fmla="*/ 6193244 w 7586906"/>
              <a:gd name="connsiteY108" fmla="*/ 807719 h 6325714"/>
              <a:gd name="connsiteX109" fmla="*/ 6313210 w 7586906"/>
              <a:gd name="connsiteY109" fmla="*/ 795172 h 6325714"/>
              <a:gd name="connsiteX110" fmla="*/ 6286795 w 7586906"/>
              <a:gd name="connsiteY110" fmla="*/ 856738 h 6325714"/>
              <a:gd name="connsiteX111" fmla="*/ 6185431 w 7586906"/>
              <a:gd name="connsiteY111" fmla="*/ 879951 h 6325714"/>
              <a:gd name="connsiteX112" fmla="*/ 6163755 w 7586906"/>
              <a:gd name="connsiteY112" fmla="*/ 906543 h 6325714"/>
              <a:gd name="connsiteX113" fmla="*/ 6163585 w 7586906"/>
              <a:gd name="connsiteY113" fmla="*/ 905566 h 6325714"/>
              <a:gd name="connsiteX114" fmla="*/ 6163537 w 7586906"/>
              <a:gd name="connsiteY114" fmla="*/ 906811 h 6325714"/>
              <a:gd name="connsiteX115" fmla="*/ 6163755 w 7586906"/>
              <a:gd name="connsiteY115" fmla="*/ 906543 h 6325714"/>
              <a:gd name="connsiteX116" fmla="*/ 6163982 w 7586906"/>
              <a:gd name="connsiteY116" fmla="*/ 907843 h 6325714"/>
              <a:gd name="connsiteX117" fmla="*/ 6177646 w 7586906"/>
              <a:gd name="connsiteY117" fmla="*/ 917863 h 6325714"/>
              <a:gd name="connsiteX118" fmla="*/ 6242830 w 7586906"/>
              <a:gd name="connsiteY118" fmla="*/ 919139 h 6325714"/>
              <a:gd name="connsiteX119" fmla="*/ 6209488 w 7586906"/>
              <a:gd name="connsiteY119" fmla="*/ 959214 h 6325714"/>
              <a:gd name="connsiteX120" fmla="*/ 6325733 w 7586906"/>
              <a:gd name="connsiteY120" fmla="*/ 910941 h 6325714"/>
              <a:gd name="connsiteX121" fmla="*/ 6326623 w 7586906"/>
              <a:gd name="connsiteY121" fmla="*/ 913005 h 6325714"/>
              <a:gd name="connsiteX122" fmla="*/ 6302719 w 7586906"/>
              <a:gd name="connsiteY122" fmla="*/ 953296 h 6325714"/>
              <a:gd name="connsiteX123" fmla="*/ 6209076 w 7586906"/>
              <a:gd name="connsiteY123" fmla="*/ 1001616 h 6325714"/>
              <a:gd name="connsiteX124" fmla="*/ 6169684 w 7586906"/>
              <a:gd name="connsiteY124" fmla="*/ 1020432 h 6325714"/>
              <a:gd name="connsiteX125" fmla="*/ 6169250 w 7586906"/>
              <a:gd name="connsiteY125" fmla="*/ 1021231 h 6325714"/>
              <a:gd name="connsiteX126" fmla="*/ 6145440 w 7586906"/>
              <a:gd name="connsiteY126" fmla="*/ 1040063 h 6325714"/>
              <a:gd name="connsiteX127" fmla="*/ 6106453 w 7586906"/>
              <a:gd name="connsiteY127" fmla="*/ 1090526 h 6325714"/>
              <a:gd name="connsiteX128" fmla="*/ 6125530 w 7586906"/>
              <a:gd name="connsiteY128" fmla="*/ 1125752 h 6325714"/>
              <a:gd name="connsiteX129" fmla="*/ 6125753 w 7586906"/>
              <a:gd name="connsiteY129" fmla="*/ 1126268 h 6325714"/>
              <a:gd name="connsiteX130" fmla="*/ 6128210 w 7586906"/>
              <a:gd name="connsiteY130" fmla="*/ 1133776 h 6325714"/>
              <a:gd name="connsiteX131" fmla="*/ 6170609 w 7586906"/>
              <a:gd name="connsiteY131" fmla="*/ 1103872 h 6325714"/>
              <a:gd name="connsiteX132" fmla="*/ 6194992 w 7586906"/>
              <a:gd name="connsiteY132" fmla="*/ 1108048 h 6325714"/>
              <a:gd name="connsiteX133" fmla="*/ 6191138 w 7586906"/>
              <a:gd name="connsiteY133" fmla="*/ 1124397 h 6325714"/>
              <a:gd name="connsiteX134" fmla="*/ 6193078 w 7586906"/>
              <a:gd name="connsiteY134" fmla="*/ 1193936 h 6325714"/>
              <a:gd name="connsiteX135" fmla="*/ 6196659 w 7586906"/>
              <a:gd name="connsiteY135" fmla="*/ 1205856 h 6325714"/>
              <a:gd name="connsiteX136" fmla="*/ 6212643 w 7586906"/>
              <a:gd name="connsiteY136" fmla="*/ 1199578 h 6325714"/>
              <a:gd name="connsiteX137" fmla="*/ 6220664 w 7586906"/>
              <a:gd name="connsiteY137" fmla="*/ 1295869 h 6325714"/>
              <a:gd name="connsiteX138" fmla="*/ 6229796 w 7586906"/>
              <a:gd name="connsiteY138" fmla="*/ 1318859 h 6325714"/>
              <a:gd name="connsiteX139" fmla="*/ 6299840 w 7586906"/>
              <a:gd name="connsiteY139" fmla="*/ 1288054 h 6325714"/>
              <a:gd name="connsiteX140" fmla="*/ 6294959 w 7586906"/>
              <a:gd name="connsiteY140" fmla="*/ 1316472 h 6325714"/>
              <a:gd name="connsiteX141" fmla="*/ 6309418 w 7586906"/>
              <a:gd name="connsiteY141" fmla="*/ 1350017 h 6325714"/>
              <a:gd name="connsiteX142" fmla="*/ 6365366 w 7586906"/>
              <a:gd name="connsiteY142" fmla="*/ 1347931 h 6325714"/>
              <a:gd name="connsiteX143" fmla="*/ 6374581 w 7586906"/>
              <a:gd name="connsiteY143" fmla="*/ 1347631 h 6325714"/>
              <a:gd name="connsiteX144" fmla="*/ 6407490 w 7586906"/>
              <a:gd name="connsiteY144" fmla="*/ 1346295 h 6325714"/>
              <a:gd name="connsiteX145" fmla="*/ 6469518 w 7586906"/>
              <a:gd name="connsiteY145" fmla="*/ 1370963 h 6325714"/>
              <a:gd name="connsiteX146" fmla="*/ 6507757 w 7586906"/>
              <a:gd name="connsiteY146" fmla="*/ 1380181 h 6325714"/>
              <a:gd name="connsiteX147" fmla="*/ 6442001 w 7586906"/>
              <a:gd name="connsiteY147" fmla="*/ 1393839 h 6325714"/>
              <a:gd name="connsiteX148" fmla="*/ 6393458 w 7586906"/>
              <a:gd name="connsiteY148" fmla="*/ 1423942 h 6325714"/>
              <a:gd name="connsiteX149" fmla="*/ 6325268 w 7586906"/>
              <a:gd name="connsiteY149" fmla="*/ 1471696 h 6325714"/>
              <a:gd name="connsiteX150" fmla="*/ 6296872 w 7586906"/>
              <a:gd name="connsiteY150" fmla="*/ 1494339 h 6325714"/>
              <a:gd name="connsiteX151" fmla="*/ 6323512 w 7586906"/>
              <a:gd name="connsiteY151" fmla="*/ 1509170 h 6325714"/>
              <a:gd name="connsiteX152" fmla="*/ 6368040 w 7586906"/>
              <a:gd name="connsiteY152" fmla="*/ 1505886 h 6325714"/>
              <a:gd name="connsiteX153" fmla="*/ 6446473 w 7586906"/>
              <a:gd name="connsiteY153" fmla="*/ 1445763 h 6325714"/>
              <a:gd name="connsiteX154" fmla="*/ 6589285 w 7586906"/>
              <a:gd name="connsiteY154" fmla="*/ 1399503 h 6325714"/>
              <a:gd name="connsiteX155" fmla="*/ 6609114 w 7586906"/>
              <a:gd name="connsiteY155" fmla="*/ 1412986 h 6325714"/>
              <a:gd name="connsiteX156" fmla="*/ 6758486 w 7586906"/>
              <a:gd name="connsiteY156" fmla="*/ 1475885 h 6325714"/>
              <a:gd name="connsiteX157" fmla="*/ 6691576 w 7586906"/>
              <a:gd name="connsiteY157" fmla="*/ 1479636 h 6325714"/>
              <a:gd name="connsiteX158" fmla="*/ 6581322 w 7586906"/>
              <a:gd name="connsiteY158" fmla="*/ 1464131 h 6325714"/>
              <a:gd name="connsiteX159" fmla="*/ 6579022 w 7586906"/>
              <a:gd name="connsiteY159" fmla="*/ 1467611 h 6325714"/>
              <a:gd name="connsiteX160" fmla="*/ 6565163 w 7586906"/>
              <a:gd name="connsiteY160" fmla="*/ 1482646 h 6325714"/>
              <a:gd name="connsiteX161" fmla="*/ 6543531 w 7586906"/>
              <a:gd name="connsiteY161" fmla="*/ 1493883 h 6325714"/>
              <a:gd name="connsiteX162" fmla="*/ 6538404 w 7586906"/>
              <a:gd name="connsiteY162" fmla="*/ 1480183 h 6325714"/>
              <a:gd name="connsiteX163" fmla="*/ 6543531 w 7586906"/>
              <a:gd name="connsiteY163" fmla="*/ 1493883 h 6325714"/>
              <a:gd name="connsiteX164" fmla="*/ 6477289 w 7586906"/>
              <a:gd name="connsiteY164" fmla="*/ 1537125 h 6325714"/>
              <a:gd name="connsiteX165" fmla="*/ 6545861 w 7586906"/>
              <a:gd name="connsiteY165" fmla="*/ 1517357 h 6325714"/>
              <a:gd name="connsiteX166" fmla="*/ 6624032 w 7586906"/>
              <a:gd name="connsiteY166" fmla="*/ 1525275 h 6325714"/>
              <a:gd name="connsiteX167" fmla="*/ 6622284 w 7586906"/>
              <a:gd name="connsiteY167" fmla="*/ 1526640 h 6325714"/>
              <a:gd name="connsiteX168" fmla="*/ 6573530 w 7586906"/>
              <a:gd name="connsiteY168" fmla="*/ 1558059 h 6325714"/>
              <a:gd name="connsiteX169" fmla="*/ 6601992 w 7586906"/>
              <a:gd name="connsiteY169" fmla="*/ 1584344 h 6325714"/>
              <a:gd name="connsiteX170" fmla="*/ 6629870 w 7586906"/>
              <a:gd name="connsiteY170" fmla="*/ 1585790 h 6325714"/>
              <a:gd name="connsiteX171" fmla="*/ 6591793 w 7586906"/>
              <a:gd name="connsiteY171" fmla="*/ 1604039 h 6325714"/>
              <a:gd name="connsiteX172" fmla="*/ 6524386 w 7586906"/>
              <a:gd name="connsiteY172" fmla="*/ 1635543 h 6325714"/>
              <a:gd name="connsiteX173" fmla="*/ 6468853 w 7586906"/>
              <a:gd name="connsiteY173" fmla="*/ 1671108 h 6325714"/>
              <a:gd name="connsiteX174" fmla="*/ 6443168 w 7586906"/>
              <a:gd name="connsiteY174" fmla="*/ 1707270 h 6325714"/>
              <a:gd name="connsiteX175" fmla="*/ 6421456 w 7586906"/>
              <a:gd name="connsiteY175" fmla="*/ 1747228 h 6325714"/>
              <a:gd name="connsiteX176" fmla="*/ 6418693 w 7586906"/>
              <a:gd name="connsiteY176" fmla="*/ 1800434 h 6325714"/>
              <a:gd name="connsiteX177" fmla="*/ 6378667 w 7586906"/>
              <a:gd name="connsiteY177" fmla="*/ 1823196 h 6325714"/>
              <a:gd name="connsiteX178" fmla="*/ 6385509 w 7586906"/>
              <a:gd name="connsiteY178" fmla="*/ 1830038 h 6325714"/>
              <a:gd name="connsiteX179" fmla="*/ 6618472 w 7586906"/>
              <a:gd name="connsiteY179" fmla="*/ 1814068 h 6325714"/>
              <a:gd name="connsiteX180" fmla="*/ 6683401 w 7586906"/>
              <a:gd name="connsiteY180" fmla="*/ 1809334 h 6325714"/>
              <a:gd name="connsiteX181" fmla="*/ 6665745 w 7586906"/>
              <a:gd name="connsiteY181" fmla="*/ 1829796 h 6325714"/>
              <a:gd name="connsiteX182" fmla="*/ 6665967 w 7586906"/>
              <a:gd name="connsiteY182" fmla="*/ 1830312 h 6325714"/>
              <a:gd name="connsiteX183" fmla="*/ 6690404 w 7586906"/>
              <a:gd name="connsiteY183" fmla="*/ 1843645 h 6325714"/>
              <a:gd name="connsiteX184" fmla="*/ 6692427 w 7586906"/>
              <a:gd name="connsiteY184" fmla="*/ 1842794 h 6325714"/>
              <a:gd name="connsiteX185" fmla="*/ 6721551 w 7586906"/>
              <a:gd name="connsiteY185" fmla="*/ 1830543 h 6325714"/>
              <a:gd name="connsiteX186" fmla="*/ 6802544 w 7586906"/>
              <a:gd name="connsiteY186" fmla="*/ 1843651 h 6325714"/>
              <a:gd name="connsiteX187" fmla="*/ 6829893 w 7586906"/>
              <a:gd name="connsiteY187" fmla="*/ 1867355 h 6325714"/>
              <a:gd name="connsiteX188" fmla="*/ 6836301 w 7586906"/>
              <a:gd name="connsiteY188" fmla="*/ 1874996 h 6325714"/>
              <a:gd name="connsiteX189" fmla="*/ 6855028 w 7586906"/>
              <a:gd name="connsiteY189" fmla="*/ 1887730 h 6325714"/>
              <a:gd name="connsiteX190" fmla="*/ 6807036 w 7586906"/>
              <a:gd name="connsiteY190" fmla="*/ 1899238 h 6325714"/>
              <a:gd name="connsiteX191" fmla="*/ 6796148 w 7586906"/>
              <a:gd name="connsiteY191" fmla="*/ 1913723 h 6325714"/>
              <a:gd name="connsiteX192" fmla="*/ 6796943 w 7586906"/>
              <a:gd name="connsiteY192" fmla="*/ 1937246 h 6325714"/>
              <a:gd name="connsiteX193" fmla="*/ 6740593 w 7586906"/>
              <a:gd name="connsiteY193" fmla="*/ 1945626 h 6325714"/>
              <a:gd name="connsiteX194" fmla="*/ 6692760 w 7586906"/>
              <a:gd name="connsiteY194" fmla="*/ 1946662 h 6325714"/>
              <a:gd name="connsiteX195" fmla="*/ 6650446 w 7586906"/>
              <a:gd name="connsiteY195" fmla="*/ 1991216 h 6325714"/>
              <a:gd name="connsiteX196" fmla="*/ 6642483 w 7586906"/>
              <a:gd name="connsiteY196" fmla="*/ 2055844 h 6325714"/>
              <a:gd name="connsiteX197" fmla="*/ 6642737 w 7586906"/>
              <a:gd name="connsiteY197" fmla="*/ 2061855 h 6325714"/>
              <a:gd name="connsiteX198" fmla="*/ 6647578 w 7586906"/>
              <a:gd name="connsiteY198" fmla="*/ 2064051 h 6325714"/>
              <a:gd name="connsiteX199" fmla="*/ 6751930 w 7586906"/>
              <a:gd name="connsiteY199" fmla="*/ 2008055 h 6325714"/>
              <a:gd name="connsiteX200" fmla="*/ 6749938 w 7586906"/>
              <a:gd name="connsiteY200" fmla="*/ 2005241 h 6325714"/>
              <a:gd name="connsiteX201" fmla="*/ 6816327 w 7586906"/>
              <a:gd name="connsiteY201" fmla="*/ 1949697 h 6325714"/>
              <a:gd name="connsiteX202" fmla="*/ 6870664 w 7586906"/>
              <a:gd name="connsiteY202" fmla="*/ 1934843 h 6325714"/>
              <a:gd name="connsiteX203" fmla="*/ 6893871 w 7586906"/>
              <a:gd name="connsiteY203" fmla="*/ 1925451 h 6325714"/>
              <a:gd name="connsiteX204" fmla="*/ 6895407 w 7586906"/>
              <a:gd name="connsiteY204" fmla="*/ 1925401 h 6325714"/>
              <a:gd name="connsiteX205" fmla="*/ 6911210 w 7586906"/>
              <a:gd name="connsiteY205" fmla="*/ 1925932 h 6325714"/>
              <a:gd name="connsiteX206" fmla="*/ 6911465 w 7586906"/>
              <a:gd name="connsiteY206" fmla="*/ 1931942 h 6325714"/>
              <a:gd name="connsiteX207" fmla="*/ 6916305 w 7586906"/>
              <a:gd name="connsiteY207" fmla="*/ 1934139 h 6325714"/>
              <a:gd name="connsiteX208" fmla="*/ 6959415 w 7586906"/>
              <a:gd name="connsiteY208" fmla="*/ 1913109 h 6325714"/>
              <a:gd name="connsiteX209" fmla="*/ 6938381 w 7586906"/>
              <a:gd name="connsiteY209" fmla="*/ 1956446 h 6325714"/>
              <a:gd name="connsiteX210" fmla="*/ 6940382 w 7586906"/>
              <a:gd name="connsiteY210" fmla="*/ 1961090 h 6325714"/>
              <a:gd name="connsiteX211" fmla="*/ 6951420 w 7586906"/>
              <a:gd name="connsiteY211" fmla="*/ 1972244 h 6325714"/>
              <a:gd name="connsiteX212" fmla="*/ 6947216 w 7586906"/>
              <a:gd name="connsiteY212" fmla="*/ 2004042 h 6325714"/>
              <a:gd name="connsiteX213" fmla="*/ 6955775 w 7586906"/>
              <a:gd name="connsiteY213" fmla="*/ 2004024 h 6325714"/>
              <a:gd name="connsiteX214" fmla="*/ 6973293 w 7586906"/>
              <a:gd name="connsiteY214" fmla="*/ 1997697 h 6325714"/>
              <a:gd name="connsiteX215" fmla="*/ 7012537 w 7586906"/>
              <a:gd name="connsiteY215" fmla="*/ 1991183 h 6325714"/>
              <a:gd name="connsiteX216" fmla="*/ 6972436 w 7586906"/>
              <a:gd name="connsiteY216" fmla="*/ 2001126 h 6325714"/>
              <a:gd name="connsiteX217" fmla="*/ 6800676 w 7586906"/>
              <a:gd name="connsiteY217" fmla="*/ 2050686 h 6325714"/>
              <a:gd name="connsiteX218" fmla="*/ 6752133 w 7586906"/>
              <a:gd name="connsiteY218" fmla="*/ 2080789 h 6325714"/>
              <a:gd name="connsiteX219" fmla="*/ 6683943 w 7586906"/>
              <a:gd name="connsiteY219" fmla="*/ 2128543 h 6325714"/>
              <a:gd name="connsiteX220" fmla="*/ 6655547 w 7586906"/>
              <a:gd name="connsiteY220" fmla="*/ 2151186 h 6325714"/>
              <a:gd name="connsiteX221" fmla="*/ 6682187 w 7586906"/>
              <a:gd name="connsiteY221" fmla="*/ 2166017 h 6325714"/>
              <a:gd name="connsiteX222" fmla="*/ 6726715 w 7586906"/>
              <a:gd name="connsiteY222" fmla="*/ 2162733 h 6325714"/>
              <a:gd name="connsiteX223" fmla="*/ 6805148 w 7586906"/>
              <a:gd name="connsiteY223" fmla="*/ 2102610 h 6325714"/>
              <a:gd name="connsiteX224" fmla="*/ 7076048 w 7586906"/>
              <a:gd name="connsiteY224" fmla="*/ 2006643 h 6325714"/>
              <a:gd name="connsiteX225" fmla="*/ 7065043 w 7586906"/>
              <a:gd name="connsiteY225" fmla="*/ 2000984 h 6325714"/>
              <a:gd name="connsiteX226" fmla="*/ 7198461 w 7586906"/>
              <a:gd name="connsiteY226" fmla="*/ 1999773 h 6325714"/>
              <a:gd name="connsiteX227" fmla="*/ 7128238 w 7586906"/>
              <a:gd name="connsiteY227" fmla="*/ 2075329 h 6325714"/>
              <a:gd name="connsiteX228" fmla="*/ 7035010 w 7586906"/>
              <a:gd name="connsiteY228" fmla="*/ 2157128 h 6325714"/>
              <a:gd name="connsiteX229" fmla="*/ 7009885 w 7586906"/>
              <a:gd name="connsiteY229" fmla="*/ 2176526 h 6325714"/>
              <a:gd name="connsiteX230" fmla="*/ 6893191 w 7586906"/>
              <a:gd name="connsiteY230" fmla="*/ 2411639 h 6325714"/>
              <a:gd name="connsiteX231" fmla="*/ 7030696 w 7586906"/>
              <a:gd name="connsiteY231" fmla="*/ 2358486 h 6325714"/>
              <a:gd name="connsiteX232" fmla="*/ 7115201 w 7586906"/>
              <a:gd name="connsiteY232" fmla="*/ 2399166 h 6325714"/>
              <a:gd name="connsiteX233" fmla="*/ 7173556 w 7586906"/>
              <a:gd name="connsiteY233" fmla="*/ 2471314 h 6325714"/>
              <a:gd name="connsiteX234" fmla="*/ 7158188 w 7586906"/>
              <a:gd name="connsiteY234" fmla="*/ 2507924 h 6325714"/>
              <a:gd name="connsiteX235" fmla="*/ 7031161 w 7586906"/>
              <a:gd name="connsiteY235" fmla="*/ 2588994 h 6325714"/>
              <a:gd name="connsiteX236" fmla="*/ 7149854 w 7586906"/>
              <a:gd name="connsiteY236" fmla="*/ 2546397 h 6325714"/>
              <a:gd name="connsiteX237" fmla="*/ 7200707 w 7586906"/>
              <a:gd name="connsiteY237" fmla="*/ 2536105 h 6325714"/>
              <a:gd name="connsiteX238" fmla="*/ 7196926 w 7586906"/>
              <a:gd name="connsiteY238" fmla="*/ 2565273 h 6325714"/>
              <a:gd name="connsiteX239" fmla="*/ 7197370 w 7586906"/>
              <a:gd name="connsiteY239" fmla="*/ 2566304 h 6325714"/>
              <a:gd name="connsiteX240" fmla="*/ 7212434 w 7586906"/>
              <a:gd name="connsiteY240" fmla="*/ 2590410 h 6325714"/>
              <a:gd name="connsiteX241" fmla="*/ 7173581 w 7586906"/>
              <a:gd name="connsiteY241" fmla="*/ 2588798 h 6325714"/>
              <a:gd name="connsiteX242" fmla="*/ 7040763 w 7586906"/>
              <a:gd name="connsiteY242" fmla="*/ 2730501 h 6325714"/>
              <a:gd name="connsiteX243" fmla="*/ 7042075 w 7586906"/>
              <a:gd name="connsiteY243" fmla="*/ 2729935 h 6325714"/>
              <a:gd name="connsiteX244" fmla="*/ 7084094 w 7586906"/>
              <a:gd name="connsiteY244" fmla="*/ 2709987 h 6325714"/>
              <a:gd name="connsiteX245" fmla="*/ 7085842 w 7586906"/>
              <a:gd name="connsiteY245" fmla="*/ 2708621 h 6325714"/>
              <a:gd name="connsiteX246" fmla="*/ 7111983 w 7586906"/>
              <a:gd name="connsiteY246" fmla="*/ 2713264 h 6325714"/>
              <a:gd name="connsiteX247" fmla="*/ 7079455 w 7586906"/>
              <a:gd name="connsiteY247" fmla="*/ 2742584 h 6325714"/>
              <a:gd name="connsiteX248" fmla="*/ 7031232 w 7586906"/>
              <a:gd name="connsiteY248" fmla="*/ 2789685 h 6325714"/>
              <a:gd name="connsiteX249" fmla="*/ 7031020 w 7586906"/>
              <a:gd name="connsiteY249" fmla="*/ 2791001 h 6325714"/>
              <a:gd name="connsiteX250" fmla="*/ 7014604 w 7586906"/>
              <a:gd name="connsiteY250" fmla="*/ 2836018 h 6325714"/>
              <a:gd name="connsiteX251" fmla="*/ 7233710 w 7586906"/>
              <a:gd name="connsiteY251" fmla="*/ 2777065 h 6325714"/>
              <a:gd name="connsiteX252" fmla="*/ 7239896 w 7586906"/>
              <a:gd name="connsiteY252" fmla="*/ 2784189 h 6325714"/>
              <a:gd name="connsiteX253" fmla="*/ 7377041 w 7586906"/>
              <a:gd name="connsiteY253" fmla="*/ 2744655 h 6325714"/>
              <a:gd name="connsiteX254" fmla="*/ 7378133 w 7586906"/>
              <a:gd name="connsiteY254" fmla="*/ 2743572 h 6325714"/>
              <a:gd name="connsiteX255" fmla="*/ 7413288 w 7586906"/>
              <a:gd name="connsiteY255" fmla="*/ 2751061 h 6325714"/>
              <a:gd name="connsiteX256" fmla="*/ 7394763 w 7586906"/>
              <a:gd name="connsiteY256" fmla="*/ 2773121 h 6325714"/>
              <a:gd name="connsiteX257" fmla="*/ 7301871 w 7586906"/>
              <a:gd name="connsiteY257" fmla="*/ 2799699 h 6325714"/>
              <a:gd name="connsiteX258" fmla="*/ 7257195 w 7586906"/>
              <a:gd name="connsiteY258" fmla="*/ 2815286 h 6325714"/>
              <a:gd name="connsiteX259" fmla="*/ 7131471 w 7586906"/>
              <a:gd name="connsiteY259" fmla="*/ 2931900 h 6325714"/>
              <a:gd name="connsiteX260" fmla="*/ 7122372 w 7586906"/>
              <a:gd name="connsiteY260" fmla="*/ 2952345 h 6325714"/>
              <a:gd name="connsiteX261" fmla="*/ 7219361 w 7586906"/>
              <a:gd name="connsiteY261" fmla="*/ 3041687 h 6325714"/>
              <a:gd name="connsiteX262" fmla="*/ 7270689 w 7586906"/>
              <a:gd name="connsiteY262" fmla="*/ 3053029 h 6325714"/>
              <a:gd name="connsiteX263" fmla="*/ 7263500 w 7586906"/>
              <a:gd name="connsiteY263" fmla="*/ 3056127 h 6325714"/>
              <a:gd name="connsiteX264" fmla="*/ 7263808 w 7586906"/>
              <a:gd name="connsiteY264" fmla="*/ 3055995 h 6325714"/>
              <a:gd name="connsiteX265" fmla="*/ 7270689 w 7586906"/>
              <a:gd name="connsiteY265" fmla="*/ 3053029 h 6325714"/>
              <a:gd name="connsiteX266" fmla="*/ 7273505 w 7586906"/>
              <a:gd name="connsiteY266" fmla="*/ 3053651 h 6325714"/>
              <a:gd name="connsiteX267" fmla="*/ 7440528 w 7586906"/>
              <a:gd name="connsiteY267" fmla="*/ 2944325 h 6325714"/>
              <a:gd name="connsiteX268" fmla="*/ 7421594 w 7586906"/>
              <a:gd name="connsiteY268" fmla="*/ 2994396 h 6325714"/>
              <a:gd name="connsiteX269" fmla="*/ 7425536 w 7586906"/>
              <a:gd name="connsiteY269" fmla="*/ 3008894 h 6325714"/>
              <a:gd name="connsiteX270" fmla="*/ 7422213 w 7586906"/>
              <a:gd name="connsiteY270" fmla="*/ 3009581 h 6325714"/>
              <a:gd name="connsiteX271" fmla="*/ 7425543 w 7586906"/>
              <a:gd name="connsiteY271" fmla="*/ 3008920 h 6325714"/>
              <a:gd name="connsiteX272" fmla="*/ 7425536 w 7586906"/>
              <a:gd name="connsiteY272" fmla="*/ 3008894 h 6325714"/>
              <a:gd name="connsiteX273" fmla="*/ 7428391 w 7586906"/>
              <a:gd name="connsiteY273" fmla="*/ 3008304 h 6325714"/>
              <a:gd name="connsiteX274" fmla="*/ 7455552 w 7586906"/>
              <a:gd name="connsiteY274" fmla="*/ 3036986 h 6325714"/>
              <a:gd name="connsiteX275" fmla="*/ 7312828 w 7586906"/>
              <a:gd name="connsiteY275" fmla="*/ 3173780 h 6325714"/>
              <a:gd name="connsiteX276" fmla="*/ 7262952 w 7586906"/>
              <a:gd name="connsiteY276" fmla="*/ 3238727 h 6325714"/>
              <a:gd name="connsiteX277" fmla="*/ 7306623 w 7586906"/>
              <a:gd name="connsiteY277" fmla="*/ 3238874 h 6325714"/>
              <a:gd name="connsiteX278" fmla="*/ 7374562 w 7586906"/>
              <a:gd name="connsiteY278" fmla="*/ 3260992 h 6325714"/>
              <a:gd name="connsiteX279" fmla="*/ 7376554 w 7586906"/>
              <a:gd name="connsiteY279" fmla="*/ 3263806 h 6325714"/>
              <a:gd name="connsiteX280" fmla="*/ 7444112 w 7586906"/>
              <a:gd name="connsiteY280" fmla="*/ 3333820 h 6325714"/>
              <a:gd name="connsiteX281" fmla="*/ 7444335 w 7586906"/>
              <a:gd name="connsiteY281" fmla="*/ 3334337 h 6325714"/>
              <a:gd name="connsiteX282" fmla="*/ 7444992 w 7586906"/>
              <a:gd name="connsiteY282" fmla="*/ 3334053 h 6325714"/>
              <a:gd name="connsiteX283" fmla="*/ 7445648 w 7586906"/>
              <a:gd name="connsiteY283" fmla="*/ 3333771 h 6325714"/>
              <a:gd name="connsiteX284" fmla="*/ 7470392 w 7586906"/>
              <a:gd name="connsiteY284" fmla="*/ 3324329 h 6325714"/>
              <a:gd name="connsiteX285" fmla="*/ 7472361 w 7586906"/>
              <a:gd name="connsiteY285" fmla="*/ 3323479 h 6325714"/>
              <a:gd name="connsiteX286" fmla="*/ 7473018 w 7586906"/>
              <a:gd name="connsiteY286" fmla="*/ 3323197 h 6325714"/>
              <a:gd name="connsiteX287" fmla="*/ 7474213 w 7586906"/>
              <a:gd name="connsiteY287" fmla="*/ 3322681 h 6325714"/>
              <a:gd name="connsiteX288" fmla="*/ 7476958 w 7586906"/>
              <a:gd name="connsiteY288" fmla="*/ 3321498 h 6325714"/>
              <a:gd name="connsiteX289" fmla="*/ 7517220 w 7586906"/>
              <a:gd name="connsiteY289" fmla="*/ 3339025 h 6325714"/>
              <a:gd name="connsiteX290" fmla="*/ 7477182 w 7586906"/>
              <a:gd name="connsiteY290" fmla="*/ 3359955 h 6325714"/>
              <a:gd name="connsiteX291" fmla="*/ 7213867 w 7586906"/>
              <a:gd name="connsiteY291" fmla="*/ 3477131 h 6325714"/>
              <a:gd name="connsiteX292" fmla="*/ 7318961 w 7586906"/>
              <a:gd name="connsiteY292" fmla="*/ 3473442 h 6325714"/>
              <a:gd name="connsiteX293" fmla="*/ 7441997 w 7586906"/>
              <a:gd name="connsiteY293" fmla="*/ 3422854 h 6325714"/>
              <a:gd name="connsiteX294" fmla="*/ 7438872 w 7586906"/>
              <a:gd name="connsiteY294" fmla="*/ 3433083 h 6325714"/>
              <a:gd name="connsiteX295" fmla="*/ 7432211 w 7586906"/>
              <a:gd name="connsiteY295" fmla="*/ 3438088 h 6325714"/>
              <a:gd name="connsiteX296" fmla="*/ 7291639 w 7586906"/>
              <a:gd name="connsiteY296" fmla="*/ 3605164 h 6325714"/>
              <a:gd name="connsiteX297" fmla="*/ 7308111 w 7586906"/>
              <a:gd name="connsiteY297" fmla="*/ 3645183 h 6325714"/>
              <a:gd name="connsiteX298" fmla="*/ 7393041 w 7586906"/>
              <a:gd name="connsiteY298" fmla="*/ 3683233 h 6325714"/>
              <a:gd name="connsiteX299" fmla="*/ 7321505 w 7586906"/>
              <a:gd name="connsiteY299" fmla="*/ 3759354 h 6325714"/>
              <a:gd name="connsiteX300" fmla="*/ 7354891 w 7586906"/>
              <a:gd name="connsiteY300" fmla="*/ 3764546 h 6325714"/>
              <a:gd name="connsiteX301" fmla="*/ 7424555 w 7586906"/>
              <a:gd name="connsiteY301" fmla="*/ 3743696 h 6325714"/>
              <a:gd name="connsiteX302" fmla="*/ 7516165 w 7586906"/>
              <a:gd name="connsiteY302" fmla="*/ 3723178 h 6325714"/>
              <a:gd name="connsiteX303" fmla="*/ 7506814 w 7586906"/>
              <a:gd name="connsiteY303" fmla="*/ 3775552 h 6325714"/>
              <a:gd name="connsiteX304" fmla="*/ 7508784 w 7586906"/>
              <a:gd name="connsiteY304" fmla="*/ 3774703 h 6325714"/>
              <a:gd name="connsiteX305" fmla="*/ 7533429 w 7586906"/>
              <a:gd name="connsiteY305" fmla="*/ 3767293 h 6325714"/>
              <a:gd name="connsiteX306" fmla="*/ 7561363 w 7586906"/>
              <a:gd name="connsiteY306" fmla="*/ 3759382 h 6325714"/>
              <a:gd name="connsiteX307" fmla="*/ 7561363 w 7586906"/>
              <a:gd name="connsiteY307" fmla="*/ 3759382 h 6325714"/>
              <a:gd name="connsiteX308" fmla="*/ 7560484 w 7586906"/>
              <a:gd name="connsiteY308" fmla="*/ 3759149 h 6325714"/>
              <a:gd name="connsiteX309" fmla="*/ 7564880 w 7586906"/>
              <a:gd name="connsiteY309" fmla="*/ 3760315 h 6325714"/>
              <a:gd name="connsiteX310" fmla="*/ 7557669 w 7586906"/>
              <a:gd name="connsiteY310" fmla="*/ 3803200 h 6325714"/>
              <a:gd name="connsiteX311" fmla="*/ 7486829 w 7586906"/>
              <a:gd name="connsiteY311" fmla="*/ 3810482 h 6325714"/>
              <a:gd name="connsiteX312" fmla="*/ 7472158 w 7586906"/>
              <a:gd name="connsiteY312" fmla="*/ 3816194 h 6325714"/>
              <a:gd name="connsiteX313" fmla="*/ 7325915 w 7586906"/>
              <a:gd name="connsiteY313" fmla="*/ 3876173 h 6325714"/>
              <a:gd name="connsiteX314" fmla="*/ 7278803 w 7586906"/>
              <a:gd name="connsiteY314" fmla="*/ 3887914 h 6325714"/>
              <a:gd name="connsiteX315" fmla="*/ 7249908 w 7586906"/>
              <a:gd name="connsiteY315" fmla="*/ 3900370 h 6325714"/>
              <a:gd name="connsiteX316" fmla="*/ 7228777 w 7586906"/>
              <a:gd name="connsiteY316" fmla="*/ 3927225 h 6325714"/>
              <a:gd name="connsiteX317" fmla="*/ 6952402 w 7586906"/>
              <a:gd name="connsiteY317" fmla="*/ 4062881 h 6325714"/>
              <a:gd name="connsiteX318" fmla="*/ 6946714 w 7586906"/>
              <a:gd name="connsiteY318" fmla="*/ 4065945 h 6325714"/>
              <a:gd name="connsiteX319" fmla="*/ 6946714 w 7586906"/>
              <a:gd name="connsiteY319" fmla="*/ 4065945 h 6325714"/>
              <a:gd name="connsiteX320" fmla="*/ 6943654 w 7586906"/>
              <a:gd name="connsiteY320" fmla="*/ 4067876 h 6325714"/>
              <a:gd name="connsiteX321" fmla="*/ 6819940 w 7586906"/>
              <a:gd name="connsiteY321" fmla="*/ 4115084 h 6325714"/>
              <a:gd name="connsiteX322" fmla="*/ 6819283 w 7586906"/>
              <a:gd name="connsiteY322" fmla="*/ 4115367 h 6325714"/>
              <a:gd name="connsiteX323" fmla="*/ 6817969 w 7586906"/>
              <a:gd name="connsiteY323" fmla="*/ 4115933 h 6325714"/>
              <a:gd name="connsiteX324" fmla="*/ 6799247 w 7586906"/>
              <a:gd name="connsiteY324" fmla="*/ 4122856 h 6325714"/>
              <a:gd name="connsiteX325" fmla="*/ 6777244 w 7586906"/>
              <a:gd name="connsiteY325" fmla="*/ 4131652 h 6325714"/>
              <a:gd name="connsiteX326" fmla="*/ 6780193 w 7586906"/>
              <a:gd name="connsiteY326" fmla="*/ 4129349 h 6325714"/>
              <a:gd name="connsiteX327" fmla="*/ 6777244 w 7586906"/>
              <a:gd name="connsiteY327" fmla="*/ 4131652 h 6325714"/>
              <a:gd name="connsiteX328" fmla="*/ 6777244 w 7586906"/>
              <a:gd name="connsiteY328" fmla="*/ 4131652 h 6325714"/>
              <a:gd name="connsiteX329" fmla="*/ 6773748 w 7586906"/>
              <a:gd name="connsiteY329" fmla="*/ 4134383 h 6325714"/>
              <a:gd name="connsiteX330" fmla="*/ 6678634 w 7586906"/>
              <a:gd name="connsiteY330" fmla="*/ 4193742 h 6325714"/>
              <a:gd name="connsiteX331" fmla="*/ 6230276 w 7586906"/>
              <a:gd name="connsiteY331" fmla="*/ 4378443 h 6325714"/>
              <a:gd name="connsiteX332" fmla="*/ 6227649 w 7586906"/>
              <a:gd name="connsiteY332" fmla="*/ 4379575 h 6325714"/>
              <a:gd name="connsiteX333" fmla="*/ 6226335 w 7586906"/>
              <a:gd name="connsiteY333" fmla="*/ 4380141 h 6325714"/>
              <a:gd name="connsiteX334" fmla="*/ 6225679 w 7586906"/>
              <a:gd name="connsiteY334" fmla="*/ 4380424 h 6325714"/>
              <a:gd name="connsiteX335" fmla="*/ 6222396 w 7586906"/>
              <a:gd name="connsiteY335" fmla="*/ 4381839 h 6325714"/>
              <a:gd name="connsiteX336" fmla="*/ 6081808 w 7586906"/>
              <a:gd name="connsiteY336" fmla="*/ 4433261 h 6325714"/>
              <a:gd name="connsiteX337" fmla="*/ 6131167 w 7586906"/>
              <a:gd name="connsiteY337" fmla="*/ 4430343 h 6325714"/>
              <a:gd name="connsiteX338" fmla="*/ 6315659 w 7586906"/>
              <a:gd name="connsiteY338" fmla="*/ 4365494 h 6325714"/>
              <a:gd name="connsiteX339" fmla="*/ 6313765 w 7586906"/>
              <a:gd name="connsiteY339" fmla="*/ 4367085 h 6325714"/>
              <a:gd name="connsiteX340" fmla="*/ 6315786 w 7586906"/>
              <a:gd name="connsiteY340" fmla="*/ 4365449 h 6325714"/>
              <a:gd name="connsiteX341" fmla="*/ 6315659 w 7586906"/>
              <a:gd name="connsiteY341" fmla="*/ 4365494 h 6325714"/>
              <a:gd name="connsiteX342" fmla="*/ 6318624 w 7586906"/>
              <a:gd name="connsiteY342" fmla="*/ 4363002 h 6325714"/>
              <a:gd name="connsiteX343" fmla="*/ 6367423 w 7586906"/>
              <a:gd name="connsiteY343" fmla="*/ 4376848 h 6325714"/>
              <a:gd name="connsiteX344" fmla="*/ 6331390 w 7586906"/>
              <a:gd name="connsiteY344" fmla="*/ 4407068 h 6325714"/>
              <a:gd name="connsiteX345" fmla="*/ 6195388 w 7586906"/>
              <a:gd name="connsiteY345" fmla="*/ 4454677 h 6325714"/>
              <a:gd name="connsiteX346" fmla="*/ 6239367 w 7586906"/>
              <a:gd name="connsiteY346" fmla="*/ 4469989 h 6325714"/>
              <a:gd name="connsiteX347" fmla="*/ 5733634 w 7586906"/>
              <a:gd name="connsiteY347" fmla="*/ 4675138 h 6325714"/>
              <a:gd name="connsiteX348" fmla="*/ 5731452 w 7586906"/>
              <a:gd name="connsiteY348" fmla="*/ 4677303 h 6325714"/>
              <a:gd name="connsiteX349" fmla="*/ 5656704 w 7586906"/>
              <a:gd name="connsiteY349" fmla="*/ 4691777 h 6325714"/>
              <a:gd name="connsiteX350" fmla="*/ 5655825 w 7586906"/>
              <a:gd name="connsiteY350" fmla="*/ 4691544 h 6325714"/>
              <a:gd name="connsiteX351" fmla="*/ 5656704 w 7586906"/>
              <a:gd name="connsiteY351" fmla="*/ 4691777 h 6325714"/>
              <a:gd name="connsiteX352" fmla="*/ 5653633 w 7586906"/>
              <a:gd name="connsiteY352" fmla="*/ 4691877 h 6325714"/>
              <a:gd name="connsiteX353" fmla="*/ 5601276 w 7586906"/>
              <a:gd name="connsiteY353" fmla="*/ 4707714 h 6325714"/>
              <a:gd name="connsiteX354" fmla="*/ 5648674 w 7586906"/>
              <a:gd name="connsiteY354" fmla="*/ 4669536 h 6325714"/>
              <a:gd name="connsiteX355" fmla="*/ 5643558 w 7586906"/>
              <a:gd name="connsiteY355" fmla="*/ 4657666 h 6325714"/>
              <a:gd name="connsiteX356" fmla="*/ 5617491 w 7586906"/>
              <a:gd name="connsiteY356" fmla="*/ 4665843 h 6325714"/>
              <a:gd name="connsiteX357" fmla="*/ 5436475 w 7586906"/>
              <a:gd name="connsiteY357" fmla="*/ 4746319 h 6325714"/>
              <a:gd name="connsiteX358" fmla="*/ 5383970 w 7586906"/>
              <a:gd name="connsiteY358" fmla="*/ 4774458 h 6325714"/>
              <a:gd name="connsiteX359" fmla="*/ 5356665 w 7586906"/>
              <a:gd name="connsiteY359" fmla="*/ 4796020 h 6325714"/>
              <a:gd name="connsiteX360" fmla="*/ 5223515 w 7586906"/>
              <a:gd name="connsiteY360" fmla="*/ 4880954 h 6325714"/>
              <a:gd name="connsiteX361" fmla="*/ 5031186 w 7586906"/>
              <a:gd name="connsiteY361" fmla="*/ 4940604 h 6325714"/>
              <a:gd name="connsiteX362" fmla="*/ 4971753 w 7586906"/>
              <a:gd name="connsiteY362" fmla="*/ 4947253 h 6325714"/>
              <a:gd name="connsiteX363" fmla="*/ 4660593 w 7586906"/>
              <a:gd name="connsiteY363" fmla="*/ 5063633 h 6325714"/>
              <a:gd name="connsiteX364" fmla="*/ 4408515 w 7586906"/>
              <a:gd name="connsiteY364" fmla="*/ 5150875 h 6325714"/>
              <a:gd name="connsiteX365" fmla="*/ 4335442 w 7586906"/>
              <a:gd name="connsiteY365" fmla="*/ 5189105 h 6325714"/>
              <a:gd name="connsiteX366" fmla="*/ 4180959 w 7586906"/>
              <a:gd name="connsiteY366" fmla="*/ 5266100 h 6325714"/>
              <a:gd name="connsiteX367" fmla="*/ 4110596 w 7586906"/>
              <a:gd name="connsiteY367" fmla="*/ 5279907 h 6325714"/>
              <a:gd name="connsiteX368" fmla="*/ 3362911 w 7586906"/>
              <a:gd name="connsiteY368" fmla="*/ 5615666 h 6325714"/>
              <a:gd name="connsiteX369" fmla="*/ 3321668 w 7586906"/>
              <a:gd name="connsiteY369" fmla="*/ 5655474 h 6325714"/>
              <a:gd name="connsiteX370" fmla="*/ 3275097 w 7586906"/>
              <a:gd name="connsiteY370" fmla="*/ 5722669 h 6325714"/>
              <a:gd name="connsiteX371" fmla="*/ 3287254 w 7586906"/>
              <a:gd name="connsiteY371" fmla="*/ 5662353 h 6325714"/>
              <a:gd name="connsiteX372" fmla="*/ 3162671 w 7586906"/>
              <a:gd name="connsiteY372" fmla="*/ 5711159 h 6325714"/>
              <a:gd name="connsiteX373" fmla="*/ 3131076 w 7586906"/>
              <a:gd name="connsiteY373" fmla="*/ 5749869 h 6325714"/>
              <a:gd name="connsiteX374" fmla="*/ 3040822 w 7586906"/>
              <a:gd name="connsiteY374" fmla="*/ 5777147 h 6325714"/>
              <a:gd name="connsiteX375" fmla="*/ 2854415 w 7586906"/>
              <a:gd name="connsiteY375" fmla="*/ 5874022 h 6325714"/>
              <a:gd name="connsiteX376" fmla="*/ 2724325 w 7586906"/>
              <a:gd name="connsiteY376" fmla="*/ 5919083 h 6325714"/>
              <a:gd name="connsiteX377" fmla="*/ 2699043 w 7586906"/>
              <a:gd name="connsiteY377" fmla="*/ 5948952 h 6325714"/>
              <a:gd name="connsiteX378" fmla="*/ 2294410 w 7586906"/>
              <a:gd name="connsiteY378" fmla="*/ 6142955 h 6325714"/>
              <a:gd name="connsiteX379" fmla="*/ 2151611 w 7586906"/>
              <a:gd name="connsiteY379" fmla="*/ 6228988 h 6325714"/>
              <a:gd name="connsiteX380" fmla="*/ 1979343 w 7586906"/>
              <a:gd name="connsiteY380" fmla="*/ 6304469 h 6325714"/>
              <a:gd name="connsiteX381" fmla="*/ 1872809 w 7586906"/>
              <a:gd name="connsiteY381" fmla="*/ 6324689 h 6325714"/>
              <a:gd name="connsiteX382" fmla="*/ 1861929 w 7586906"/>
              <a:gd name="connsiteY382" fmla="*/ 6303064 h 6325714"/>
              <a:gd name="connsiteX383" fmla="*/ 1689761 w 7586906"/>
              <a:gd name="connsiteY383" fmla="*/ 6169213 h 6325714"/>
              <a:gd name="connsiteX384" fmla="*/ 1478896 w 7586906"/>
              <a:gd name="connsiteY384" fmla="*/ 5985339 h 6325714"/>
              <a:gd name="connsiteX385" fmla="*/ 1401301 w 7586906"/>
              <a:gd name="connsiteY385" fmla="*/ 5812556 h 6325714"/>
              <a:gd name="connsiteX386" fmla="*/ 1366727 w 7586906"/>
              <a:gd name="connsiteY386" fmla="*/ 5754025 h 6325714"/>
              <a:gd name="connsiteX387" fmla="*/ 1322162 w 7586906"/>
              <a:gd name="connsiteY387" fmla="*/ 5675933 h 6325714"/>
              <a:gd name="connsiteX388" fmla="*/ 1255441 w 7586906"/>
              <a:gd name="connsiteY388" fmla="*/ 5636766 h 6325714"/>
              <a:gd name="connsiteX389" fmla="*/ 1174527 w 7586906"/>
              <a:gd name="connsiteY389" fmla="*/ 5609837 h 6325714"/>
              <a:gd name="connsiteX390" fmla="*/ 1143757 w 7586906"/>
              <a:gd name="connsiteY390" fmla="*/ 5601682 h 6325714"/>
              <a:gd name="connsiteX391" fmla="*/ 1091312 w 7586906"/>
              <a:gd name="connsiteY391" fmla="*/ 5526988 h 6325714"/>
              <a:gd name="connsiteX392" fmla="*/ 1106598 w 7586906"/>
              <a:gd name="connsiteY392" fmla="*/ 5287855 h 6325714"/>
              <a:gd name="connsiteX393" fmla="*/ 1045625 w 7586906"/>
              <a:gd name="connsiteY393" fmla="*/ 5180731 h 6325714"/>
              <a:gd name="connsiteX394" fmla="*/ 1008224 w 7586906"/>
              <a:gd name="connsiteY394" fmla="*/ 5164419 h 6325714"/>
              <a:gd name="connsiteX395" fmla="*/ 927775 w 7586906"/>
              <a:gd name="connsiteY395" fmla="*/ 5104244 h 6325714"/>
              <a:gd name="connsiteX396" fmla="*/ 901630 w 7586906"/>
              <a:gd name="connsiteY396" fmla="*/ 5023720 h 6325714"/>
              <a:gd name="connsiteX397" fmla="*/ 913978 w 7586906"/>
              <a:gd name="connsiteY397" fmla="*/ 4958425 h 6325714"/>
              <a:gd name="connsiteX398" fmla="*/ 921243 w 7586906"/>
              <a:gd name="connsiteY398" fmla="*/ 4924696 h 6325714"/>
              <a:gd name="connsiteX399" fmla="*/ 871587 w 7586906"/>
              <a:gd name="connsiteY399" fmla="*/ 4914278 h 6325714"/>
              <a:gd name="connsiteX400" fmla="*/ 777263 w 7586906"/>
              <a:gd name="connsiteY400" fmla="*/ 4883339 h 6325714"/>
              <a:gd name="connsiteX401" fmla="*/ 734202 w 7586906"/>
              <a:gd name="connsiteY401" fmla="*/ 4799703 h 6325714"/>
              <a:gd name="connsiteX402" fmla="*/ 759915 w 7586906"/>
              <a:gd name="connsiteY402" fmla="*/ 4655213 h 6325714"/>
              <a:gd name="connsiteX403" fmla="*/ 753071 w 7586906"/>
              <a:gd name="connsiteY403" fmla="*/ 4648371 h 6325714"/>
              <a:gd name="connsiteX404" fmla="*/ 752192 w 7586906"/>
              <a:gd name="connsiteY404" fmla="*/ 4648138 h 6325714"/>
              <a:gd name="connsiteX405" fmla="*/ 728540 w 7586906"/>
              <a:gd name="connsiteY405" fmla="*/ 4656497 h 6325714"/>
              <a:gd name="connsiteX406" fmla="*/ 725034 w 7586906"/>
              <a:gd name="connsiteY406" fmla="*/ 4657397 h 6325714"/>
              <a:gd name="connsiteX407" fmla="*/ 672232 w 7586906"/>
              <a:gd name="connsiteY407" fmla="*/ 4634262 h 6325714"/>
              <a:gd name="connsiteX408" fmla="*/ 776085 w 7586906"/>
              <a:gd name="connsiteY408" fmla="*/ 4568077 h 6325714"/>
              <a:gd name="connsiteX409" fmla="*/ 837073 w 7586906"/>
              <a:gd name="connsiteY409" fmla="*/ 4527099 h 6325714"/>
              <a:gd name="connsiteX410" fmla="*/ 849921 w 7586906"/>
              <a:gd name="connsiteY410" fmla="*/ 4509935 h 6325714"/>
              <a:gd name="connsiteX411" fmla="*/ 851943 w 7586906"/>
              <a:gd name="connsiteY411" fmla="*/ 4518242 h 6325714"/>
              <a:gd name="connsiteX412" fmla="*/ 850556 w 7586906"/>
              <a:gd name="connsiteY412" fmla="*/ 4505989 h 6325714"/>
              <a:gd name="connsiteX413" fmla="*/ 849921 w 7586906"/>
              <a:gd name="connsiteY413" fmla="*/ 4509935 h 6325714"/>
              <a:gd name="connsiteX414" fmla="*/ 845906 w 7586906"/>
              <a:gd name="connsiteY414" fmla="*/ 4498814 h 6325714"/>
              <a:gd name="connsiteX415" fmla="*/ 836849 w 7586906"/>
              <a:gd name="connsiteY415" fmla="*/ 4488643 h 6325714"/>
              <a:gd name="connsiteX416" fmla="*/ 821681 w 7586906"/>
              <a:gd name="connsiteY416" fmla="*/ 4484166 h 6325714"/>
              <a:gd name="connsiteX417" fmla="*/ 796406 w 7586906"/>
              <a:gd name="connsiteY417" fmla="*/ 4439984 h 6325714"/>
              <a:gd name="connsiteX418" fmla="*/ 811436 w 7586906"/>
              <a:gd name="connsiteY418" fmla="*/ 4420655 h 6325714"/>
              <a:gd name="connsiteX419" fmla="*/ 765465 w 7586906"/>
              <a:gd name="connsiteY419" fmla="*/ 4402530 h 6325714"/>
              <a:gd name="connsiteX420" fmla="*/ 758092 w 7586906"/>
              <a:gd name="connsiteY420" fmla="*/ 4380006 h 6325714"/>
              <a:gd name="connsiteX421" fmla="*/ 761746 w 7586906"/>
              <a:gd name="connsiteY421" fmla="*/ 4366803 h 6325714"/>
              <a:gd name="connsiteX422" fmla="*/ 682188 w 7586906"/>
              <a:gd name="connsiteY422" fmla="*/ 4346633 h 6325714"/>
              <a:gd name="connsiteX423" fmla="*/ 631770 w 7586906"/>
              <a:gd name="connsiteY423" fmla="*/ 4356126 h 6325714"/>
              <a:gd name="connsiteX424" fmla="*/ 615788 w 7586906"/>
              <a:gd name="connsiteY424" fmla="*/ 4400346 h 6325714"/>
              <a:gd name="connsiteX425" fmla="*/ 580463 w 7586906"/>
              <a:gd name="connsiteY425" fmla="*/ 4401497 h 6325714"/>
              <a:gd name="connsiteX426" fmla="*/ 579138 w 7586906"/>
              <a:gd name="connsiteY426" fmla="*/ 4362291 h 6325714"/>
              <a:gd name="connsiteX427" fmla="*/ 593543 w 7586906"/>
              <a:gd name="connsiteY427" fmla="*/ 4348739 h 6325714"/>
              <a:gd name="connsiteX428" fmla="*/ 654518 w 7586906"/>
              <a:gd name="connsiteY428" fmla="*/ 4267990 h 6325714"/>
              <a:gd name="connsiteX429" fmla="*/ 684070 w 7586906"/>
              <a:gd name="connsiteY429" fmla="*/ 4255252 h 6325714"/>
              <a:gd name="connsiteX430" fmla="*/ 718577 w 7586906"/>
              <a:gd name="connsiteY430" fmla="*/ 4226914 h 6325714"/>
              <a:gd name="connsiteX431" fmla="*/ 745502 w 7586906"/>
              <a:gd name="connsiteY431" fmla="*/ 4215308 h 6325714"/>
              <a:gd name="connsiteX432" fmla="*/ 568794 w 7586906"/>
              <a:gd name="connsiteY432" fmla="*/ 3942663 h 6325714"/>
              <a:gd name="connsiteX433" fmla="*/ 559673 w 7586906"/>
              <a:gd name="connsiteY433" fmla="*/ 3921504 h 6325714"/>
              <a:gd name="connsiteX434" fmla="*/ 464755 w 7586906"/>
              <a:gd name="connsiteY434" fmla="*/ 3863894 h 6325714"/>
              <a:gd name="connsiteX435" fmla="*/ 521554 w 7586906"/>
              <a:gd name="connsiteY435" fmla="*/ 3706615 h 6325714"/>
              <a:gd name="connsiteX436" fmla="*/ 468595 w 7586906"/>
              <a:gd name="connsiteY436" fmla="*/ 3731892 h 6325714"/>
              <a:gd name="connsiteX437" fmla="*/ 468861 w 7586906"/>
              <a:gd name="connsiteY437" fmla="*/ 3739733 h 6325714"/>
              <a:gd name="connsiteX438" fmla="*/ 434139 w 7586906"/>
              <a:gd name="connsiteY438" fmla="*/ 3731446 h 6325714"/>
              <a:gd name="connsiteX439" fmla="*/ 495645 w 7586906"/>
              <a:gd name="connsiteY439" fmla="*/ 3666380 h 6325714"/>
              <a:gd name="connsiteX440" fmla="*/ 513046 w 7586906"/>
              <a:gd name="connsiteY440" fmla="*/ 3639908 h 6325714"/>
              <a:gd name="connsiteX441" fmla="*/ 488494 w 7586906"/>
              <a:gd name="connsiteY441" fmla="*/ 3644372 h 6325714"/>
              <a:gd name="connsiteX442" fmla="*/ 387582 w 7586906"/>
              <a:gd name="connsiteY442" fmla="*/ 3612599 h 6325714"/>
              <a:gd name="connsiteX443" fmla="*/ 401362 w 7586906"/>
              <a:gd name="connsiteY443" fmla="*/ 3604825 h 6325714"/>
              <a:gd name="connsiteX444" fmla="*/ 401351 w 7586906"/>
              <a:gd name="connsiteY444" fmla="*/ 3602993 h 6325714"/>
              <a:gd name="connsiteX445" fmla="*/ 416019 w 7586906"/>
              <a:gd name="connsiteY445" fmla="*/ 3559340 h 6325714"/>
              <a:gd name="connsiteX446" fmla="*/ 412514 w 7586906"/>
              <a:gd name="connsiteY446" fmla="*/ 3560239 h 6325714"/>
              <a:gd name="connsiteX447" fmla="*/ 412080 w 7586906"/>
              <a:gd name="connsiteY447" fmla="*/ 3561038 h 6325714"/>
              <a:gd name="connsiteX448" fmla="*/ 412291 w 7586906"/>
              <a:gd name="connsiteY448" fmla="*/ 3559723 h 6325714"/>
              <a:gd name="connsiteX449" fmla="*/ 411857 w 7586906"/>
              <a:gd name="connsiteY449" fmla="*/ 3560522 h 6325714"/>
              <a:gd name="connsiteX450" fmla="*/ 410342 w 7586906"/>
              <a:gd name="connsiteY450" fmla="*/ 3564235 h 6325714"/>
              <a:gd name="connsiteX451" fmla="*/ 332533 w 7586906"/>
              <a:gd name="connsiteY451" fmla="*/ 3580641 h 6325714"/>
              <a:gd name="connsiteX452" fmla="*/ 328275 w 7586906"/>
              <a:gd name="connsiteY452" fmla="*/ 3565342 h 6325714"/>
              <a:gd name="connsiteX453" fmla="*/ 322936 w 7586906"/>
              <a:gd name="connsiteY453" fmla="*/ 3552957 h 6325714"/>
              <a:gd name="connsiteX454" fmla="*/ 332998 w 7586906"/>
              <a:gd name="connsiteY454" fmla="*/ 3547395 h 6325714"/>
              <a:gd name="connsiteX455" fmla="*/ 332119 w 7586906"/>
              <a:gd name="connsiteY455" fmla="*/ 3547162 h 6325714"/>
              <a:gd name="connsiteX456" fmla="*/ 328983 w 7586906"/>
              <a:gd name="connsiteY456" fmla="*/ 3536274 h 6325714"/>
              <a:gd name="connsiteX457" fmla="*/ 283055 w 7586906"/>
              <a:gd name="connsiteY457" fmla="*/ 3525474 h 6325714"/>
              <a:gd name="connsiteX458" fmla="*/ 307786 w 7586906"/>
              <a:gd name="connsiteY458" fmla="*/ 3476260 h 6325714"/>
              <a:gd name="connsiteX459" fmla="*/ 318249 w 7586906"/>
              <a:gd name="connsiteY459" fmla="*/ 3426466 h 6325714"/>
              <a:gd name="connsiteX460" fmla="*/ 316936 w 7586906"/>
              <a:gd name="connsiteY460" fmla="*/ 3427032 h 6325714"/>
              <a:gd name="connsiteX461" fmla="*/ 269504 w 7586906"/>
              <a:gd name="connsiteY461" fmla="*/ 3421775 h 6325714"/>
              <a:gd name="connsiteX462" fmla="*/ 253743 w 7586906"/>
              <a:gd name="connsiteY462" fmla="*/ 3428569 h 6325714"/>
              <a:gd name="connsiteX463" fmla="*/ 295548 w 7586906"/>
              <a:gd name="connsiteY463" fmla="*/ 3371995 h 6325714"/>
              <a:gd name="connsiteX464" fmla="*/ 342088 w 7586906"/>
              <a:gd name="connsiteY464" fmla="*/ 3337246 h 6325714"/>
              <a:gd name="connsiteX465" fmla="*/ 343625 w 7586906"/>
              <a:gd name="connsiteY465" fmla="*/ 3337196 h 6325714"/>
              <a:gd name="connsiteX466" fmla="*/ 380908 w 7586906"/>
              <a:gd name="connsiteY466" fmla="*/ 3333364 h 6325714"/>
              <a:gd name="connsiteX467" fmla="*/ 346048 w 7586906"/>
              <a:gd name="connsiteY467" fmla="*/ 3301270 h 6325714"/>
              <a:gd name="connsiteX468" fmla="*/ 276045 w 7586906"/>
              <a:gd name="connsiteY468" fmla="*/ 3301459 h 6325714"/>
              <a:gd name="connsiteX469" fmla="*/ 261407 w 7586906"/>
              <a:gd name="connsiteY469" fmla="*/ 3312665 h 6325714"/>
              <a:gd name="connsiteX470" fmla="*/ 236622 w 7586906"/>
              <a:gd name="connsiteY470" fmla="*/ 3314782 h 6325714"/>
              <a:gd name="connsiteX471" fmla="*/ 244533 w 7586906"/>
              <a:gd name="connsiteY471" fmla="*/ 3278938 h 6325714"/>
              <a:gd name="connsiteX472" fmla="*/ 304791 w 7586906"/>
              <a:gd name="connsiteY472" fmla="*/ 3263366 h 6325714"/>
              <a:gd name="connsiteX473" fmla="*/ 305448 w 7586906"/>
              <a:gd name="connsiteY473" fmla="*/ 3263083 h 6325714"/>
              <a:gd name="connsiteX474" fmla="*/ 306104 w 7586906"/>
              <a:gd name="connsiteY474" fmla="*/ 3262800 h 6325714"/>
              <a:gd name="connsiteX475" fmla="*/ 332827 w 7586906"/>
              <a:gd name="connsiteY475" fmla="*/ 3254340 h 6325714"/>
              <a:gd name="connsiteX476" fmla="*/ 334648 w 7586906"/>
              <a:gd name="connsiteY476" fmla="*/ 3227854 h 6325714"/>
              <a:gd name="connsiteX477" fmla="*/ 307879 w 7586906"/>
              <a:gd name="connsiteY477" fmla="*/ 3153106 h 6325714"/>
              <a:gd name="connsiteX478" fmla="*/ 312274 w 7586906"/>
              <a:gd name="connsiteY478" fmla="*/ 3154271 h 6325714"/>
              <a:gd name="connsiteX479" fmla="*/ 302604 w 7586906"/>
              <a:gd name="connsiteY479" fmla="*/ 3151708 h 6325714"/>
              <a:gd name="connsiteX480" fmla="*/ 301736 w 7586906"/>
              <a:gd name="connsiteY480" fmla="*/ 3153307 h 6325714"/>
              <a:gd name="connsiteX481" fmla="*/ 231839 w 7586906"/>
              <a:gd name="connsiteY481" fmla="*/ 3171808 h 6325714"/>
              <a:gd name="connsiteX482" fmla="*/ 185731 w 7586906"/>
              <a:gd name="connsiteY482" fmla="*/ 3167817 h 6325714"/>
              <a:gd name="connsiteX483" fmla="*/ 203822 w 7586906"/>
              <a:gd name="connsiteY483" fmla="*/ 3146556 h 6325714"/>
              <a:gd name="connsiteX484" fmla="*/ 202943 w 7586906"/>
              <a:gd name="connsiteY484" fmla="*/ 3146323 h 6325714"/>
              <a:gd name="connsiteX485" fmla="*/ 203822 w 7586906"/>
              <a:gd name="connsiteY485" fmla="*/ 3146556 h 6325714"/>
              <a:gd name="connsiteX486" fmla="*/ 200528 w 7586906"/>
              <a:gd name="connsiteY486" fmla="*/ 3146140 h 6325714"/>
              <a:gd name="connsiteX487" fmla="*/ 132028 w 7586906"/>
              <a:gd name="connsiteY487" fmla="*/ 3102845 h 6325714"/>
              <a:gd name="connsiteX488" fmla="*/ 144282 w 7586906"/>
              <a:gd name="connsiteY488" fmla="*/ 3096951 h 6325714"/>
              <a:gd name="connsiteX489" fmla="*/ 154291 w 7586906"/>
              <a:gd name="connsiteY489" fmla="*/ 3082233 h 6325714"/>
              <a:gd name="connsiteX490" fmla="*/ 140115 w 7586906"/>
              <a:gd name="connsiteY490" fmla="*/ 2984311 h 6325714"/>
              <a:gd name="connsiteX491" fmla="*/ 134935 w 7586906"/>
              <a:gd name="connsiteY491" fmla="*/ 2999394 h 6325714"/>
              <a:gd name="connsiteX492" fmla="*/ 105098 w 7586906"/>
              <a:gd name="connsiteY492" fmla="*/ 3000629 h 6325714"/>
              <a:gd name="connsiteX493" fmla="*/ 91814 w 7586906"/>
              <a:gd name="connsiteY493" fmla="*/ 2980653 h 6325714"/>
              <a:gd name="connsiteX494" fmla="*/ 85173 w 7586906"/>
              <a:gd name="connsiteY494" fmla="*/ 2970665 h 6325714"/>
              <a:gd name="connsiteX495" fmla="*/ 62537 w 7586906"/>
              <a:gd name="connsiteY495" fmla="*/ 2965122 h 6325714"/>
              <a:gd name="connsiteX496" fmla="*/ 73637 w 7586906"/>
              <a:gd name="connsiteY496" fmla="*/ 2949323 h 6325714"/>
              <a:gd name="connsiteX497" fmla="*/ 91069 w 7586906"/>
              <a:gd name="connsiteY497" fmla="*/ 2890404 h 6325714"/>
              <a:gd name="connsiteX498" fmla="*/ 31737 w 7586906"/>
              <a:gd name="connsiteY498" fmla="*/ 2725660 h 6325714"/>
              <a:gd name="connsiteX499" fmla="*/ 30994 w 7586906"/>
              <a:gd name="connsiteY499" fmla="*/ 2711294 h 6325714"/>
              <a:gd name="connsiteX500" fmla="*/ 0 w 7586906"/>
              <a:gd name="connsiteY500" fmla="*/ 2664682 h 6325714"/>
              <a:gd name="connsiteX501" fmla="*/ 4142 w 7586906"/>
              <a:gd name="connsiteY501" fmla="*/ 2659837 h 6325714"/>
              <a:gd name="connsiteX502" fmla="*/ 113033 w 7586906"/>
              <a:gd name="connsiteY502" fmla="*/ 2516822 h 6325714"/>
              <a:gd name="connsiteX503" fmla="*/ 136767 w 7586906"/>
              <a:gd name="connsiteY503" fmla="*/ 2409289 h 6325714"/>
              <a:gd name="connsiteX504" fmla="*/ 131280 w 7586906"/>
              <a:gd name="connsiteY504" fmla="*/ 2409207 h 6325714"/>
              <a:gd name="connsiteX505" fmla="*/ 130623 w 7586906"/>
              <a:gd name="connsiteY505" fmla="*/ 2409490 h 6325714"/>
              <a:gd name="connsiteX506" fmla="*/ 129320 w 7586906"/>
              <a:gd name="connsiteY506" fmla="*/ 2411887 h 6325714"/>
              <a:gd name="connsiteX507" fmla="*/ 108858 w 7586906"/>
              <a:gd name="connsiteY507" fmla="*/ 2478231 h 6325714"/>
              <a:gd name="connsiteX508" fmla="*/ 59766 w 7586906"/>
              <a:gd name="connsiteY508" fmla="*/ 2526931 h 6325714"/>
              <a:gd name="connsiteX509" fmla="*/ 20288 w 7586906"/>
              <a:gd name="connsiteY509" fmla="*/ 2493157 h 6325714"/>
              <a:gd name="connsiteX510" fmla="*/ 114797 w 7586906"/>
              <a:gd name="connsiteY510" fmla="*/ 2367356 h 6325714"/>
              <a:gd name="connsiteX511" fmla="*/ 116978 w 7586906"/>
              <a:gd name="connsiteY511" fmla="*/ 2365191 h 6325714"/>
              <a:gd name="connsiteX512" fmla="*/ 161558 w 7586906"/>
              <a:gd name="connsiteY512" fmla="*/ 2295182 h 6325714"/>
              <a:gd name="connsiteX513" fmla="*/ 168635 w 7586906"/>
              <a:gd name="connsiteY513" fmla="*/ 2342313 h 6325714"/>
              <a:gd name="connsiteX514" fmla="*/ 186801 w 7586906"/>
              <a:gd name="connsiteY514" fmla="*/ 2333870 h 6325714"/>
              <a:gd name="connsiteX515" fmla="*/ 210643 w 7586906"/>
              <a:gd name="connsiteY515" fmla="*/ 2320533 h 6325714"/>
              <a:gd name="connsiteX516" fmla="*/ 210643 w 7586906"/>
              <a:gd name="connsiteY516" fmla="*/ 2320533 h 6325714"/>
              <a:gd name="connsiteX517" fmla="*/ 219169 w 7586906"/>
              <a:gd name="connsiteY517" fmla="*/ 2315021 h 6325714"/>
              <a:gd name="connsiteX518" fmla="*/ 534766 w 7586906"/>
              <a:gd name="connsiteY518" fmla="*/ 2169189 h 6325714"/>
              <a:gd name="connsiteX519" fmla="*/ 752780 w 7586906"/>
              <a:gd name="connsiteY519" fmla="*/ 2073377 h 6325714"/>
              <a:gd name="connsiteX520" fmla="*/ 843713 w 7586906"/>
              <a:gd name="connsiteY520" fmla="*/ 2049479 h 6325714"/>
              <a:gd name="connsiteX521" fmla="*/ 849041 w 7586906"/>
              <a:gd name="connsiteY521" fmla="*/ 2060033 h 6325714"/>
              <a:gd name="connsiteX522" fmla="*/ 887574 w 7586906"/>
              <a:gd name="connsiteY522" fmla="*/ 2044647 h 6325714"/>
              <a:gd name="connsiteX523" fmla="*/ 965606 w 7586906"/>
              <a:gd name="connsiteY523" fmla="*/ 2028758 h 6325714"/>
              <a:gd name="connsiteX524" fmla="*/ 1393520 w 7586906"/>
              <a:gd name="connsiteY524" fmla="*/ 1838183 h 6325714"/>
              <a:gd name="connsiteX525" fmla="*/ 1444318 w 7586906"/>
              <a:gd name="connsiteY525" fmla="*/ 1818733 h 6325714"/>
              <a:gd name="connsiteX526" fmla="*/ 1457230 w 7586906"/>
              <a:gd name="connsiteY526" fmla="*/ 1812555 h 6325714"/>
              <a:gd name="connsiteX527" fmla="*/ 1519649 w 7586906"/>
              <a:gd name="connsiteY527" fmla="*/ 1791157 h 6325714"/>
              <a:gd name="connsiteX528" fmla="*/ 2055653 w 7586906"/>
              <a:gd name="connsiteY528" fmla="*/ 1546034 h 6325714"/>
              <a:gd name="connsiteX529" fmla="*/ 2617789 w 7586906"/>
              <a:gd name="connsiteY529" fmla="*/ 1303721 h 6325714"/>
              <a:gd name="connsiteX530" fmla="*/ 2694378 w 7586906"/>
              <a:gd name="connsiteY530" fmla="*/ 1266423 h 6325714"/>
              <a:gd name="connsiteX531" fmla="*/ 2716674 w 7586906"/>
              <a:gd name="connsiteY531" fmla="*/ 1251304 h 6325714"/>
              <a:gd name="connsiteX532" fmla="*/ 2749710 w 7586906"/>
              <a:gd name="connsiteY532" fmla="*/ 1234004 h 6325714"/>
              <a:gd name="connsiteX533" fmla="*/ 2815169 w 7586906"/>
              <a:gd name="connsiteY533" fmla="*/ 1207011 h 6325714"/>
              <a:gd name="connsiteX534" fmla="*/ 2824151 w 7586906"/>
              <a:gd name="connsiteY534" fmla="*/ 1204363 h 6325714"/>
              <a:gd name="connsiteX535" fmla="*/ 3022380 w 7586906"/>
              <a:gd name="connsiteY535" fmla="*/ 1140334 h 6325714"/>
              <a:gd name="connsiteX536" fmla="*/ 3085614 w 7586906"/>
              <a:gd name="connsiteY536" fmla="*/ 1108182 h 6325714"/>
              <a:gd name="connsiteX537" fmla="*/ 3101353 w 7586906"/>
              <a:gd name="connsiteY537" fmla="*/ 1097725 h 6325714"/>
              <a:gd name="connsiteX538" fmla="*/ 3171197 w 7586906"/>
              <a:gd name="connsiteY538" fmla="*/ 1070066 h 6325714"/>
              <a:gd name="connsiteX539" fmla="*/ 3612139 w 7586906"/>
              <a:gd name="connsiteY539" fmla="*/ 893457 h 6325714"/>
              <a:gd name="connsiteX540" fmla="*/ 4119332 w 7586906"/>
              <a:gd name="connsiteY540" fmla="*/ 637499 h 6325714"/>
              <a:gd name="connsiteX541" fmla="*/ 4290626 w 7586906"/>
              <a:gd name="connsiteY541" fmla="*/ 583244 h 6325714"/>
              <a:gd name="connsiteX542" fmla="*/ 4467712 w 7586906"/>
              <a:gd name="connsiteY542" fmla="*/ 506298 h 6325714"/>
              <a:gd name="connsiteX543" fmla="*/ 4621455 w 7586906"/>
              <a:gd name="connsiteY543" fmla="*/ 452876 h 6325714"/>
              <a:gd name="connsiteX544" fmla="*/ 4758727 w 7586906"/>
              <a:gd name="connsiteY544" fmla="*/ 397376 h 6325714"/>
              <a:gd name="connsiteX545" fmla="*/ 4795586 w 7586906"/>
              <a:gd name="connsiteY545" fmla="*/ 358234 h 6325714"/>
              <a:gd name="connsiteX546" fmla="*/ 4796020 w 7586906"/>
              <a:gd name="connsiteY546" fmla="*/ 357434 h 6325714"/>
              <a:gd name="connsiteX547" fmla="*/ 4937825 w 7586906"/>
              <a:gd name="connsiteY547" fmla="*/ 288966 h 6325714"/>
              <a:gd name="connsiteX548" fmla="*/ 4943534 w 7586906"/>
              <a:gd name="connsiteY548" fmla="*/ 289563 h 6325714"/>
              <a:gd name="connsiteX549" fmla="*/ 5146612 w 7586906"/>
              <a:gd name="connsiteY549" fmla="*/ 191622 h 6325714"/>
              <a:gd name="connsiteX550" fmla="*/ 5104139 w 7586906"/>
              <a:gd name="connsiteY550" fmla="*/ 208707 h 6325714"/>
              <a:gd name="connsiteX551" fmla="*/ 5265856 w 7586906"/>
              <a:gd name="connsiteY551" fmla="*/ 130429 h 6325714"/>
              <a:gd name="connsiteX552" fmla="*/ 5285198 w 7586906"/>
              <a:gd name="connsiteY552" fmla="*/ 135556 h 6325714"/>
              <a:gd name="connsiteX553" fmla="*/ 5300080 w 7586906"/>
              <a:gd name="connsiteY553" fmla="*/ 128529 h 6325714"/>
              <a:gd name="connsiteX554" fmla="*/ 5375230 w 7586906"/>
              <a:gd name="connsiteY554" fmla="*/ 107762 h 6325714"/>
              <a:gd name="connsiteX555" fmla="*/ 5375474 w 7586906"/>
              <a:gd name="connsiteY555" fmla="*/ 111940 h 6325714"/>
              <a:gd name="connsiteX556" fmla="*/ 5498086 w 7586906"/>
              <a:gd name="connsiteY556" fmla="*/ 63983 h 6325714"/>
              <a:gd name="connsiteX557" fmla="*/ 5497972 w 7586906"/>
              <a:gd name="connsiteY557" fmla="*/ 64691 h 6325714"/>
              <a:gd name="connsiteX558" fmla="*/ 5497629 w 7586906"/>
              <a:gd name="connsiteY558" fmla="*/ 65634 h 6325714"/>
              <a:gd name="connsiteX559" fmla="*/ 5497874 w 7586906"/>
              <a:gd name="connsiteY559" fmla="*/ 65299 h 6325714"/>
              <a:gd name="connsiteX560" fmla="*/ 5500469 w 7586906"/>
              <a:gd name="connsiteY560" fmla="*/ 58672 h 6325714"/>
              <a:gd name="connsiteX561" fmla="*/ 5620995 w 7586906"/>
              <a:gd name="connsiteY561" fmla="*/ 29361 h 6325714"/>
              <a:gd name="connsiteX562" fmla="*/ 5654550 w 7586906"/>
              <a:gd name="connsiteY562" fmla="*/ 25912 h 6325714"/>
              <a:gd name="connsiteX563" fmla="*/ 5702469 w 7586906"/>
              <a:gd name="connsiteY563" fmla="*/ 1585 h 6325714"/>
              <a:gd name="connsiteX564" fmla="*/ 5659880 w 7586906"/>
              <a:gd name="connsiteY564" fmla="*/ 36466 h 6325714"/>
              <a:gd name="connsiteX565" fmla="*/ 5512832 w 7586906"/>
              <a:gd name="connsiteY565" fmla="*/ 109031 h 6325714"/>
              <a:gd name="connsiteX566" fmla="*/ 5513054 w 7586906"/>
              <a:gd name="connsiteY566" fmla="*/ 109547 h 6325714"/>
              <a:gd name="connsiteX567" fmla="*/ 5520162 w 7586906"/>
              <a:gd name="connsiteY567" fmla="*/ 124230 h 6325714"/>
              <a:gd name="connsiteX568" fmla="*/ 5521920 w 7586906"/>
              <a:gd name="connsiteY568" fmla="*/ 124696 h 6325714"/>
              <a:gd name="connsiteX569" fmla="*/ 5577104 w 7586906"/>
              <a:gd name="connsiteY569" fmla="*/ 104580 h 6325714"/>
              <a:gd name="connsiteX570" fmla="*/ 5648836 w 7586906"/>
              <a:gd name="connsiteY570" fmla="*/ 137304 h 6325714"/>
              <a:gd name="connsiteX571" fmla="*/ 5649183 w 7586906"/>
              <a:gd name="connsiteY571" fmla="*/ 136665 h 6325714"/>
              <a:gd name="connsiteX572" fmla="*/ 5649691 w 7586906"/>
              <a:gd name="connsiteY572" fmla="*/ 138159 h 6325714"/>
              <a:gd name="connsiteX573" fmla="*/ 5649270 w 7586906"/>
              <a:gd name="connsiteY573" fmla="*/ 136504 h 6325714"/>
              <a:gd name="connsiteX574" fmla="*/ 5649183 w 7586906"/>
              <a:gd name="connsiteY574" fmla="*/ 136665 h 6325714"/>
              <a:gd name="connsiteX575" fmla="*/ 5648602 w 7586906"/>
              <a:gd name="connsiteY575" fmla="*/ 134956 h 6325714"/>
              <a:gd name="connsiteX576" fmla="*/ 5643358 w 7586906"/>
              <a:gd name="connsiteY576" fmla="*/ 101112 h 6325714"/>
              <a:gd name="connsiteX577" fmla="*/ 5686954 w 7586906"/>
              <a:gd name="connsiteY577" fmla="*/ 50498 h 6325714"/>
              <a:gd name="connsiteX578" fmla="*/ 5687388 w 7586906"/>
              <a:gd name="connsiteY578" fmla="*/ 49699 h 6325714"/>
              <a:gd name="connsiteX579" fmla="*/ 5711230 w 7586906"/>
              <a:gd name="connsiteY579" fmla="*/ 36362 h 6325714"/>
              <a:gd name="connsiteX580" fmla="*/ 5711452 w 7586906"/>
              <a:gd name="connsiteY580" fmla="*/ 36878 h 6325714"/>
              <a:gd name="connsiteX581" fmla="*/ 5711441 w 7586906"/>
              <a:gd name="connsiteY581" fmla="*/ 35047 h 6325714"/>
              <a:gd name="connsiteX582" fmla="*/ 5711219 w 7586906"/>
              <a:gd name="connsiteY582" fmla="*/ 34530 h 6325714"/>
              <a:gd name="connsiteX583" fmla="*/ 5711208 w 7586906"/>
              <a:gd name="connsiteY583" fmla="*/ 32699 h 6325714"/>
              <a:gd name="connsiteX584" fmla="*/ 5781529 w 7586906"/>
              <a:gd name="connsiteY584" fmla="*/ 11566 h 6325714"/>
              <a:gd name="connsiteX585" fmla="*/ 5782185 w 7586906"/>
              <a:gd name="connsiteY585" fmla="*/ 11283 h 6325714"/>
              <a:gd name="connsiteX586" fmla="*/ 5782842 w 7586906"/>
              <a:gd name="connsiteY586" fmla="*/ 11000 h 6325714"/>
              <a:gd name="connsiteX587" fmla="*/ 5808241 w 7586906"/>
              <a:gd name="connsiteY587" fmla="*/ 1275 h 6325714"/>
              <a:gd name="connsiteX588" fmla="*/ 5807083 w 7586906"/>
              <a:gd name="connsiteY588" fmla="*/ 168 h 632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</a:cxnLst>
            <a:rect l="l" t="t" r="r" b="b"/>
            <a:pathLst>
              <a:path w="7586906" h="6325714">
                <a:moveTo>
                  <a:pt x="7320413" y="3760437"/>
                </a:moveTo>
                <a:cubicBezTo>
                  <a:pt x="7319545" y="3762035"/>
                  <a:pt x="7318465" y="3764949"/>
                  <a:pt x="7318253" y="3766264"/>
                </a:cubicBezTo>
                <a:cubicBezTo>
                  <a:pt x="7318475" y="3766779"/>
                  <a:pt x="7321325" y="3766164"/>
                  <a:pt x="7321102" y="3765647"/>
                </a:cubicBezTo>
                <a:cubicBezTo>
                  <a:pt x="7320657" y="3764615"/>
                  <a:pt x="7319545" y="3762035"/>
                  <a:pt x="7320413" y="3760437"/>
                </a:cubicBezTo>
                <a:close/>
                <a:moveTo>
                  <a:pt x="7445403" y="3428271"/>
                </a:moveTo>
                <a:cubicBezTo>
                  <a:pt x="7443737" y="3429601"/>
                  <a:pt x="7438767" y="3433426"/>
                  <a:pt x="7438767" y="3433426"/>
                </a:cubicBezTo>
                <a:lnTo>
                  <a:pt x="7438872" y="3433083"/>
                </a:lnTo>
                <a:lnTo>
                  <a:pt x="7444388" y="3428938"/>
                </a:lnTo>
                <a:cubicBezTo>
                  <a:pt x="7446242" y="3427565"/>
                  <a:pt x="7446236" y="3427606"/>
                  <a:pt x="7445403" y="3428271"/>
                </a:cubicBezTo>
                <a:close/>
                <a:moveTo>
                  <a:pt x="7083083" y="3403159"/>
                </a:moveTo>
                <a:cubicBezTo>
                  <a:pt x="7082426" y="3403442"/>
                  <a:pt x="7079132" y="3403026"/>
                  <a:pt x="7078476" y="3403309"/>
                </a:cubicBezTo>
                <a:cubicBezTo>
                  <a:pt x="7078476" y="3403309"/>
                  <a:pt x="7080901" y="3405323"/>
                  <a:pt x="7080901" y="3405323"/>
                </a:cubicBezTo>
                <a:cubicBezTo>
                  <a:pt x="7080901" y="3405323"/>
                  <a:pt x="7083305" y="3403675"/>
                  <a:pt x="7083083" y="3403159"/>
                </a:cubicBezTo>
                <a:close/>
                <a:moveTo>
                  <a:pt x="7272181" y="3052385"/>
                </a:moveTo>
                <a:lnTo>
                  <a:pt x="7270689" y="3053029"/>
                </a:lnTo>
                <a:lnTo>
                  <a:pt x="7270689" y="3053029"/>
                </a:lnTo>
                <a:close/>
                <a:moveTo>
                  <a:pt x="6580020" y="1466528"/>
                </a:moveTo>
                <a:cubicBezTo>
                  <a:pt x="6579585" y="1467327"/>
                  <a:pt x="6578928" y="1467611"/>
                  <a:pt x="6578494" y="1468410"/>
                </a:cubicBezTo>
                <a:lnTo>
                  <a:pt x="6579022" y="1467611"/>
                </a:lnTo>
                <a:close/>
                <a:moveTo>
                  <a:pt x="5998520" y="1134603"/>
                </a:moveTo>
                <a:cubicBezTo>
                  <a:pt x="5998319" y="1137749"/>
                  <a:pt x="5998775" y="1140613"/>
                  <a:pt x="6001602" y="1136334"/>
                </a:cubicBezTo>
                <a:cubicBezTo>
                  <a:pt x="6000501" y="1135585"/>
                  <a:pt x="5999622" y="1135352"/>
                  <a:pt x="5998520" y="1134603"/>
                </a:cubicBezTo>
                <a:close/>
                <a:moveTo>
                  <a:pt x="5277369" y="373923"/>
                </a:moveTo>
                <a:cubicBezTo>
                  <a:pt x="5276712" y="374206"/>
                  <a:pt x="5274086" y="375338"/>
                  <a:pt x="5273651" y="376137"/>
                </a:cubicBezTo>
                <a:cubicBezTo>
                  <a:pt x="5272994" y="376420"/>
                  <a:pt x="5272783" y="377735"/>
                  <a:pt x="5273439" y="377452"/>
                </a:cubicBezTo>
                <a:cubicBezTo>
                  <a:pt x="5274096" y="377169"/>
                  <a:pt x="5275198" y="377917"/>
                  <a:pt x="5275854" y="377634"/>
                </a:cubicBezTo>
                <a:cubicBezTo>
                  <a:pt x="5275632" y="377119"/>
                  <a:pt x="5276935" y="374722"/>
                  <a:pt x="5277369" y="373923"/>
                </a:cubicBezTo>
                <a:close/>
                <a:moveTo>
                  <a:pt x="5498520" y="63185"/>
                </a:moveTo>
                <a:cubicBezTo>
                  <a:pt x="5498096" y="65815"/>
                  <a:pt x="5497440" y="66098"/>
                  <a:pt x="5497874" y="65299"/>
                </a:cubicBezTo>
                <a:lnTo>
                  <a:pt x="5497972" y="64691"/>
                </a:lnTo>
                <a:close/>
                <a:moveTo>
                  <a:pt x="5820454" y="49252"/>
                </a:moveTo>
                <a:cubicBezTo>
                  <a:pt x="5819824" y="49370"/>
                  <a:pt x="5818179" y="49620"/>
                  <a:pt x="5818179" y="49620"/>
                </a:cubicBezTo>
                <a:lnTo>
                  <a:pt x="5820189" y="49281"/>
                </a:lnTo>
                <a:close/>
                <a:moveTo>
                  <a:pt x="5807083" y="168"/>
                </a:moveTo>
                <a:cubicBezTo>
                  <a:pt x="5806862" y="-119"/>
                  <a:pt x="5807357" y="127"/>
                  <a:pt x="5810223" y="2257"/>
                </a:cubicBezTo>
                <a:cubicBezTo>
                  <a:pt x="5815953" y="6519"/>
                  <a:pt x="5850039" y="18752"/>
                  <a:pt x="5857115" y="27941"/>
                </a:cubicBezTo>
                <a:cubicBezTo>
                  <a:pt x="5850791" y="34950"/>
                  <a:pt x="5846605" y="41498"/>
                  <a:pt x="5841226" y="45729"/>
                </a:cubicBezTo>
                <a:lnTo>
                  <a:pt x="5820189" y="49281"/>
                </a:lnTo>
                <a:lnTo>
                  <a:pt x="5816643" y="49671"/>
                </a:lnTo>
                <a:cubicBezTo>
                  <a:pt x="5806337" y="51053"/>
                  <a:pt x="5772358" y="57133"/>
                  <a:pt x="5766099" y="75130"/>
                </a:cubicBezTo>
                <a:cubicBezTo>
                  <a:pt x="5766099" y="75130"/>
                  <a:pt x="5767613" y="71417"/>
                  <a:pt x="5765007" y="76212"/>
                </a:cubicBezTo>
                <a:cubicBezTo>
                  <a:pt x="5761312" y="82089"/>
                  <a:pt x="5741642" y="96075"/>
                  <a:pt x="5729366" y="98307"/>
                </a:cubicBezTo>
                <a:cubicBezTo>
                  <a:pt x="5730912" y="100088"/>
                  <a:pt x="5732692" y="104217"/>
                  <a:pt x="5733804" y="106797"/>
                </a:cubicBezTo>
                <a:cubicBezTo>
                  <a:pt x="5728012" y="129489"/>
                  <a:pt x="5704306" y="128692"/>
                  <a:pt x="5688821" y="145158"/>
                </a:cubicBezTo>
                <a:cubicBezTo>
                  <a:pt x="5689923" y="145907"/>
                  <a:pt x="5714190" y="167880"/>
                  <a:pt x="5719687" y="169794"/>
                </a:cubicBezTo>
                <a:cubicBezTo>
                  <a:pt x="5719687" y="169794"/>
                  <a:pt x="5713555" y="171826"/>
                  <a:pt x="5721880" y="169461"/>
                </a:cubicBezTo>
                <a:cubicBezTo>
                  <a:pt x="5733277" y="166996"/>
                  <a:pt x="5764852" y="162565"/>
                  <a:pt x="5781990" y="166193"/>
                </a:cubicBezTo>
                <a:cubicBezTo>
                  <a:pt x="5781990" y="166193"/>
                  <a:pt x="5781111" y="165960"/>
                  <a:pt x="5782869" y="166426"/>
                </a:cubicBezTo>
                <a:cubicBezTo>
                  <a:pt x="5783971" y="167174"/>
                  <a:pt x="5788822" y="171203"/>
                  <a:pt x="5786428" y="174683"/>
                </a:cubicBezTo>
                <a:cubicBezTo>
                  <a:pt x="5785772" y="174966"/>
                  <a:pt x="5785772" y="174966"/>
                  <a:pt x="5785994" y="175482"/>
                </a:cubicBezTo>
                <a:cubicBezTo>
                  <a:pt x="5785571" y="178113"/>
                  <a:pt x="5790655" y="184488"/>
                  <a:pt x="5793737" y="186220"/>
                </a:cubicBezTo>
                <a:cubicBezTo>
                  <a:pt x="5777554" y="195643"/>
                  <a:pt x="5765298" y="201538"/>
                  <a:pt x="5760787" y="218169"/>
                </a:cubicBezTo>
                <a:cubicBezTo>
                  <a:pt x="5728758" y="257678"/>
                  <a:pt x="5663128" y="255370"/>
                  <a:pt x="5643419" y="299972"/>
                </a:cubicBezTo>
                <a:cubicBezTo>
                  <a:pt x="5645367" y="295460"/>
                  <a:pt x="5642985" y="300771"/>
                  <a:pt x="5642985" y="300771"/>
                </a:cubicBezTo>
                <a:cubicBezTo>
                  <a:pt x="5642985" y="300771"/>
                  <a:pt x="5643419" y="299972"/>
                  <a:pt x="5643419" y="299972"/>
                </a:cubicBezTo>
                <a:cubicBezTo>
                  <a:pt x="5643207" y="301287"/>
                  <a:pt x="5642772" y="302087"/>
                  <a:pt x="5641904" y="303685"/>
                </a:cubicBezTo>
                <a:cubicBezTo>
                  <a:pt x="5636270" y="315905"/>
                  <a:pt x="5595120" y="334254"/>
                  <a:pt x="5572463" y="325050"/>
                </a:cubicBezTo>
                <a:cubicBezTo>
                  <a:pt x="5558895" y="331511"/>
                  <a:pt x="5546195" y="336373"/>
                  <a:pt x="5533061" y="342035"/>
                </a:cubicBezTo>
                <a:cubicBezTo>
                  <a:pt x="5533061" y="342035"/>
                  <a:pt x="5533284" y="342551"/>
                  <a:pt x="5533284" y="342551"/>
                </a:cubicBezTo>
                <a:cubicBezTo>
                  <a:pt x="5532649" y="346497"/>
                  <a:pt x="5529842" y="354437"/>
                  <a:pt x="5527458" y="359749"/>
                </a:cubicBezTo>
                <a:cubicBezTo>
                  <a:pt x="5527024" y="360548"/>
                  <a:pt x="5526590" y="361347"/>
                  <a:pt x="5526813" y="361863"/>
                </a:cubicBezTo>
                <a:cubicBezTo>
                  <a:pt x="5556428" y="360113"/>
                  <a:pt x="5585387" y="358644"/>
                  <a:pt x="5615002" y="356894"/>
                </a:cubicBezTo>
                <a:cubicBezTo>
                  <a:pt x="5619610" y="356744"/>
                  <a:pt x="5623995" y="356077"/>
                  <a:pt x="5628825" y="356443"/>
                </a:cubicBezTo>
                <a:cubicBezTo>
                  <a:pt x="5640021" y="357125"/>
                  <a:pt x="5652530" y="357241"/>
                  <a:pt x="5663949" y="358438"/>
                </a:cubicBezTo>
                <a:cubicBezTo>
                  <a:pt x="5701370" y="340471"/>
                  <a:pt x="5718497" y="342267"/>
                  <a:pt x="5730531" y="373797"/>
                </a:cubicBezTo>
                <a:cubicBezTo>
                  <a:pt x="5732724" y="373464"/>
                  <a:pt x="5730531" y="373797"/>
                  <a:pt x="5728996" y="373847"/>
                </a:cubicBezTo>
                <a:cubicBezTo>
                  <a:pt x="5726803" y="374182"/>
                  <a:pt x="5725267" y="374232"/>
                  <a:pt x="5730531" y="373797"/>
                </a:cubicBezTo>
                <a:cubicBezTo>
                  <a:pt x="5731410" y="374030"/>
                  <a:pt x="5732724" y="373464"/>
                  <a:pt x="5734259" y="373414"/>
                </a:cubicBezTo>
                <a:cubicBezTo>
                  <a:pt x="5757944" y="370549"/>
                  <a:pt x="5798703" y="398264"/>
                  <a:pt x="5831549" y="385942"/>
                </a:cubicBezTo>
                <a:cubicBezTo>
                  <a:pt x="5822366" y="391736"/>
                  <a:pt x="5810990" y="397864"/>
                  <a:pt x="5801150" y="403941"/>
                </a:cubicBezTo>
                <a:cubicBezTo>
                  <a:pt x="5834472" y="398144"/>
                  <a:pt x="5867128" y="390800"/>
                  <a:pt x="5900673" y="385519"/>
                </a:cubicBezTo>
                <a:cubicBezTo>
                  <a:pt x="5900037" y="389465"/>
                  <a:pt x="5900906" y="387866"/>
                  <a:pt x="5900895" y="386035"/>
                </a:cubicBezTo>
                <a:cubicBezTo>
                  <a:pt x="5900673" y="385519"/>
                  <a:pt x="5900673" y="385519"/>
                  <a:pt x="5900673" y="385519"/>
                </a:cubicBezTo>
                <a:cubicBezTo>
                  <a:pt x="5901107" y="384720"/>
                  <a:pt x="5901541" y="383920"/>
                  <a:pt x="5901753" y="382606"/>
                </a:cubicBezTo>
                <a:cubicBezTo>
                  <a:pt x="5906243" y="362311"/>
                  <a:pt x="5949904" y="360626"/>
                  <a:pt x="5962753" y="381401"/>
                </a:cubicBezTo>
                <a:cubicBezTo>
                  <a:pt x="5978091" y="377238"/>
                  <a:pt x="5985727" y="369662"/>
                  <a:pt x="5984955" y="387743"/>
                </a:cubicBezTo>
                <a:cubicBezTo>
                  <a:pt x="6033688" y="390602"/>
                  <a:pt x="6076745" y="360415"/>
                  <a:pt x="6125056" y="365904"/>
                </a:cubicBezTo>
                <a:cubicBezTo>
                  <a:pt x="6105387" y="379891"/>
                  <a:pt x="6086819" y="394625"/>
                  <a:pt x="6067595" y="409643"/>
                </a:cubicBezTo>
                <a:cubicBezTo>
                  <a:pt x="6036837" y="441261"/>
                  <a:pt x="5999648" y="461575"/>
                  <a:pt x="5960501" y="484570"/>
                </a:cubicBezTo>
                <a:cubicBezTo>
                  <a:pt x="5940748" y="521846"/>
                  <a:pt x="5897765" y="526911"/>
                  <a:pt x="5907893" y="570278"/>
                </a:cubicBezTo>
                <a:cubicBezTo>
                  <a:pt x="5910552" y="574639"/>
                  <a:pt x="5913645" y="578202"/>
                  <a:pt x="5916304" y="582563"/>
                </a:cubicBezTo>
                <a:cubicBezTo>
                  <a:pt x="5934757" y="623566"/>
                  <a:pt x="5952497" y="579813"/>
                  <a:pt x="5983755" y="596325"/>
                </a:cubicBezTo>
                <a:cubicBezTo>
                  <a:pt x="5981044" y="620748"/>
                  <a:pt x="5962647" y="626843"/>
                  <a:pt x="5947649" y="651666"/>
                </a:cubicBezTo>
                <a:cubicBezTo>
                  <a:pt x="5928521" y="683166"/>
                  <a:pt x="5902982" y="669084"/>
                  <a:pt x="5893851" y="646094"/>
                </a:cubicBezTo>
                <a:cubicBezTo>
                  <a:pt x="5886054" y="626200"/>
                  <a:pt x="5863991" y="605725"/>
                  <a:pt x="5842649" y="633896"/>
                </a:cubicBezTo>
                <a:cubicBezTo>
                  <a:pt x="5842215" y="634695"/>
                  <a:pt x="5841345" y="636294"/>
                  <a:pt x="5840477" y="637892"/>
                </a:cubicBezTo>
                <a:cubicBezTo>
                  <a:pt x="5830924" y="655472"/>
                  <a:pt x="5757977" y="677738"/>
                  <a:pt x="5733309" y="699998"/>
                </a:cubicBezTo>
                <a:cubicBezTo>
                  <a:pt x="5758305" y="696567"/>
                  <a:pt x="5784161" y="689705"/>
                  <a:pt x="5809370" y="684958"/>
                </a:cubicBezTo>
                <a:cubicBezTo>
                  <a:pt x="5787594" y="713927"/>
                  <a:pt x="5747683" y="718892"/>
                  <a:pt x="5730747" y="750059"/>
                </a:cubicBezTo>
                <a:cubicBezTo>
                  <a:pt x="5784746" y="752485"/>
                  <a:pt x="5822040" y="712543"/>
                  <a:pt x="5874714" y="713704"/>
                </a:cubicBezTo>
                <a:cubicBezTo>
                  <a:pt x="5875583" y="712105"/>
                  <a:pt x="5876674" y="711023"/>
                  <a:pt x="5877542" y="709425"/>
                </a:cubicBezTo>
                <a:cubicBezTo>
                  <a:pt x="5910251" y="711236"/>
                  <a:pt x="5934071" y="694236"/>
                  <a:pt x="5966504" y="686376"/>
                </a:cubicBezTo>
                <a:cubicBezTo>
                  <a:pt x="5967384" y="686609"/>
                  <a:pt x="5970688" y="688856"/>
                  <a:pt x="5970699" y="690687"/>
                </a:cubicBezTo>
                <a:cubicBezTo>
                  <a:pt x="5970710" y="692519"/>
                  <a:pt x="5968093" y="695482"/>
                  <a:pt x="5970296" y="696980"/>
                </a:cubicBezTo>
                <a:cubicBezTo>
                  <a:pt x="5970296" y="696980"/>
                  <a:pt x="5969417" y="696747"/>
                  <a:pt x="5971175" y="697213"/>
                </a:cubicBezTo>
                <a:cubicBezTo>
                  <a:pt x="5972934" y="697679"/>
                  <a:pt x="5978887" y="702457"/>
                  <a:pt x="5980656" y="704754"/>
                </a:cubicBezTo>
                <a:cubicBezTo>
                  <a:pt x="5984374" y="702539"/>
                  <a:pt x="5988536" y="701357"/>
                  <a:pt x="5992476" y="699659"/>
                </a:cubicBezTo>
                <a:cubicBezTo>
                  <a:pt x="6007803" y="693664"/>
                  <a:pt x="6024167" y="677430"/>
                  <a:pt x="6037174" y="687734"/>
                </a:cubicBezTo>
                <a:cubicBezTo>
                  <a:pt x="6050182" y="698039"/>
                  <a:pt x="6029390" y="707613"/>
                  <a:pt x="6021108" y="717302"/>
                </a:cubicBezTo>
                <a:cubicBezTo>
                  <a:pt x="6021108" y="717302"/>
                  <a:pt x="6020663" y="716270"/>
                  <a:pt x="6021330" y="717818"/>
                </a:cubicBezTo>
                <a:cubicBezTo>
                  <a:pt x="6021998" y="719366"/>
                  <a:pt x="6025324" y="725277"/>
                  <a:pt x="6027750" y="727291"/>
                </a:cubicBezTo>
                <a:cubicBezTo>
                  <a:pt x="6050119" y="724991"/>
                  <a:pt x="6065425" y="715335"/>
                  <a:pt x="6087838" y="720360"/>
                </a:cubicBezTo>
                <a:cubicBezTo>
                  <a:pt x="6085741" y="737175"/>
                  <a:pt x="6068657" y="742703"/>
                  <a:pt x="6059962" y="756855"/>
                </a:cubicBezTo>
                <a:cubicBezTo>
                  <a:pt x="6067185" y="753741"/>
                  <a:pt x="6080530" y="746764"/>
                  <a:pt x="6086685" y="748395"/>
                </a:cubicBezTo>
                <a:cubicBezTo>
                  <a:pt x="6104045" y="752539"/>
                  <a:pt x="6088274" y="757501"/>
                  <a:pt x="6085023" y="764411"/>
                </a:cubicBezTo>
                <a:cubicBezTo>
                  <a:pt x="6077651" y="779827"/>
                  <a:pt x="6071582" y="792847"/>
                  <a:pt x="6063988" y="807747"/>
                </a:cubicBezTo>
                <a:cubicBezTo>
                  <a:pt x="6109989" y="793426"/>
                  <a:pt x="6121491" y="771333"/>
                  <a:pt x="6135980" y="734489"/>
                </a:cubicBezTo>
                <a:cubicBezTo>
                  <a:pt x="6145238" y="741514"/>
                  <a:pt x="6156932" y="752384"/>
                  <a:pt x="6152611" y="764039"/>
                </a:cubicBezTo>
                <a:cubicBezTo>
                  <a:pt x="6144837" y="785748"/>
                  <a:pt x="6180543" y="812582"/>
                  <a:pt x="6193244" y="807719"/>
                </a:cubicBezTo>
                <a:cubicBezTo>
                  <a:pt x="6245791" y="786904"/>
                  <a:pt x="6265418" y="803533"/>
                  <a:pt x="6313210" y="795172"/>
                </a:cubicBezTo>
                <a:cubicBezTo>
                  <a:pt x="6315138" y="824938"/>
                  <a:pt x="6274560" y="828355"/>
                  <a:pt x="6286795" y="856738"/>
                </a:cubicBezTo>
                <a:cubicBezTo>
                  <a:pt x="6253049" y="855680"/>
                  <a:pt x="6212540" y="859258"/>
                  <a:pt x="6185431" y="879951"/>
                </a:cubicBezTo>
                <a:lnTo>
                  <a:pt x="6163755" y="906543"/>
                </a:lnTo>
                <a:lnTo>
                  <a:pt x="6163585" y="905566"/>
                </a:lnTo>
                <a:cubicBezTo>
                  <a:pt x="6163532" y="905895"/>
                  <a:pt x="6163537" y="906811"/>
                  <a:pt x="6163537" y="906811"/>
                </a:cubicBezTo>
                <a:lnTo>
                  <a:pt x="6163755" y="906543"/>
                </a:lnTo>
                <a:lnTo>
                  <a:pt x="6163982" y="907843"/>
                </a:lnTo>
                <a:cubicBezTo>
                  <a:pt x="6164893" y="913569"/>
                  <a:pt x="6159947" y="931001"/>
                  <a:pt x="6177646" y="917863"/>
                </a:cubicBezTo>
                <a:cubicBezTo>
                  <a:pt x="6204083" y="897900"/>
                  <a:pt x="6224070" y="900912"/>
                  <a:pt x="6242830" y="919139"/>
                </a:cubicBezTo>
                <a:cubicBezTo>
                  <a:pt x="6228192" y="930345"/>
                  <a:pt x="6220820" y="945762"/>
                  <a:pt x="6209488" y="959214"/>
                </a:cubicBezTo>
                <a:cubicBezTo>
                  <a:pt x="6252873" y="947856"/>
                  <a:pt x="6280749" y="911361"/>
                  <a:pt x="6325733" y="910941"/>
                </a:cubicBezTo>
                <a:cubicBezTo>
                  <a:pt x="6325956" y="911457"/>
                  <a:pt x="6326178" y="911973"/>
                  <a:pt x="6326623" y="913005"/>
                </a:cubicBezTo>
                <a:cubicBezTo>
                  <a:pt x="6330627" y="922294"/>
                  <a:pt x="6324612" y="944471"/>
                  <a:pt x="6302719" y="953296"/>
                </a:cubicBezTo>
                <a:cubicBezTo>
                  <a:pt x="6264419" y="971030"/>
                  <a:pt x="6254982" y="1008755"/>
                  <a:pt x="6209076" y="1001616"/>
                </a:cubicBezTo>
                <a:cubicBezTo>
                  <a:pt x="6195285" y="1007561"/>
                  <a:pt x="6181918" y="1010875"/>
                  <a:pt x="6169684" y="1020432"/>
                </a:cubicBezTo>
                <a:cubicBezTo>
                  <a:pt x="6169907" y="1020948"/>
                  <a:pt x="6169907" y="1020948"/>
                  <a:pt x="6169250" y="1021231"/>
                </a:cubicBezTo>
                <a:cubicBezTo>
                  <a:pt x="6165977" y="1024478"/>
                  <a:pt x="6151339" y="1035684"/>
                  <a:pt x="6145440" y="1040063"/>
                </a:cubicBezTo>
                <a:cubicBezTo>
                  <a:pt x="6138101" y="1060973"/>
                  <a:pt x="6127879" y="1077006"/>
                  <a:pt x="6106453" y="1090526"/>
                </a:cubicBezTo>
                <a:cubicBezTo>
                  <a:pt x="6112882" y="1101829"/>
                  <a:pt x="6118878" y="1113932"/>
                  <a:pt x="6125530" y="1125752"/>
                </a:cubicBezTo>
                <a:cubicBezTo>
                  <a:pt x="6125753" y="1126268"/>
                  <a:pt x="6125753" y="1126268"/>
                  <a:pt x="6125753" y="1126268"/>
                </a:cubicBezTo>
                <a:cubicBezTo>
                  <a:pt x="6125541" y="1127583"/>
                  <a:pt x="6127321" y="1131712"/>
                  <a:pt x="6128210" y="1133776"/>
                </a:cubicBezTo>
                <a:cubicBezTo>
                  <a:pt x="6143071" y="1123086"/>
                  <a:pt x="6153546" y="1113063"/>
                  <a:pt x="6170609" y="1103872"/>
                </a:cubicBezTo>
                <a:cubicBezTo>
                  <a:pt x="6180015" y="1098593"/>
                  <a:pt x="6190554" y="1099558"/>
                  <a:pt x="6194992" y="1108048"/>
                </a:cubicBezTo>
                <a:cubicBezTo>
                  <a:pt x="6197428" y="1111894"/>
                  <a:pt x="6194199" y="1122466"/>
                  <a:pt x="6191138" y="1124397"/>
                </a:cubicBezTo>
                <a:cubicBezTo>
                  <a:pt x="6133613" y="1157149"/>
                  <a:pt x="6178195" y="1163022"/>
                  <a:pt x="6193078" y="1193936"/>
                </a:cubicBezTo>
                <a:cubicBezTo>
                  <a:pt x="6194858" y="1198064"/>
                  <a:pt x="6196415" y="1201677"/>
                  <a:pt x="6196659" y="1205856"/>
                </a:cubicBezTo>
                <a:cubicBezTo>
                  <a:pt x="6202135" y="1204107"/>
                  <a:pt x="6207389" y="1201842"/>
                  <a:pt x="6212643" y="1199578"/>
                </a:cubicBezTo>
                <a:cubicBezTo>
                  <a:pt x="6174481" y="1241118"/>
                  <a:pt x="6193049" y="1264323"/>
                  <a:pt x="6220664" y="1295869"/>
                </a:cubicBezTo>
                <a:cubicBezTo>
                  <a:pt x="6223345" y="1303893"/>
                  <a:pt x="6226459" y="1311118"/>
                  <a:pt x="6229796" y="1318859"/>
                </a:cubicBezTo>
                <a:cubicBezTo>
                  <a:pt x="6271878" y="1309898"/>
                  <a:pt x="6247196" y="1254445"/>
                  <a:pt x="6299840" y="1288054"/>
                </a:cubicBezTo>
                <a:cubicBezTo>
                  <a:pt x="6302753" y="1298425"/>
                  <a:pt x="6303018" y="1306266"/>
                  <a:pt x="6294959" y="1316472"/>
                </a:cubicBezTo>
                <a:cubicBezTo>
                  <a:pt x="6299630" y="1327309"/>
                  <a:pt x="6304524" y="1338663"/>
                  <a:pt x="6309418" y="1350017"/>
                </a:cubicBezTo>
                <a:cubicBezTo>
                  <a:pt x="6327848" y="1349415"/>
                  <a:pt x="6346935" y="1348532"/>
                  <a:pt x="6365366" y="1347931"/>
                </a:cubicBezTo>
                <a:cubicBezTo>
                  <a:pt x="6368437" y="1347831"/>
                  <a:pt x="6371721" y="1346415"/>
                  <a:pt x="6374581" y="1347631"/>
                </a:cubicBezTo>
                <a:cubicBezTo>
                  <a:pt x="6385141" y="1352257"/>
                  <a:pt x="6394791" y="1351157"/>
                  <a:pt x="6407490" y="1346295"/>
                </a:cubicBezTo>
                <a:cubicBezTo>
                  <a:pt x="6435803" y="1346942"/>
                  <a:pt x="6456236" y="1350986"/>
                  <a:pt x="6469518" y="1370963"/>
                </a:cubicBezTo>
                <a:cubicBezTo>
                  <a:pt x="6480758" y="1378968"/>
                  <a:pt x="6491963" y="1381481"/>
                  <a:pt x="6507757" y="1380181"/>
                </a:cubicBezTo>
                <a:cubicBezTo>
                  <a:pt x="6486064" y="1385861"/>
                  <a:pt x="6464583" y="1390225"/>
                  <a:pt x="6442001" y="1393839"/>
                </a:cubicBezTo>
                <a:cubicBezTo>
                  <a:pt x="6420732" y="1396887"/>
                  <a:pt x="6403012" y="1406361"/>
                  <a:pt x="6393458" y="1423942"/>
                </a:cubicBezTo>
                <a:cubicBezTo>
                  <a:pt x="6377603" y="1452195"/>
                  <a:pt x="6365011" y="1475371"/>
                  <a:pt x="6325268" y="1471696"/>
                </a:cubicBezTo>
                <a:cubicBezTo>
                  <a:pt x="6314730" y="1470731"/>
                  <a:pt x="6298768" y="1480671"/>
                  <a:pt x="6296872" y="1494339"/>
                </a:cubicBezTo>
                <a:cubicBezTo>
                  <a:pt x="6300674" y="1506774"/>
                  <a:pt x="6327048" y="1475824"/>
                  <a:pt x="6323512" y="1509170"/>
                </a:cubicBezTo>
                <a:cubicBezTo>
                  <a:pt x="6343181" y="1495184"/>
                  <a:pt x="6359811" y="1524732"/>
                  <a:pt x="6368040" y="1505886"/>
                </a:cubicBezTo>
                <a:cubicBezTo>
                  <a:pt x="6382117" y="1473504"/>
                  <a:pt x="6417536" y="1450894"/>
                  <a:pt x="6446473" y="1445763"/>
                </a:cubicBezTo>
                <a:cubicBezTo>
                  <a:pt x="6499306" y="1436452"/>
                  <a:pt x="6544629" y="1418752"/>
                  <a:pt x="6589285" y="1399503"/>
                </a:cubicBezTo>
                <a:cubicBezTo>
                  <a:pt x="6596329" y="1403197"/>
                  <a:pt x="6602716" y="1407176"/>
                  <a:pt x="6609114" y="1412986"/>
                </a:cubicBezTo>
                <a:cubicBezTo>
                  <a:pt x="6662107" y="1431144"/>
                  <a:pt x="6715947" y="1444041"/>
                  <a:pt x="6758486" y="1475885"/>
                </a:cubicBezTo>
                <a:cubicBezTo>
                  <a:pt x="6735057" y="1484760"/>
                  <a:pt x="6714836" y="1479401"/>
                  <a:pt x="6691576" y="1479636"/>
                </a:cubicBezTo>
                <a:cubicBezTo>
                  <a:pt x="6649663" y="1479957"/>
                  <a:pt x="6625808" y="1453521"/>
                  <a:pt x="6581322" y="1464131"/>
                </a:cubicBezTo>
                <a:lnTo>
                  <a:pt x="6579022" y="1467611"/>
                </a:lnTo>
                <a:lnTo>
                  <a:pt x="6565163" y="1482646"/>
                </a:lnTo>
                <a:cubicBezTo>
                  <a:pt x="6558960" y="1486774"/>
                  <a:pt x="6551628" y="1490087"/>
                  <a:pt x="6543531" y="1493883"/>
                </a:cubicBezTo>
                <a:cubicBezTo>
                  <a:pt x="6541529" y="1489239"/>
                  <a:pt x="6539527" y="1484595"/>
                  <a:pt x="6538404" y="1480183"/>
                </a:cubicBezTo>
                <a:cubicBezTo>
                  <a:pt x="6533383" y="1484795"/>
                  <a:pt x="6540882" y="1491353"/>
                  <a:pt x="6543531" y="1493883"/>
                </a:cubicBezTo>
                <a:cubicBezTo>
                  <a:pt x="6521245" y="1510834"/>
                  <a:pt x="6493399" y="1514881"/>
                  <a:pt x="6477289" y="1537125"/>
                </a:cubicBezTo>
                <a:cubicBezTo>
                  <a:pt x="6501037" y="1545247"/>
                  <a:pt x="6527940" y="1529978"/>
                  <a:pt x="6545861" y="1517357"/>
                </a:cubicBezTo>
                <a:cubicBezTo>
                  <a:pt x="6587604" y="1487737"/>
                  <a:pt x="6592996" y="1509278"/>
                  <a:pt x="6624032" y="1525275"/>
                </a:cubicBezTo>
                <a:cubicBezTo>
                  <a:pt x="6623375" y="1525558"/>
                  <a:pt x="6622718" y="1525841"/>
                  <a:pt x="6622284" y="1526640"/>
                </a:cubicBezTo>
                <a:cubicBezTo>
                  <a:pt x="6615082" y="1533416"/>
                  <a:pt x="6590413" y="1555677"/>
                  <a:pt x="6573530" y="1558059"/>
                </a:cubicBezTo>
                <a:cubicBezTo>
                  <a:pt x="6557463" y="1587628"/>
                  <a:pt x="6576084" y="1582048"/>
                  <a:pt x="6601992" y="1584344"/>
                </a:cubicBezTo>
                <a:cubicBezTo>
                  <a:pt x="6610942" y="1576202"/>
                  <a:pt x="6631131" y="1576067"/>
                  <a:pt x="6629870" y="1585790"/>
                </a:cubicBezTo>
                <a:cubicBezTo>
                  <a:pt x="6627806" y="1608098"/>
                  <a:pt x="6609567" y="1603721"/>
                  <a:pt x="6591793" y="1604039"/>
                </a:cubicBezTo>
                <a:cubicBezTo>
                  <a:pt x="6569031" y="1614463"/>
                  <a:pt x="6547148" y="1625120"/>
                  <a:pt x="6524386" y="1635543"/>
                </a:cubicBezTo>
                <a:cubicBezTo>
                  <a:pt x="6516644" y="1662747"/>
                  <a:pt x="6493362" y="1659319"/>
                  <a:pt x="6468853" y="1671108"/>
                </a:cubicBezTo>
                <a:cubicBezTo>
                  <a:pt x="6460147" y="1683429"/>
                  <a:pt x="6452097" y="1695466"/>
                  <a:pt x="6443168" y="1707270"/>
                </a:cubicBezTo>
                <a:cubicBezTo>
                  <a:pt x="6422175" y="1719991"/>
                  <a:pt x="6414740" y="1724420"/>
                  <a:pt x="6421456" y="1747228"/>
                </a:cubicBezTo>
                <a:cubicBezTo>
                  <a:pt x="6426160" y="1763559"/>
                  <a:pt x="6447546" y="1780654"/>
                  <a:pt x="6418693" y="1800434"/>
                </a:cubicBezTo>
                <a:cubicBezTo>
                  <a:pt x="6407762" y="1807594"/>
                  <a:pt x="6390910" y="1815470"/>
                  <a:pt x="6378667" y="1823196"/>
                </a:cubicBezTo>
                <a:cubicBezTo>
                  <a:pt x="6379334" y="1824744"/>
                  <a:pt x="6383317" y="1830371"/>
                  <a:pt x="6385509" y="1830038"/>
                </a:cubicBezTo>
                <a:cubicBezTo>
                  <a:pt x="6465744" y="1815647"/>
                  <a:pt x="6539687" y="1813758"/>
                  <a:pt x="6618472" y="1814068"/>
                </a:cubicBezTo>
                <a:cubicBezTo>
                  <a:pt x="6641679" y="1804676"/>
                  <a:pt x="6665109" y="1795801"/>
                  <a:pt x="6683401" y="1809334"/>
                </a:cubicBezTo>
                <a:cubicBezTo>
                  <a:pt x="6693760" y="1817108"/>
                  <a:pt x="6674727" y="1827148"/>
                  <a:pt x="6665745" y="1829796"/>
                </a:cubicBezTo>
                <a:cubicBezTo>
                  <a:pt x="6665967" y="1830312"/>
                  <a:pt x="6665967" y="1830312"/>
                  <a:pt x="6665967" y="1830312"/>
                </a:cubicBezTo>
                <a:cubicBezTo>
                  <a:pt x="6673022" y="1835838"/>
                  <a:pt x="6681602" y="1839483"/>
                  <a:pt x="6690404" y="1843645"/>
                </a:cubicBezTo>
                <a:lnTo>
                  <a:pt x="6692427" y="1842794"/>
                </a:lnTo>
                <a:lnTo>
                  <a:pt x="6721551" y="1830543"/>
                </a:lnTo>
                <a:cubicBezTo>
                  <a:pt x="6749722" y="1824424"/>
                  <a:pt x="6770901" y="1836637"/>
                  <a:pt x="6802544" y="1843651"/>
                </a:cubicBezTo>
                <a:cubicBezTo>
                  <a:pt x="6820327" y="1845164"/>
                  <a:pt x="6826301" y="1853605"/>
                  <a:pt x="6829893" y="1867355"/>
                </a:cubicBezTo>
                <a:cubicBezTo>
                  <a:pt x="6833197" y="1869603"/>
                  <a:pt x="6834966" y="1871900"/>
                  <a:pt x="6836301" y="1874996"/>
                </a:cubicBezTo>
                <a:cubicBezTo>
                  <a:pt x="6842911" y="1879491"/>
                  <a:pt x="6848641" y="1883752"/>
                  <a:pt x="6855028" y="1887730"/>
                </a:cubicBezTo>
                <a:cubicBezTo>
                  <a:pt x="6838155" y="1891944"/>
                  <a:pt x="6820848" y="1896957"/>
                  <a:pt x="6807036" y="1899238"/>
                </a:cubicBezTo>
                <a:cubicBezTo>
                  <a:pt x="6793880" y="1901238"/>
                  <a:pt x="6789994" y="1912093"/>
                  <a:pt x="6796148" y="1913723"/>
                </a:cubicBezTo>
                <a:cubicBezTo>
                  <a:pt x="6820108" y="1920530"/>
                  <a:pt x="6814039" y="1933549"/>
                  <a:pt x="6796943" y="1937246"/>
                </a:cubicBezTo>
                <a:cubicBezTo>
                  <a:pt x="6772179" y="1943025"/>
                  <a:pt x="6754279" y="1959309"/>
                  <a:pt x="6740593" y="1945626"/>
                </a:cubicBezTo>
                <a:cubicBezTo>
                  <a:pt x="6717640" y="1923087"/>
                  <a:pt x="6717819" y="1916278"/>
                  <a:pt x="6692760" y="1946662"/>
                </a:cubicBezTo>
                <a:cubicBezTo>
                  <a:pt x="6679901" y="1961996"/>
                  <a:pt x="6670370" y="1983240"/>
                  <a:pt x="6650446" y="1991216"/>
                </a:cubicBezTo>
                <a:cubicBezTo>
                  <a:pt x="6576662" y="2020574"/>
                  <a:pt x="6595157" y="2030960"/>
                  <a:pt x="6642483" y="2055844"/>
                </a:cubicBezTo>
                <a:cubicBezTo>
                  <a:pt x="6642494" y="2057676"/>
                  <a:pt x="6642070" y="2060307"/>
                  <a:pt x="6642737" y="2061855"/>
                </a:cubicBezTo>
                <a:cubicBezTo>
                  <a:pt x="6643627" y="2063918"/>
                  <a:pt x="6646921" y="2064334"/>
                  <a:pt x="6647578" y="2064051"/>
                </a:cubicBezTo>
                <a:cubicBezTo>
                  <a:pt x="6677829" y="2058355"/>
                  <a:pt x="6762787" y="2026017"/>
                  <a:pt x="6751930" y="2008055"/>
                </a:cubicBezTo>
                <a:cubicBezTo>
                  <a:pt x="6750606" y="2006789"/>
                  <a:pt x="6750383" y="2006274"/>
                  <a:pt x="6749938" y="2005241"/>
                </a:cubicBezTo>
                <a:cubicBezTo>
                  <a:pt x="6770221" y="1983647"/>
                  <a:pt x="6792273" y="1964350"/>
                  <a:pt x="6816327" y="1949697"/>
                </a:cubicBezTo>
                <a:cubicBezTo>
                  <a:pt x="6833476" y="1955157"/>
                  <a:pt x="6850328" y="1947281"/>
                  <a:pt x="6870664" y="1934843"/>
                </a:cubicBezTo>
                <a:cubicBezTo>
                  <a:pt x="6878545" y="1931446"/>
                  <a:pt x="6885768" y="1928332"/>
                  <a:pt x="6893871" y="1925451"/>
                </a:cubicBezTo>
                <a:cubicBezTo>
                  <a:pt x="6894528" y="1925168"/>
                  <a:pt x="6894751" y="1925684"/>
                  <a:pt x="6895407" y="1925401"/>
                </a:cubicBezTo>
                <a:cubicBezTo>
                  <a:pt x="6900893" y="1925484"/>
                  <a:pt x="6905501" y="1925334"/>
                  <a:pt x="6911210" y="1925932"/>
                </a:cubicBezTo>
                <a:cubicBezTo>
                  <a:pt x="6911221" y="1927763"/>
                  <a:pt x="6910798" y="1930394"/>
                  <a:pt x="6911465" y="1931942"/>
                </a:cubicBezTo>
                <a:cubicBezTo>
                  <a:pt x="6912133" y="1933490"/>
                  <a:pt x="6914992" y="1934705"/>
                  <a:pt x="6916305" y="1934139"/>
                </a:cubicBezTo>
                <a:cubicBezTo>
                  <a:pt x="6930531" y="1927395"/>
                  <a:pt x="6945412" y="1920369"/>
                  <a:pt x="6959415" y="1913109"/>
                </a:cubicBezTo>
                <a:cubicBezTo>
                  <a:pt x="6952912" y="1926928"/>
                  <a:pt x="6940477" y="1939631"/>
                  <a:pt x="6938381" y="1956446"/>
                </a:cubicBezTo>
                <a:cubicBezTo>
                  <a:pt x="6938391" y="1958276"/>
                  <a:pt x="6939938" y="1960058"/>
                  <a:pt x="6940382" y="1961090"/>
                </a:cubicBezTo>
                <a:cubicBezTo>
                  <a:pt x="6943698" y="1965169"/>
                  <a:pt x="6948105" y="1968165"/>
                  <a:pt x="6951420" y="1972244"/>
                </a:cubicBezTo>
                <a:cubicBezTo>
                  <a:pt x="6947523" y="1981267"/>
                  <a:pt x="6936211" y="1998382"/>
                  <a:pt x="6947216" y="2004042"/>
                </a:cubicBezTo>
                <a:cubicBezTo>
                  <a:pt x="6950076" y="2005256"/>
                  <a:pt x="6951167" y="2004174"/>
                  <a:pt x="6955775" y="2004024"/>
                </a:cubicBezTo>
                <a:cubicBezTo>
                  <a:pt x="6960382" y="2003874"/>
                  <a:pt x="6967384" y="2000244"/>
                  <a:pt x="6973293" y="1997697"/>
                </a:cubicBezTo>
                <a:cubicBezTo>
                  <a:pt x="6989054" y="1990903"/>
                  <a:pt x="7002644" y="1988105"/>
                  <a:pt x="7012537" y="1991183"/>
                </a:cubicBezTo>
                <a:cubicBezTo>
                  <a:pt x="6999817" y="1992383"/>
                  <a:pt x="6987106" y="1995414"/>
                  <a:pt x="6972436" y="2001126"/>
                </a:cubicBezTo>
                <a:cubicBezTo>
                  <a:pt x="6915070" y="2023406"/>
                  <a:pt x="6860532" y="2041407"/>
                  <a:pt x="6800676" y="2050686"/>
                </a:cubicBezTo>
                <a:cubicBezTo>
                  <a:pt x="6779407" y="2053734"/>
                  <a:pt x="6761687" y="2063208"/>
                  <a:pt x="6752133" y="2080789"/>
                </a:cubicBezTo>
                <a:cubicBezTo>
                  <a:pt x="6736278" y="2109042"/>
                  <a:pt x="6723685" y="2132217"/>
                  <a:pt x="6683943" y="2128543"/>
                </a:cubicBezTo>
                <a:cubicBezTo>
                  <a:pt x="6673404" y="2127578"/>
                  <a:pt x="6657443" y="2137518"/>
                  <a:pt x="6655547" y="2151186"/>
                </a:cubicBezTo>
                <a:cubicBezTo>
                  <a:pt x="6659349" y="2163622"/>
                  <a:pt x="6685723" y="2132671"/>
                  <a:pt x="6682187" y="2166017"/>
                </a:cubicBezTo>
                <a:cubicBezTo>
                  <a:pt x="6701856" y="2152031"/>
                  <a:pt x="6718486" y="2181579"/>
                  <a:pt x="6726715" y="2162733"/>
                </a:cubicBezTo>
                <a:cubicBezTo>
                  <a:pt x="6740791" y="2130352"/>
                  <a:pt x="6776211" y="2107741"/>
                  <a:pt x="6805148" y="2102610"/>
                </a:cubicBezTo>
                <a:cubicBezTo>
                  <a:pt x="6906652" y="2085170"/>
                  <a:pt x="6981186" y="2034072"/>
                  <a:pt x="7076048" y="2006643"/>
                </a:cubicBezTo>
                <a:cubicBezTo>
                  <a:pt x="7072086" y="2004679"/>
                  <a:pt x="7068782" y="2002433"/>
                  <a:pt x="7065043" y="2000984"/>
                </a:cubicBezTo>
                <a:cubicBezTo>
                  <a:pt x="7109995" y="1995070"/>
                  <a:pt x="7152618" y="2003623"/>
                  <a:pt x="7198461" y="1999773"/>
                </a:cubicBezTo>
                <a:cubicBezTo>
                  <a:pt x="7178432" y="2027378"/>
                  <a:pt x="7140355" y="2045627"/>
                  <a:pt x="7128238" y="2075329"/>
                </a:cubicBezTo>
                <a:cubicBezTo>
                  <a:pt x="7110921" y="2116450"/>
                  <a:pt x="7073277" y="2133901"/>
                  <a:pt x="7035010" y="2157128"/>
                </a:cubicBezTo>
                <a:cubicBezTo>
                  <a:pt x="7025170" y="2163206"/>
                  <a:pt x="7010733" y="2171265"/>
                  <a:pt x="7009885" y="2176526"/>
                </a:cubicBezTo>
                <a:cubicBezTo>
                  <a:pt x="6997888" y="2264312"/>
                  <a:pt x="6944962" y="2333023"/>
                  <a:pt x="6893191" y="2411639"/>
                </a:cubicBezTo>
                <a:cubicBezTo>
                  <a:pt x="6938079" y="2394737"/>
                  <a:pt x="6983540" y="2362902"/>
                  <a:pt x="7030696" y="2358486"/>
                </a:cubicBezTo>
                <a:cubicBezTo>
                  <a:pt x="7077852" y="2354070"/>
                  <a:pt x="7104227" y="2361060"/>
                  <a:pt x="7115201" y="2399166"/>
                </a:cubicBezTo>
                <a:cubicBezTo>
                  <a:pt x="7124608" y="2431828"/>
                  <a:pt x="7131134" y="2459614"/>
                  <a:pt x="7173556" y="2471314"/>
                </a:cubicBezTo>
                <a:cubicBezTo>
                  <a:pt x="7202568" y="2479003"/>
                  <a:pt x="7171958" y="2498316"/>
                  <a:pt x="7158188" y="2507924"/>
                </a:cubicBezTo>
                <a:cubicBezTo>
                  <a:pt x="7114253" y="2537877"/>
                  <a:pt x="7067819" y="2552998"/>
                  <a:pt x="7031161" y="2588994"/>
                </a:cubicBezTo>
                <a:cubicBezTo>
                  <a:pt x="7076367" y="2589090"/>
                  <a:pt x="7109594" y="2566812"/>
                  <a:pt x="7149854" y="2546397"/>
                </a:cubicBezTo>
                <a:cubicBezTo>
                  <a:pt x="7167797" y="2537439"/>
                  <a:pt x="7182891" y="2529098"/>
                  <a:pt x="7200707" y="2536105"/>
                </a:cubicBezTo>
                <a:cubicBezTo>
                  <a:pt x="7199446" y="2545828"/>
                  <a:pt x="7200813" y="2554417"/>
                  <a:pt x="7196926" y="2565273"/>
                </a:cubicBezTo>
                <a:cubicBezTo>
                  <a:pt x="7196926" y="2565273"/>
                  <a:pt x="7197148" y="2565789"/>
                  <a:pt x="7197370" y="2566304"/>
                </a:cubicBezTo>
                <a:cubicBezTo>
                  <a:pt x="7198059" y="2571515"/>
                  <a:pt x="7225314" y="2578737"/>
                  <a:pt x="7212434" y="2590410"/>
                </a:cubicBezTo>
                <a:cubicBezTo>
                  <a:pt x="7201736" y="2599916"/>
                  <a:pt x="7186092" y="2588913"/>
                  <a:pt x="7173581" y="2588798"/>
                </a:cubicBezTo>
                <a:cubicBezTo>
                  <a:pt x="7128429" y="2635799"/>
                  <a:pt x="7083278" y="2682800"/>
                  <a:pt x="7040763" y="2730501"/>
                </a:cubicBezTo>
                <a:cubicBezTo>
                  <a:pt x="7042075" y="2729935"/>
                  <a:pt x="7036388" y="2732999"/>
                  <a:pt x="7042075" y="2729935"/>
                </a:cubicBezTo>
                <a:cubicBezTo>
                  <a:pt x="7050824" y="2724940"/>
                  <a:pt x="7070271" y="2710437"/>
                  <a:pt x="7084094" y="2709987"/>
                </a:cubicBezTo>
                <a:cubicBezTo>
                  <a:pt x="7083660" y="2710786"/>
                  <a:pt x="7083226" y="2711585"/>
                  <a:pt x="7085842" y="2708621"/>
                </a:cubicBezTo>
                <a:cubicBezTo>
                  <a:pt x="7092387" y="2702128"/>
                  <a:pt x="7112989" y="2697531"/>
                  <a:pt x="7111983" y="2713264"/>
                </a:cubicBezTo>
                <a:cubicBezTo>
                  <a:pt x="7110978" y="2728996"/>
                  <a:pt x="7093236" y="2734808"/>
                  <a:pt x="7079455" y="2742584"/>
                </a:cubicBezTo>
                <a:cubicBezTo>
                  <a:pt x="7056927" y="2755355"/>
                  <a:pt x="7049132" y="2773402"/>
                  <a:pt x="7031232" y="2789685"/>
                </a:cubicBezTo>
                <a:cubicBezTo>
                  <a:pt x="7031232" y="2789685"/>
                  <a:pt x="7030797" y="2790485"/>
                  <a:pt x="7031020" y="2791001"/>
                </a:cubicBezTo>
                <a:cubicBezTo>
                  <a:pt x="7031296" y="2800673"/>
                  <a:pt x="7020896" y="2823515"/>
                  <a:pt x="7014604" y="2836018"/>
                </a:cubicBezTo>
                <a:cubicBezTo>
                  <a:pt x="7083992" y="2805497"/>
                  <a:pt x="7160297" y="2794634"/>
                  <a:pt x="7233710" y="2777065"/>
                </a:cubicBezTo>
                <a:cubicBezTo>
                  <a:pt x="7235691" y="2778047"/>
                  <a:pt x="7238784" y="2781609"/>
                  <a:pt x="7239896" y="2784189"/>
                </a:cubicBezTo>
                <a:cubicBezTo>
                  <a:pt x="7285898" y="2769868"/>
                  <a:pt x="7329684" y="2752217"/>
                  <a:pt x="7377041" y="2744655"/>
                </a:cubicBezTo>
                <a:cubicBezTo>
                  <a:pt x="7377041" y="2744655"/>
                  <a:pt x="7377699" y="2744372"/>
                  <a:pt x="7378133" y="2743572"/>
                </a:cubicBezTo>
                <a:cubicBezTo>
                  <a:pt x="7384667" y="2735248"/>
                  <a:pt x="7409919" y="2737826"/>
                  <a:pt x="7413288" y="2751061"/>
                </a:cubicBezTo>
                <a:cubicBezTo>
                  <a:pt x="7415979" y="2760916"/>
                  <a:pt x="7408119" y="2767976"/>
                  <a:pt x="7394763" y="2773121"/>
                </a:cubicBezTo>
                <a:cubicBezTo>
                  <a:pt x="7363231" y="2784877"/>
                  <a:pt x="7336116" y="2801462"/>
                  <a:pt x="7301871" y="2799699"/>
                </a:cubicBezTo>
                <a:cubicBezTo>
                  <a:pt x="7286980" y="2804895"/>
                  <a:pt x="7272087" y="2810091"/>
                  <a:pt x="7257195" y="2815286"/>
                </a:cubicBezTo>
                <a:cubicBezTo>
                  <a:pt x="7209774" y="2849802"/>
                  <a:pt x="7180881" y="2900198"/>
                  <a:pt x="7131471" y="2931900"/>
                </a:cubicBezTo>
                <a:cubicBezTo>
                  <a:pt x="7120540" y="2939059"/>
                  <a:pt x="7119026" y="2942772"/>
                  <a:pt x="7122372" y="2952345"/>
                </a:cubicBezTo>
                <a:cubicBezTo>
                  <a:pt x="7139914" y="2997105"/>
                  <a:pt x="7171064" y="3025674"/>
                  <a:pt x="7219361" y="3041687"/>
                </a:cubicBezTo>
                <a:lnTo>
                  <a:pt x="7270689" y="3053029"/>
                </a:lnTo>
                <a:lnTo>
                  <a:pt x="7263500" y="3056127"/>
                </a:lnTo>
                <a:cubicBezTo>
                  <a:pt x="7262372" y="3056614"/>
                  <a:pt x="7262741" y="3056455"/>
                  <a:pt x="7263808" y="3055995"/>
                </a:cubicBezTo>
                <a:lnTo>
                  <a:pt x="7270689" y="3053029"/>
                </a:lnTo>
                <a:lnTo>
                  <a:pt x="7273505" y="3053651"/>
                </a:lnTo>
                <a:cubicBezTo>
                  <a:pt x="7309623" y="3038082"/>
                  <a:pt x="7411581" y="2985564"/>
                  <a:pt x="7440528" y="2944325"/>
                </a:cubicBezTo>
                <a:cubicBezTo>
                  <a:pt x="7438796" y="2957923"/>
                  <a:pt x="7423279" y="2978151"/>
                  <a:pt x="7421594" y="2994396"/>
                </a:cubicBezTo>
                <a:lnTo>
                  <a:pt x="7425536" y="3008894"/>
                </a:lnTo>
                <a:lnTo>
                  <a:pt x="7422213" y="3009581"/>
                </a:lnTo>
                <a:cubicBezTo>
                  <a:pt x="7419501" y="3010148"/>
                  <a:pt x="7425543" y="3008920"/>
                  <a:pt x="7425543" y="3008920"/>
                </a:cubicBezTo>
                <a:lnTo>
                  <a:pt x="7425536" y="3008894"/>
                </a:lnTo>
                <a:lnTo>
                  <a:pt x="7428391" y="3008304"/>
                </a:lnTo>
                <a:cubicBezTo>
                  <a:pt x="7444174" y="3005173"/>
                  <a:pt x="7478217" y="3010081"/>
                  <a:pt x="7455552" y="3036986"/>
                </a:cubicBezTo>
                <a:cubicBezTo>
                  <a:pt x="7415017" y="3085669"/>
                  <a:pt x="7374155" y="3153463"/>
                  <a:pt x="7312828" y="3173780"/>
                </a:cubicBezTo>
                <a:cubicBezTo>
                  <a:pt x="7271868" y="3187151"/>
                  <a:pt x="7263279" y="3219615"/>
                  <a:pt x="7262952" y="3238727"/>
                </a:cubicBezTo>
                <a:cubicBezTo>
                  <a:pt x="7262975" y="3280331"/>
                  <a:pt x="7283840" y="3245635"/>
                  <a:pt x="7306623" y="3238874"/>
                </a:cubicBezTo>
                <a:cubicBezTo>
                  <a:pt x="7339925" y="3229414"/>
                  <a:pt x="7367994" y="3225882"/>
                  <a:pt x="7374562" y="3260992"/>
                </a:cubicBezTo>
                <a:cubicBezTo>
                  <a:pt x="7375007" y="3262024"/>
                  <a:pt x="7376109" y="3262773"/>
                  <a:pt x="7376554" y="3263806"/>
                </a:cubicBezTo>
                <a:cubicBezTo>
                  <a:pt x="7385854" y="3278155"/>
                  <a:pt x="7443519" y="3307151"/>
                  <a:pt x="7444112" y="3333820"/>
                </a:cubicBezTo>
                <a:cubicBezTo>
                  <a:pt x="7444112" y="3333820"/>
                  <a:pt x="7444335" y="3334337"/>
                  <a:pt x="7444335" y="3334337"/>
                </a:cubicBezTo>
                <a:cubicBezTo>
                  <a:pt x="7444335" y="3334337"/>
                  <a:pt x="7444992" y="3334053"/>
                  <a:pt x="7444992" y="3334053"/>
                </a:cubicBezTo>
                <a:cubicBezTo>
                  <a:pt x="7444992" y="3334053"/>
                  <a:pt x="7445648" y="3333771"/>
                  <a:pt x="7445648" y="3333771"/>
                </a:cubicBezTo>
                <a:cubicBezTo>
                  <a:pt x="7450902" y="3331506"/>
                  <a:pt x="7461632" y="3327493"/>
                  <a:pt x="7470392" y="3324329"/>
                </a:cubicBezTo>
                <a:cubicBezTo>
                  <a:pt x="7470392" y="3324329"/>
                  <a:pt x="7471705" y="3323763"/>
                  <a:pt x="7472361" y="3323479"/>
                </a:cubicBezTo>
                <a:cubicBezTo>
                  <a:pt x="7472361" y="3323479"/>
                  <a:pt x="7473018" y="3323197"/>
                  <a:pt x="7473018" y="3323197"/>
                </a:cubicBezTo>
                <a:lnTo>
                  <a:pt x="7474213" y="3322681"/>
                </a:lnTo>
                <a:lnTo>
                  <a:pt x="7476958" y="3321498"/>
                </a:lnTo>
                <a:cubicBezTo>
                  <a:pt x="7498196" y="3312955"/>
                  <a:pt x="7532598" y="3304246"/>
                  <a:pt x="7517220" y="3339025"/>
                </a:cubicBezTo>
                <a:cubicBezTo>
                  <a:pt x="7504552" y="3349381"/>
                  <a:pt x="7490550" y="3356640"/>
                  <a:pt x="7477182" y="3359955"/>
                </a:cubicBezTo>
                <a:cubicBezTo>
                  <a:pt x="7376166" y="3385752"/>
                  <a:pt x="7306928" y="3441912"/>
                  <a:pt x="7213867" y="3477131"/>
                </a:cubicBezTo>
                <a:cubicBezTo>
                  <a:pt x="7249288" y="3492461"/>
                  <a:pt x="7279571" y="3492257"/>
                  <a:pt x="7318961" y="3473442"/>
                </a:cubicBezTo>
                <a:cubicBezTo>
                  <a:pt x="7360323" y="3453777"/>
                  <a:pt x="7399503" y="3436276"/>
                  <a:pt x="7441997" y="3422854"/>
                </a:cubicBezTo>
                <a:lnTo>
                  <a:pt x="7438872" y="3433083"/>
                </a:lnTo>
                <a:lnTo>
                  <a:pt x="7432211" y="3438088"/>
                </a:lnTo>
                <a:cubicBezTo>
                  <a:pt x="7400965" y="3461348"/>
                  <a:pt x="7315480" y="3553886"/>
                  <a:pt x="7291639" y="3605164"/>
                </a:cubicBezTo>
                <a:cubicBezTo>
                  <a:pt x="7280370" y="3629604"/>
                  <a:pt x="7269927" y="3645120"/>
                  <a:pt x="7308111" y="3645183"/>
                </a:cubicBezTo>
                <a:cubicBezTo>
                  <a:pt x="7346297" y="3645247"/>
                  <a:pt x="7366167" y="3666055"/>
                  <a:pt x="7393041" y="3683233"/>
                </a:cubicBezTo>
                <a:cubicBezTo>
                  <a:pt x="7336257" y="3692412"/>
                  <a:pt x="7312235" y="3712557"/>
                  <a:pt x="7321505" y="3759354"/>
                </a:cubicBezTo>
                <a:cubicBezTo>
                  <a:pt x="7332488" y="3761352"/>
                  <a:pt x="7344129" y="3763065"/>
                  <a:pt x="7354891" y="3764546"/>
                </a:cubicBezTo>
                <a:cubicBezTo>
                  <a:pt x="7376010" y="3735859"/>
                  <a:pt x="7388467" y="3726818"/>
                  <a:pt x="7424555" y="3743696"/>
                </a:cubicBezTo>
                <a:cubicBezTo>
                  <a:pt x="7456904" y="3759125"/>
                  <a:pt x="7486117" y="3763667"/>
                  <a:pt x="7516165" y="3723178"/>
                </a:cubicBezTo>
                <a:cubicBezTo>
                  <a:pt x="7513634" y="3740791"/>
                  <a:pt x="7511104" y="3758405"/>
                  <a:pt x="7506814" y="3775552"/>
                </a:cubicBezTo>
                <a:cubicBezTo>
                  <a:pt x="7507471" y="3775269"/>
                  <a:pt x="7508127" y="3774986"/>
                  <a:pt x="7508784" y="3774703"/>
                </a:cubicBezTo>
                <a:cubicBezTo>
                  <a:pt x="7513932" y="3773096"/>
                  <a:pt x="7523407" y="3770236"/>
                  <a:pt x="7533429" y="3767293"/>
                </a:cubicBezTo>
                <a:lnTo>
                  <a:pt x="7561363" y="3759382"/>
                </a:lnTo>
                <a:lnTo>
                  <a:pt x="7561363" y="3759382"/>
                </a:lnTo>
                <a:cubicBezTo>
                  <a:pt x="7561363" y="3759382"/>
                  <a:pt x="7560484" y="3759149"/>
                  <a:pt x="7560484" y="3759149"/>
                </a:cubicBezTo>
                <a:cubicBezTo>
                  <a:pt x="7558503" y="3758168"/>
                  <a:pt x="7556745" y="3757701"/>
                  <a:pt x="7564880" y="3760315"/>
                </a:cubicBezTo>
                <a:cubicBezTo>
                  <a:pt x="7586647" y="3767454"/>
                  <a:pt x="7603892" y="3789395"/>
                  <a:pt x="7557669" y="3803200"/>
                </a:cubicBezTo>
                <a:cubicBezTo>
                  <a:pt x="7531379" y="3810861"/>
                  <a:pt x="7511445" y="3817005"/>
                  <a:pt x="7486829" y="3810482"/>
                </a:cubicBezTo>
                <a:cubicBezTo>
                  <a:pt x="7482231" y="3812463"/>
                  <a:pt x="7476755" y="3814212"/>
                  <a:pt x="7472158" y="3816194"/>
                </a:cubicBezTo>
                <a:cubicBezTo>
                  <a:pt x="7428520" y="3859482"/>
                  <a:pt x="7387593" y="3878348"/>
                  <a:pt x="7325915" y="3876173"/>
                </a:cubicBezTo>
                <a:cubicBezTo>
                  <a:pt x="7311669" y="3879255"/>
                  <a:pt x="7292392" y="3885115"/>
                  <a:pt x="7278803" y="3887914"/>
                </a:cubicBezTo>
                <a:cubicBezTo>
                  <a:pt x="7270911" y="3889480"/>
                  <a:pt x="7252078" y="3896374"/>
                  <a:pt x="7249908" y="3900370"/>
                </a:cubicBezTo>
                <a:cubicBezTo>
                  <a:pt x="7246645" y="3905448"/>
                  <a:pt x="7235132" y="3925709"/>
                  <a:pt x="7228777" y="3927225"/>
                </a:cubicBezTo>
                <a:cubicBezTo>
                  <a:pt x="7179482" y="3941130"/>
                  <a:pt x="6982812" y="4046712"/>
                  <a:pt x="6952402" y="4062881"/>
                </a:cubicBezTo>
                <a:cubicBezTo>
                  <a:pt x="6949776" y="4064013"/>
                  <a:pt x="6948027" y="4065379"/>
                  <a:pt x="6946714" y="4065945"/>
                </a:cubicBezTo>
                <a:cubicBezTo>
                  <a:pt x="6958959" y="4058218"/>
                  <a:pt x="6929651" y="4075136"/>
                  <a:pt x="6946714" y="4065945"/>
                </a:cubicBezTo>
                <a:cubicBezTo>
                  <a:pt x="6946058" y="4066228"/>
                  <a:pt x="6944967" y="4067310"/>
                  <a:pt x="6943654" y="4067876"/>
                </a:cubicBezTo>
                <a:cubicBezTo>
                  <a:pt x="6911296" y="4088556"/>
                  <a:pt x="6862234" y="4104809"/>
                  <a:pt x="6819940" y="4115084"/>
                </a:cubicBezTo>
                <a:cubicBezTo>
                  <a:pt x="6819283" y="4115367"/>
                  <a:pt x="6819283" y="4115367"/>
                  <a:pt x="6819283" y="4115367"/>
                </a:cubicBezTo>
                <a:cubicBezTo>
                  <a:pt x="6818626" y="4115650"/>
                  <a:pt x="6818626" y="4115650"/>
                  <a:pt x="6817969" y="4115933"/>
                </a:cubicBezTo>
                <a:cubicBezTo>
                  <a:pt x="6813589" y="4117515"/>
                  <a:pt x="6806691" y="4120030"/>
                  <a:pt x="6799247" y="4122856"/>
                </a:cubicBezTo>
                <a:lnTo>
                  <a:pt x="6777244" y="4131652"/>
                </a:lnTo>
                <a:lnTo>
                  <a:pt x="6780193" y="4129349"/>
                </a:lnTo>
                <a:cubicBezTo>
                  <a:pt x="6783142" y="4127045"/>
                  <a:pt x="6777244" y="4131652"/>
                  <a:pt x="6777244" y="4131652"/>
                </a:cubicBezTo>
                <a:lnTo>
                  <a:pt x="6777244" y="4131652"/>
                </a:lnTo>
                <a:lnTo>
                  <a:pt x="6773748" y="4134383"/>
                </a:lnTo>
                <a:cubicBezTo>
                  <a:pt x="6757797" y="4146155"/>
                  <a:pt x="6713660" y="4179255"/>
                  <a:pt x="6678634" y="4193742"/>
                </a:cubicBezTo>
                <a:cubicBezTo>
                  <a:pt x="6531945" y="4252690"/>
                  <a:pt x="6381403" y="4327985"/>
                  <a:pt x="6230276" y="4378443"/>
                </a:cubicBezTo>
                <a:cubicBezTo>
                  <a:pt x="6228963" y="4379009"/>
                  <a:pt x="6228305" y="4379292"/>
                  <a:pt x="6227649" y="4379575"/>
                </a:cubicBezTo>
                <a:cubicBezTo>
                  <a:pt x="6226335" y="4380141"/>
                  <a:pt x="6226335" y="4380141"/>
                  <a:pt x="6226335" y="4380141"/>
                </a:cubicBezTo>
                <a:cubicBezTo>
                  <a:pt x="6225022" y="4380707"/>
                  <a:pt x="6225022" y="4380707"/>
                  <a:pt x="6225679" y="4380424"/>
                </a:cubicBezTo>
                <a:cubicBezTo>
                  <a:pt x="6224366" y="4380990"/>
                  <a:pt x="6223708" y="4381274"/>
                  <a:pt x="6222396" y="4381839"/>
                </a:cubicBezTo>
                <a:cubicBezTo>
                  <a:pt x="6192610" y="4392231"/>
                  <a:pt x="6120130" y="4419190"/>
                  <a:pt x="6081808" y="4433261"/>
                </a:cubicBezTo>
                <a:cubicBezTo>
                  <a:pt x="6095917" y="4444315"/>
                  <a:pt x="6112525" y="4432260"/>
                  <a:pt x="6131167" y="4430343"/>
                </a:cubicBezTo>
                <a:lnTo>
                  <a:pt x="6315659" y="4365494"/>
                </a:lnTo>
                <a:lnTo>
                  <a:pt x="6313765" y="4367085"/>
                </a:lnTo>
                <a:cubicBezTo>
                  <a:pt x="6314202" y="4366744"/>
                  <a:pt x="6315786" y="4365449"/>
                  <a:pt x="6315786" y="4365449"/>
                </a:cubicBezTo>
                <a:lnTo>
                  <a:pt x="6315659" y="4365494"/>
                </a:lnTo>
                <a:lnTo>
                  <a:pt x="6318624" y="4363002"/>
                </a:lnTo>
                <a:cubicBezTo>
                  <a:pt x="6330858" y="4353445"/>
                  <a:pt x="6366405" y="4352809"/>
                  <a:pt x="6367423" y="4376848"/>
                </a:cubicBezTo>
                <a:cubicBezTo>
                  <a:pt x="6367763" y="4397508"/>
                  <a:pt x="6348251" y="4401023"/>
                  <a:pt x="6331390" y="4407068"/>
                </a:cubicBezTo>
                <a:cubicBezTo>
                  <a:pt x="6285187" y="4424536"/>
                  <a:pt x="6241379" y="4438524"/>
                  <a:pt x="6195388" y="4454677"/>
                </a:cubicBezTo>
                <a:cubicBezTo>
                  <a:pt x="6200346" y="4477018"/>
                  <a:pt x="6226106" y="4453675"/>
                  <a:pt x="6239367" y="4469989"/>
                </a:cubicBezTo>
                <a:cubicBezTo>
                  <a:pt x="6084397" y="4538626"/>
                  <a:pt x="5826298" y="4534222"/>
                  <a:pt x="5733634" y="4675138"/>
                </a:cubicBezTo>
                <a:cubicBezTo>
                  <a:pt x="5733634" y="4675138"/>
                  <a:pt x="5739077" y="4667896"/>
                  <a:pt x="5731452" y="4677303"/>
                </a:cubicBezTo>
                <a:cubicBezTo>
                  <a:pt x="5722079" y="4688075"/>
                  <a:pt x="5678503" y="4704411"/>
                  <a:pt x="5656704" y="4691777"/>
                </a:cubicBezTo>
                <a:cubicBezTo>
                  <a:pt x="5659775" y="4691677"/>
                  <a:pt x="5655825" y="4691544"/>
                  <a:pt x="5655825" y="4691544"/>
                </a:cubicBezTo>
                <a:cubicBezTo>
                  <a:pt x="5656481" y="4691261"/>
                  <a:pt x="5656704" y="4691777"/>
                  <a:pt x="5656704" y="4691777"/>
                </a:cubicBezTo>
                <a:cubicBezTo>
                  <a:pt x="5655825" y="4691544"/>
                  <a:pt x="5655168" y="4691827"/>
                  <a:pt x="5653633" y="4691877"/>
                </a:cubicBezTo>
                <a:cubicBezTo>
                  <a:pt x="5642225" y="4692510"/>
                  <a:pt x="5612811" y="4729056"/>
                  <a:pt x="5601276" y="4707714"/>
                </a:cubicBezTo>
                <a:cubicBezTo>
                  <a:pt x="5589072" y="4684824"/>
                  <a:pt x="5626558" y="4677845"/>
                  <a:pt x="5648674" y="4669536"/>
                </a:cubicBezTo>
                <a:cubicBezTo>
                  <a:pt x="5646894" y="4665407"/>
                  <a:pt x="5645337" y="4661794"/>
                  <a:pt x="5643558" y="4657666"/>
                </a:cubicBezTo>
                <a:cubicBezTo>
                  <a:pt x="5635233" y="4660031"/>
                  <a:pt x="5626473" y="4663195"/>
                  <a:pt x="5617491" y="4665843"/>
                </a:cubicBezTo>
                <a:cubicBezTo>
                  <a:pt x="5547785" y="4679367"/>
                  <a:pt x="5490853" y="4700849"/>
                  <a:pt x="5436475" y="4746319"/>
                </a:cubicBezTo>
                <a:cubicBezTo>
                  <a:pt x="5419877" y="4760205"/>
                  <a:pt x="5404339" y="4767514"/>
                  <a:pt x="5383970" y="4774458"/>
                </a:cubicBezTo>
                <a:cubicBezTo>
                  <a:pt x="5374576" y="4781568"/>
                  <a:pt x="5365404" y="4789193"/>
                  <a:pt x="5356665" y="4796020"/>
                </a:cubicBezTo>
                <a:cubicBezTo>
                  <a:pt x="5308313" y="4821147"/>
                  <a:pt x="5268530" y="4848086"/>
                  <a:pt x="5223515" y="4880954"/>
                </a:cubicBezTo>
                <a:cubicBezTo>
                  <a:pt x="5163205" y="4925309"/>
                  <a:pt x="5104314" y="4949471"/>
                  <a:pt x="5031186" y="4940604"/>
                </a:cubicBezTo>
                <a:cubicBezTo>
                  <a:pt x="5011643" y="4938625"/>
                  <a:pt x="4991021" y="4939559"/>
                  <a:pt x="4971753" y="4947253"/>
                </a:cubicBezTo>
                <a:cubicBezTo>
                  <a:pt x="4867751" y="4987800"/>
                  <a:pt x="4761937" y="5018724"/>
                  <a:pt x="4660593" y="5063633"/>
                </a:cubicBezTo>
                <a:cubicBezTo>
                  <a:pt x="4538892" y="5117317"/>
                  <a:pt x="4529327" y="5095127"/>
                  <a:pt x="4408515" y="5150875"/>
                </a:cubicBezTo>
                <a:cubicBezTo>
                  <a:pt x="4383126" y="5162430"/>
                  <a:pt x="4358394" y="5173705"/>
                  <a:pt x="4335442" y="5189105"/>
                </a:cubicBezTo>
                <a:cubicBezTo>
                  <a:pt x="4284029" y="5216163"/>
                  <a:pt x="4231927" y="5238010"/>
                  <a:pt x="4180959" y="5266100"/>
                </a:cubicBezTo>
                <a:cubicBezTo>
                  <a:pt x="4158430" y="5278870"/>
                  <a:pt x="4134979" y="5284084"/>
                  <a:pt x="4110596" y="5279907"/>
                </a:cubicBezTo>
                <a:cubicBezTo>
                  <a:pt x="3893398" y="5364965"/>
                  <a:pt x="3575894" y="5522634"/>
                  <a:pt x="3362911" y="5615666"/>
                </a:cubicBezTo>
                <a:cubicBezTo>
                  <a:pt x="3342120" y="5625240"/>
                  <a:pt x="3335405" y="5640373"/>
                  <a:pt x="3321668" y="5655474"/>
                </a:cubicBezTo>
                <a:cubicBezTo>
                  <a:pt x="3318978" y="5683559"/>
                  <a:pt x="3298673" y="5701492"/>
                  <a:pt x="3275097" y="5722669"/>
                </a:cubicBezTo>
                <a:cubicBezTo>
                  <a:pt x="3278929" y="5702658"/>
                  <a:pt x="3283420" y="5682364"/>
                  <a:pt x="3287254" y="5662353"/>
                </a:cubicBezTo>
                <a:cubicBezTo>
                  <a:pt x="3245871" y="5678355"/>
                  <a:pt x="3203831" y="5694641"/>
                  <a:pt x="3162671" y="5711159"/>
                </a:cubicBezTo>
                <a:cubicBezTo>
                  <a:pt x="3152652" y="5724046"/>
                  <a:pt x="3141753" y="5736700"/>
                  <a:pt x="3131076" y="5749869"/>
                </a:cubicBezTo>
                <a:cubicBezTo>
                  <a:pt x="3104068" y="5784766"/>
                  <a:pt x="3078964" y="5769885"/>
                  <a:pt x="3040822" y="5777147"/>
                </a:cubicBezTo>
                <a:cubicBezTo>
                  <a:pt x="2996656" y="5842693"/>
                  <a:pt x="2929185" y="5863210"/>
                  <a:pt x="2854415" y="5874022"/>
                </a:cubicBezTo>
                <a:cubicBezTo>
                  <a:pt x="2800915" y="5881785"/>
                  <a:pt x="2771608" y="5898702"/>
                  <a:pt x="2724325" y="5919083"/>
                </a:cubicBezTo>
                <a:cubicBezTo>
                  <a:pt x="2720893" y="5932801"/>
                  <a:pt x="2715026" y="5942673"/>
                  <a:pt x="2699043" y="5948952"/>
                </a:cubicBezTo>
                <a:cubicBezTo>
                  <a:pt x="2519721" y="6018906"/>
                  <a:pt x="2473869" y="6058866"/>
                  <a:pt x="2294410" y="6142955"/>
                </a:cubicBezTo>
                <a:cubicBezTo>
                  <a:pt x="2267094" y="6162684"/>
                  <a:pt x="2198459" y="6209405"/>
                  <a:pt x="2151611" y="6228988"/>
                </a:cubicBezTo>
                <a:cubicBezTo>
                  <a:pt x="2100822" y="6250268"/>
                  <a:pt x="2033405" y="6279941"/>
                  <a:pt x="1979343" y="6304469"/>
                </a:cubicBezTo>
                <a:cubicBezTo>
                  <a:pt x="1944983" y="6320503"/>
                  <a:pt x="1908823" y="6328747"/>
                  <a:pt x="1872809" y="6324689"/>
                </a:cubicBezTo>
                <a:cubicBezTo>
                  <a:pt x="1868816" y="6317230"/>
                  <a:pt x="1865701" y="6310005"/>
                  <a:pt x="1861929" y="6303064"/>
                </a:cubicBezTo>
                <a:cubicBezTo>
                  <a:pt x="1777966" y="6279898"/>
                  <a:pt x="1737056" y="6226544"/>
                  <a:pt x="1689761" y="6169213"/>
                </a:cubicBezTo>
                <a:cubicBezTo>
                  <a:pt x="1630749" y="6097349"/>
                  <a:pt x="1541837" y="6053672"/>
                  <a:pt x="1478896" y="5985339"/>
                </a:cubicBezTo>
                <a:cubicBezTo>
                  <a:pt x="1436049" y="5938329"/>
                  <a:pt x="1444159" y="5861397"/>
                  <a:pt x="1401301" y="5812556"/>
                </a:cubicBezTo>
                <a:cubicBezTo>
                  <a:pt x="1364843" y="5807465"/>
                  <a:pt x="1364260" y="5782626"/>
                  <a:pt x="1366727" y="5754025"/>
                </a:cubicBezTo>
                <a:cubicBezTo>
                  <a:pt x="1370242" y="5717016"/>
                  <a:pt x="1369594" y="5681190"/>
                  <a:pt x="1322162" y="5675933"/>
                </a:cubicBezTo>
                <a:cubicBezTo>
                  <a:pt x="1290323" y="5672523"/>
                  <a:pt x="1274222" y="5658657"/>
                  <a:pt x="1255441" y="5636766"/>
                </a:cubicBezTo>
                <a:cubicBezTo>
                  <a:pt x="1235994" y="5613328"/>
                  <a:pt x="1218314" y="5592186"/>
                  <a:pt x="1174527" y="5609837"/>
                </a:cubicBezTo>
                <a:cubicBezTo>
                  <a:pt x="1163363" y="5614649"/>
                  <a:pt x="1146236" y="5612853"/>
                  <a:pt x="1143757" y="5601682"/>
                </a:cubicBezTo>
                <a:cubicBezTo>
                  <a:pt x="1136553" y="5570518"/>
                  <a:pt x="1098283" y="5555806"/>
                  <a:pt x="1091312" y="5526988"/>
                </a:cubicBezTo>
                <a:cubicBezTo>
                  <a:pt x="1072635" y="5447529"/>
                  <a:pt x="1105987" y="5371345"/>
                  <a:pt x="1106598" y="5287855"/>
                </a:cubicBezTo>
                <a:cubicBezTo>
                  <a:pt x="1107210" y="5242306"/>
                  <a:pt x="1091405" y="5203834"/>
                  <a:pt x="1045625" y="5180731"/>
                </a:cubicBezTo>
                <a:cubicBezTo>
                  <a:pt x="1035499" y="5175305"/>
                  <a:pt x="1022470" y="5161338"/>
                  <a:pt x="1008224" y="5164419"/>
                </a:cubicBezTo>
                <a:cubicBezTo>
                  <a:pt x="939397" y="5178176"/>
                  <a:pt x="931548" y="5149126"/>
                  <a:pt x="927775" y="5104244"/>
                </a:cubicBezTo>
                <a:cubicBezTo>
                  <a:pt x="924712" y="5068234"/>
                  <a:pt x="912774" y="5053186"/>
                  <a:pt x="901630" y="5023720"/>
                </a:cubicBezTo>
                <a:cubicBezTo>
                  <a:pt x="892265" y="4998383"/>
                  <a:pt x="880550" y="4983850"/>
                  <a:pt x="913978" y="4958425"/>
                </a:cubicBezTo>
                <a:cubicBezTo>
                  <a:pt x="926211" y="4948869"/>
                  <a:pt x="942173" y="4938928"/>
                  <a:pt x="921243" y="4924696"/>
                </a:cubicBezTo>
                <a:cubicBezTo>
                  <a:pt x="907801" y="4915191"/>
                  <a:pt x="896975" y="4902722"/>
                  <a:pt x="871587" y="4914278"/>
                </a:cubicBezTo>
                <a:cubicBezTo>
                  <a:pt x="814676" y="4939422"/>
                  <a:pt x="785675" y="4933565"/>
                  <a:pt x="777263" y="4883339"/>
                </a:cubicBezTo>
                <a:cubicBezTo>
                  <a:pt x="772251" y="4851841"/>
                  <a:pt x="753428" y="4822626"/>
                  <a:pt x="734202" y="4799703"/>
                </a:cubicBezTo>
                <a:cubicBezTo>
                  <a:pt x="690889" y="4747999"/>
                  <a:pt x="704265" y="4708575"/>
                  <a:pt x="759915" y="4655213"/>
                </a:cubicBezTo>
                <a:cubicBezTo>
                  <a:pt x="756832" y="4653482"/>
                  <a:pt x="753972" y="4652267"/>
                  <a:pt x="753071" y="4648371"/>
                </a:cubicBezTo>
                <a:cubicBezTo>
                  <a:pt x="753071" y="4648371"/>
                  <a:pt x="755052" y="4649353"/>
                  <a:pt x="752192" y="4648138"/>
                </a:cubicBezTo>
                <a:cubicBezTo>
                  <a:pt x="748453" y="4646690"/>
                  <a:pt x="736855" y="4652301"/>
                  <a:pt x="728540" y="4656497"/>
                </a:cubicBezTo>
                <a:cubicBezTo>
                  <a:pt x="727884" y="4656780"/>
                  <a:pt x="726571" y="4657346"/>
                  <a:pt x="725034" y="4657397"/>
                </a:cubicBezTo>
                <a:cubicBezTo>
                  <a:pt x="705969" y="4661944"/>
                  <a:pt x="655360" y="4676415"/>
                  <a:pt x="672232" y="4634262"/>
                </a:cubicBezTo>
                <a:cubicBezTo>
                  <a:pt x="700586" y="4604292"/>
                  <a:pt x="738463" y="4589189"/>
                  <a:pt x="776085" y="4568077"/>
                </a:cubicBezTo>
                <a:cubicBezTo>
                  <a:pt x="793529" y="4548929"/>
                  <a:pt x="815868" y="4541136"/>
                  <a:pt x="837073" y="4527099"/>
                </a:cubicBezTo>
                <a:cubicBezTo>
                  <a:pt x="844942" y="4521871"/>
                  <a:pt x="849084" y="4517027"/>
                  <a:pt x="849921" y="4509935"/>
                </a:cubicBezTo>
                <a:cubicBezTo>
                  <a:pt x="850377" y="4512798"/>
                  <a:pt x="851489" y="4515379"/>
                  <a:pt x="851943" y="4518242"/>
                </a:cubicBezTo>
                <a:cubicBezTo>
                  <a:pt x="853014" y="4513497"/>
                  <a:pt x="852113" y="4509602"/>
                  <a:pt x="850556" y="4505989"/>
                </a:cubicBezTo>
                <a:cubicBezTo>
                  <a:pt x="851001" y="4507021"/>
                  <a:pt x="849476" y="4508902"/>
                  <a:pt x="849921" y="4509935"/>
                </a:cubicBezTo>
                <a:cubicBezTo>
                  <a:pt x="850556" y="4505989"/>
                  <a:pt x="847463" y="4502426"/>
                  <a:pt x="845906" y="4498814"/>
                </a:cubicBezTo>
                <a:cubicBezTo>
                  <a:pt x="844349" y="4495202"/>
                  <a:pt x="840153" y="4490890"/>
                  <a:pt x="836849" y="4488643"/>
                </a:cubicBezTo>
                <a:cubicBezTo>
                  <a:pt x="833322" y="4485879"/>
                  <a:pt x="825410" y="4483783"/>
                  <a:pt x="821681" y="4484166"/>
                </a:cubicBezTo>
                <a:cubicBezTo>
                  <a:pt x="713959" y="4488988"/>
                  <a:pt x="764165" y="4480808"/>
                  <a:pt x="796406" y="4439984"/>
                </a:cubicBezTo>
                <a:cubicBezTo>
                  <a:pt x="809042" y="4424135"/>
                  <a:pt x="799213" y="4432043"/>
                  <a:pt x="811436" y="4420655"/>
                </a:cubicBezTo>
                <a:cubicBezTo>
                  <a:pt x="810418" y="4396615"/>
                  <a:pt x="794414" y="4399230"/>
                  <a:pt x="765465" y="4402530"/>
                </a:cubicBezTo>
                <a:cubicBezTo>
                  <a:pt x="736517" y="4405828"/>
                  <a:pt x="719336" y="4394876"/>
                  <a:pt x="758092" y="4380006"/>
                </a:cubicBezTo>
                <a:cubicBezTo>
                  <a:pt x="759384" y="4375777"/>
                  <a:pt x="760454" y="4371032"/>
                  <a:pt x="761746" y="4366803"/>
                </a:cubicBezTo>
                <a:cubicBezTo>
                  <a:pt x="729927" y="4367056"/>
                  <a:pt x="697473" y="4371255"/>
                  <a:pt x="682188" y="4346633"/>
                </a:cubicBezTo>
                <a:cubicBezTo>
                  <a:pt x="663948" y="4342256"/>
                  <a:pt x="649278" y="4347967"/>
                  <a:pt x="631770" y="4356126"/>
                </a:cubicBezTo>
                <a:cubicBezTo>
                  <a:pt x="637141" y="4374007"/>
                  <a:pt x="641166" y="4386958"/>
                  <a:pt x="615788" y="4400346"/>
                </a:cubicBezTo>
                <a:cubicBezTo>
                  <a:pt x="604413" y="4406473"/>
                  <a:pt x="590844" y="4412934"/>
                  <a:pt x="580463" y="4401497"/>
                </a:cubicBezTo>
                <a:cubicBezTo>
                  <a:pt x="570083" y="4390061"/>
                  <a:pt x="556185" y="4377693"/>
                  <a:pt x="579138" y="4362291"/>
                </a:cubicBezTo>
                <a:cubicBezTo>
                  <a:pt x="583289" y="4359278"/>
                  <a:pt x="593988" y="4349770"/>
                  <a:pt x="593543" y="4348739"/>
                </a:cubicBezTo>
                <a:cubicBezTo>
                  <a:pt x="552400" y="4293038"/>
                  <a:pt x="603094" y="4293217"/>
                  <a:pt x="654518" y="4267990"/>
                </a:cubicBezTo>
                <a:cubicBezTo>
                  <a:pt x="667430" y="4261813"/>
                  <a:pt x="672027" y="4259831"/>
                  <a:pt x="684070" y="4255252"/>
                </a:cubicBezTo>
                <a:cubicBezTo>
                  <a:pt x="695647" y="4245978"/>
                  <a:pt x="707223" y="4236704"/>
                  <a:pt x="718577" y="4226914"/>
                </a:cubicBezTo>
                <a:cubicBezTo>
                  <a:pt x="727772" y="4222951"/>
                  <a:pt x="736308" y="4219271"/>
                  <a:pt x="745502" y="4215308"/>
                </a:cubicBezTo>
                <a:cubicBezTo>
                  <a:pt x="680029" y="4126646"/>
                  <a:pt x="610859" y="4043863"/>
                  <a:pt x="568794" y="3942663"/>
                </a:cubicBezTo>
                <a:cubicBezTo>
                  <a:pt x="565679" y="3935439"/>
                  <a:pt x="559939" y="3929345"/>
                  <a:pt x="559673" y="3921504"/>
                </a:cubicBezTo>
                <a:cubicBezTo>
                  <a:pt x="555932" y="3844175"/>
                  <a:pt x="558547" y="3841211"/>
                  <a:pt x="464755" y="3863894"/>
                </a:cubicBezTo>
                <a:cubicBezTo>
                  <a:pt x="503499" y="3809252"/>
                  <a:pt x="555018" y="3762566"/>
                  <a:pt x="521554" y="3706615"/>
                </a:cubicBezTo>
                <a:cubicBezTo>
                  <a:pt x="501387" y="3710413"/>
                  <a:pt x="486749" y="3721618"/>
                  <a:pt x="468595" y="3731892"/>
                </a:cubicBezTo>
                <a:cubicBezTo>
                  <a:pt x="467504" y="3732974"/>
                  <a:pt x="467313" y="3737952"/>
                  <a:pt x="468861" y="3739733"/>
                </a:cubicBezTo>
                <a:cubicBezTo>
                  <a:pt x="444339" y="3749691"/>
                  <a:pt x="432996" y="3761312"/>
                  <a:pt x="434139" y="3731446"/>
                </a:cubicBezTo>
                <a:cubicBezTo>
                  <a:pt x="454199" y="3709335"/>
                  <a:pt x="475584" y="3688490"/>
                  <a:pt x="495645" y="3666380"/>
                </a:cubicBezTo>
                <a:cubicBezTo>
                  <a:pt x="501300" y="3657822"/>
                  <a:pt x="507391" y="3648465"/>
                  <a:pt x="513046" y="3639908"/>
                </a:cubicBezTo>
                <a:cubicBezTo>
                  <a:pt x="504276" y="3641241"/>
                  <a:pt x="497265" y="3643039"/>
                  <a:pt x="488494" y="3644372"/>
                </a:cubicBezTo>
                <a:cubicBezTo>
                  <a:pt x="439379" y="3651468"/>
                  <a:pt x="407771" y="3650406"/>
                  <a:pt x="387582" y="3612599"/>
                </a:cubicBezTo>
                <a:cubicBezTo>
                  <a:pt x="392613" y="3609819"/>
                  <a:pt x="399202" y="3610651"/>
                  <a:pt x="401362" y="3604825"/>
                </a:cubicBezTo>
                <a:cubicBezTo>
                  <a:pt x="401139" y="3604309"/>
                  <a:pt x="400917" y="3603792"/>
                  <a:pt x="401351" y="3602993"/>
                </a:cubicBezTo>
                <a:cubicBezTo>
                  <a:pt x="402611" y="3593270"/>
                  <a:pt x="438920" y="3572723"/>
                  <a:pt x="416019" y="3559340"/>
                </a:cubicBezTo>
                <a:cubicBezTo>
                  <a:pt x="415140" y="3559107"/>
                  <a:pt x="413827" y="3559673"/>
                  <a:pt x="412514" y="3560239"/>
                </a:cubicBezTo>
                <a:cubicBezTo>
                  <a:pt x="415543" y="3552815"/>
                  <a:pt x="410999" y="3563952"/>
                  <a:pt x="412080" y="3561038"/>
                </a:cubicBezTo>
                <a:cubicBezTo>
                  <a:pt x="411857" y="3560522"/>
                  <a:pt x="412291" y="3559723"/>
                  <a:pt x="412291" y="3559723"/>
                </a:cubicBezTo>
                <a:cubicBezTo>
                  <a:pt x="411635" y="3560006"/>
                  <a:pt x="411857" y="3560522"/>
                  <a:pt x="411857" y="3560522"/>
                </a:cubicBezTo>
                <a:cubicBezTo>
                  <a:pt x="411422" y="3561322"/>
                  <a:pt x="411210" y="3562637"/>
                  <a:pt x="410342" y="3564235"/>
                </a:cubicBezTo>
                <a:cubicBezTo>
                  <a:pt x="403850" y="3579886"/>
                  <a:pt x="355043" y="3602148"/>
                  <a:pt x="332533" y="3580641"/>
                </a:cubicBezTo>
                <a:cubicBezTo>
                  <a:pt x="330097" y="3576795"/>
                  <a:pt x="330054" y="3569471"/>
                  <a:pt x="328275" y="3565342"/>
                </a:cubicBezTo>
                <a:cubicBezTo>
                  <a:pt x="326272" y="3560697"/>
                  <a:pt x="324715" y="3557084"/>
                  <a:pt x="322936" y="3552957"/>
                </a:cubicBezTo>
                <a:cubicBezTo>
                  <a:pt x="326876" y="3551258"/>
                  <a:pt x="330159" y="3549843"/>
                  <a:pt x="332998" y="3547395"/>
                </a:cubicBezTo>
                <a:cubicBezTo>
                  <a:pt x="332342" y="3547678"/>
                  <a:pt x="332119" y="3547162"/>
                  <a:pt x="332119" y="3547162"/>
                </a:cubicBezTo>
                <a:cubicBezTo>
                  <a:pt x="330139" y="3546180"/>
                  <a:pt x="328782" y="3539421"/>
                  <a:pt x="328983" y="3536274"/>
                </a:cubicBezTo>
                <a:cubicBezTo>
                  <a:pt x="313381" y="3532597"/>
                  <a:pt x="298435" y="3528635"/>
                  <a:pt x="283055" y="3525474"/>
                </a:cubicBezTo>
                <a:cubicBezTo>
                  <a:pt x="306633" y="3504295"/>
                  <a:pt x="337127" y="3502778"/>
                  <a:pt x="307786" y="3476260"/>
                </a:cubicBezTo>
                <a:cubicBezTo>
                  <a:pt x="293888" y="3463892"/>
                  <a:pt x="306715" y="3443064"/>
                  <a:pt x="318249" y="3426466"/>
                </a:cubicBezTo>
                <a:cubicBezTo>
                  <a:pt x="317592" y="3426749"/>
                  <a:pt x="317592" y="3426749"/>
                  <a:pt x="316936" y="3427032"/>
                </a:cubicBezTo>
                <a:cubicBezTo>
                  <a:pt x="305104" y="3430296"/>
                  <a:pt x="279662" y="3432695"/>
                  <a:pt x="269504" y="3421775"/>
                </a:cubicBezTo>
                <a:cubicBezTo>
                  <a:pt x="263594" y="3424322"/>
                  <a:pt x="258997" y="3426304"/>
                  <a:pt x="253743" y="3428569"/>
                </a:cubicBezTo>
                <a:cubicBezTo>
                  <a:pt x="248086" y="3399185"/>
                  <a:pt x="283622" y="3396719"/>
                  <a:pt x="295548" y="3371995"/>
                </a:cubicBezTo>
                <a:cubicBezTo>
                  <a:pt x="310842" y="3360507"/>
                  <a:pt x="326137" y="3349018"/>
                  <a:pt x="342088" y="3337246"/>
                </a:cubicBezTo>
                <a:cubicBezTo>
                  <a:pt x="341431" y="3337529"/>
                  <a:pt x="340552" y="3337296"/>
                  <a:pt x="343625" y="3337196"/>
                </a:cubicBezTo>
                <a:cubicBezTo>
                  <a:pt x="351081" y="3336430"/>
                  <a:pt x="370603" y="3334747"/>
                  <a:pt x="380908" y="3333364"/>
                </a:cubicBezTo>
                <a:cubicBezTo>
                  <a:pt x="380558" y="3310873"/>
                  <a:pt x="376098" y="3298719"/>
                  <a:pt x="346048" y="3301270"/>
                </a:cubicBezTo>
                <a:cubicBezTo>
                  <a:pt x="323678" y="3303569"/>
                  <a:pt x="298871" y="3302023"/>
                  <a:pt x="276045" y="3301459"/>
                </a:cubicBezTo>
                <a:cubicBezTo>
                  <a:pt x="270580" y="3305039"/>
                  <a:pt x="266650" y="3308569"/>
                  <a:pt x="261407" y="3312665"/>
                </a:cubicBezTo>
                <a:cubicBezTo>
                  <a:pt x="254459" y="3325451"/>
                  <a:pt x="242363" y="3320874"/>
                  <a:pt x="236622" y="3314782"/>
                </a:cubicBezTo>
                <a:cubicBezTo>
                  <a:pt x="223815" y="3301331"/>
                  <a:pt x="234079" y="3292623"/>
                  <a:pt x="244533" y="3278938"/>
                </a:cubicBezTo>
                <a:cubicBezTo>
                  <a:pt x="262920" y="3271011"/>
                  <a:pt x="290660" y="3248651"/>
                  <a:pt x="304791" y="3263366"/>
                </a:cubicBezTo>
                <a:cubicBezTo>
                  <a:pt x="303477" y="3263933"/>
                  <a:pt x="306104" y="3262800"/>
                  <a:pt x="305448" y="3263083"/>
                </a:cubicBezTo>
                <a:cubicBezTo>
                  <a:pt x="305448" y="3263083"/>
                  <a:pt x="305448" y="3263083"/>
                  <a:pt x="306104" y="3262800"/>
                </a:cubicBezTo>
                <a:cubicBezTo>
                  <a:pt x="311358" y="3260536"/>
                  <a:pt x="325815" y="3256138"/>
                  <a:pt x="332827" y="3254340"/>
                </a:cubicBezTo>
                <a:cubicBezTo>
                  <a:pt x="333654" y="3245417"/>
                  <a:pt x="333822" y="3236777"/>
                  <a:pt x="334648" y="3227854"/>
                </a:cubicBezTo>
                <a:cubicBezTo>
                  <a:pt x="296368" y="3211308"/>
                  <a:pt x="340260" y="3174030"/>
                  <a:pt x="307879" y="3153106"/>
                </a:cubicBezTo>
                <a:cubicBezTo>
                  <a:pt x="308758" y="3153339"/>
                  <a:pt x="310517" y="3153806"/>
                  <a:pt x="312274" y="3154271"/>
                </a:cubicBezTo>
                <a:cubicBezTo>
                  <a:pt x="309415" y="3153056"/>
                  <a:pt x="305899" y="3152124"/>
                  <a:pt x="302604" y="3151708"/>
                </a:cubicBezTo>
                <a:cubicBezTo>
                  <a:pt x="302827" y="3152224"/>
                  <a:pt x="302170" y="3152508"/>
                  <a:pt x="301736" y="3153307"/>
                </a:cubicBezTo>
                <a:cubicBezTo>
                  <a:pt x="274409" y="3171205"/>
                  <a:pt x="261116" y="3187339"/>
                  <a:pt x="231839" y="3171808"/>
                </a:cubicBezTo>
                <a:cubicBezTo>
                  <a:pt x="208463" y="3189841"/>
                  <a:pt x="195953" y="3189725"/>
                  <a:pt x="185731" y="3167817"/>
                </a:cubicBezTo>
                <a:cubicBezTo>
                  <a:pt x="195794" y="3162257"/>
                  <a:pt x="200581" y="3155297"/>
                  <a:pt x="203822" y="3146556"/>
                </a:cubicBezTo>
                <a:cubicBezTo>
                  <a:pt x="210633" y="3147904"/>
                  <a:pt x="199649" y="3145907"/>
                  <a:pt x="202943" y="3146323"/>
                </a:cubicBezTo>
                <a:cubicBezTo>
                  <a:pt x="205580" y="3147022"/>
                  <a:pt x="204701" y="3146789"/>
                  <a:pt x="203822" y="3146556"/>
                </a:cubicBezTo>
                <a:cubicBezTo>
                  <a:pt x="203165" y="3146840"/>
                  <a:pt x="202064" y="3146090"/>
                  <a:pt x="200528" y="3146140"/>
                </a:cubicBezTo>
                <a:cubicBezTo>
                  <a:pt x="179661" y="3142896"/>
                  <a:pt x="140724" y="3126634"/>
                  <a:pt x="132028" y="3102845"/>
                </a:cubicBezTo>
                <a:cubicBezTo>
                  <a:pt x="135088" y="3100914"/>
                  <a:pt x="140564" y="3099166"/>
                  <a:pt x="144282" y="3096951"/>
                </a:cubicBezTo>
                <a:cubicBezTo>
                  <a:pt x="147766" y="3092389"/>
                  <a:pt x="149482" y="3085530"/>
                  <a:pt x="154291" y="3082233"/>
                </a:cubicBezTo>
                <a:cubicBezTo>
                  <a:pt x="241726" y="3023125"/>
                  <a:pt x="204231" y="3028272"/>
                  <a:pt x="140115" y="2984311"/>
                </a:cubicBezTo>
                <a:cubicBezTo>
                  <a:pt x="139035" y="2987224"/>
                  <a:pt x="136016" y="2996481"/>
                  <a:pt x="134935" y="2999394"/>
                </a:cubicBezTo>
                <a:cubicBezTo>
                  <a:pt x="123772" y="3004206"/>
                  <a:pt x="115436" y="3004741"/>
                  <a:pt x="105098" y="3000629"/>
                </a:cubicBezTo>
                <a:cubicBezTo>
                  <a:pt x="111823" y="2987326"/>
                  <a:pt x="106527" y="2982267"/>
                  <a:pt x="91814" y="2980653"/>
                </a:cubicBezTo>
                <a:cubicBezTo>
                  <a:pt x="89600" y="2977323"/>
                  <a:pt x="87387" y="2973994"/>
                  <a:pt x="85173" y="2970665"/>
                </a:cubicBezTo>
                <a:cubicBezTo>
                  <a:pt x="78584" y="2969833"/>
                  <a:pt x="66075" y="2969717"/>
                  <a:pt x="62537" y="2965122"/>
                </a:cubicBezTo>
                <a:cubicBezTo>
                  <a:pt x="56563" y="2956683"/>
                  <a:pt x="65767" y="2954551"/>
                  <a:pt x="73637" y="2949323"/>
                </a:cubicBezTo>
                <a:cubicBezTo>
                  <a:pt x="51118" y="2925985"/>
                  <a:pt x="84832" y="2912064"/>
                  <a:pt x="91069" y="2890404"/>
                </a:cubicBezTo>
                <a:cubicBezTo>
                  <a:pt x="110408" y="2819648"/>
                  <a:pt x="62117" y="2779880"/>
                  <a:pt x="31737" y="2725660"/>
                </a:cubicBezTo>
                <a:cubicBezTo>
                  <a:pt x="39384" y="2719916"/>
                  <a:pt x="37604" y="2715788"/>
                  <a:pt x="30994" y="2711294"/>
                </a:cubicBezTo>
                <a:cubicBezTo>
                  <a:pt x="20370" y="2695679"/>
                  <a:pt x="10624" y="2680297"/>
                  <a:pt x="0" y="2664682"/>
                </a:cubicBezTo>
                <a:cubicBezTo>
                  <a:pt x="1525" y="2662801"/>
                  <a:pt x="4153" y="2661668"/>
                  <a:pt x="4142" y="2659837"/>
                </a:cubicBezTo>
                <a:cubicBezTo>
                  <a:pt x="11627" y="2588683"/>
                  <a:pt x="32747" y="2559997"/>
                  <a:pt x="113033" y="2516822"/>
                </a:cubicBezTo>
                <a:cubicBezTo>
                  <a:pt x="141473" y="2501502"/>
                  <a:pt x="138674" y="2435394"/>
                  <a:pt x="136767" y="2409289"/>
                </a:cubicBezTo>
                <a:cubicBezTo>
                  <a:pt x="135664" y="2408541"/>
                  <a:pt x="133472" y="2408874"/>
                  <a:pt x="131280" y="2409207"/>
                </a:cubicBezTo>
                <a:cubicBezTo>
                  <a:pt x="133662" y="2403896"/>
                  <a:pt x="129320" y="2411887"/>
                  <a:pt x="130623" y="2409490"/>
                </a:cubicBezTo>
                <a:cubicBezTo>
                  <a:pt x="130189" y="2410289"/>
                  <a:pt x="129754" y="2411088"/>
                  <a:pt x="129320" y="2411887"/>
                </a:cubicBezTo>
                <a:cubicBezTo>
                  <a:pt x="121503" y="2426272"/>
                  <a:pt x="107216" y="2459968"/>
                  <a:pt x="108858" y="2478231"/>
                </a:cubicBezTo>
                <a:cubicBezTo>
                  <a:pt x="111868" y="2505084"/>
                  <a:pt x="91363" y="2526163"/>
                  <a:pt x="59766" y="2526931"/>
                </a:cubicBezTo>
                <a:cubicBezTo>
                  <a:pt x="35192" y="2527733"/>
                  <a:pt x="18043" y="2522274"/>
                  <a:pt x="20288" y="2493157"/>
                </a:cubicBezTo>
                <a:cubicBezTo>
                  <a:pt x="23528" y="2446475"/>
                  <a:pt x="82979" y="2405549"/>
                  <a:pt x="114797" y="2367356"/>
                </a:cubicBezTo>
                <a:cubicBezTo>
                  <a:pt x="114797" y="2367356"/>
                  <a:pt x="109787" y="2373798"/>
                  <a:pt x="116978" y="2365191"/>
                </a:cubicBezTo>
                <a:cubicBezTo>
                  <a:pt x="125038" y="2354985"/>
                  <a:pt x="154419" y="2312946"/>
                  <a:pt x="161558" y="2295182"/>
                </a:cubicBezTo>
                <a:cubicBezTo>
                  <a:pt x="168220" y="2308833"/>
                  <a:pt x="167226" y="2326396"/>
                  <a:pt x="168635" y="2342313"/>
                </a:cubicBezTo>
                <a:cubicBezTo>
                  <a:pt x="175203" y="2339481"/>
                  <a:pt x="179142" y="2337783"/>
                  <a:pt x="186801" y="2333870"/>
                </a:cubicBezTo>
                <a:cubicBezTo>
                  <a:pt x="194459" y="2329957"/>
                  <a:pt x="196862" y="2328309"/>
                  <a:pt x="210643" y="2320533"/>
                </a:cubicBezTo>
                <a:cubicBezTo>
                  <a:pt x="209986" y="2320816"/>
                  <a:pt x="186154" y="2335985"/>
                  <a:pt x="210643" y="2320533"/>
                </a:cubicBezTo>
                <a:cubicBezTo>
                  <a:pt x="213047" y="2318884"/>
                  <a:pt x="215452" y="2317236"/>
                  <a:pt x="219169" y="2315021"/>
                </a:cubicBezTo>
                <a:cubicBezTo>
                  <a:pt x="276450" y="2278090"/>
                  <a:pt x="437616" y="2180469"/>
                  <a:pt x="534766" y="2169189"/>
                </a:cubicBezTo>
                <a:cubicBezTo>
                  <a:pt x="610710" y="2134005"/>
                  <a:pt x="678784" y="2104050"/>
                  <a:pt x="752780" y="2073377"/>
                </a:cubicBezTo>
                <a:cubicBezTo>
                  <a:pt x="783200" y="2059041"/>
                  <a:pt x="811492" y="2056024"/>
                  <a:pt x="843713" y="2049479"/>
                </a:cubicBezTo>
                <a:cubicBezTo>
                  <a:pt x="845270" y="2053092"/>
                  <a:pt x="847483" y="2056421"/>
                  <a:pt x="849041" y="2060033"/>
                </a:cubicBezTo>
                <a:cubicBezTo>
                  <a:pt x="862174" y="2054372"/>
                  <a:pt x="872448" y="2047495"/>
                  <a:pt x="887574" y="2044647"/>
                </a:cubicBezTo>
                <a:cubicBezTo>
                  <a:pt x="896291" y="2034158"/>
                  <a:pt x="949007" y="2004703"/>
                  <a:pt x="965606" y="2028758"/>
                </a:cubicBezTo>
                <a:cubicBezTo>
                  <a:pt x="1103184" y="1950483"/>
                  <a:pt x="1250147" y="1901208"/>
                  <a:pt x="1393520" y="1838183"/>
                </a:cubicBezTo>
                <a:cubicBezTo>
                  <a:pt x="1411261" y="1832370"/>
                  <a:pt x="1426344" y="1822198"/>
                  <a:pt x="1444318" y="1818733"/>
                </a:cubicBezTo>
                <a:cubicBezTo>
                  <a:pt x="1448915" y="1816751"/>
                  <a:pt x="1452411" y="1814021"/>
                  <a:pt x="1457230" y="1812555"/>
                </a:cubicBezTo>
                <a:cubicBezTo>
                  <a:pt x="1478700" y="1806360"/>
                  <a:pt x="1498856" y="1800732"/>
                  <a:pt x="1519649" y="1791157"/>
                </a:cubicBezTo>
                <a:cubicBezTo>
                  <a:pt x="1696915" y="1707402"/>
                  <a:pt x="1877508" y="1629557"/>
                  <a:pt x="2055653" y="1546034"/>
                </a:cubicBezTo>
                <a:cubicBezTo>
                  <a:pt x="2256539" y="1448425"/>
                  <a:pt x="2416458" y="1400297"/>
                  <a:pt x="2617789" y="1303721"/>
                </a:cubicBezTo>
                <a:cubicBezTo>
                  <a:pt x="2644268" y="1291083"/>
                  <a:pt x="2669668" y="1281358"/>
                  <a:pt x="2694378" y="1266423"/>
                </a:cubicBezTo>
                <a:cubicBezTo>
                  <a:pt x="2702471" y="1261710"/>
                  <a:pt x="2708582" y="1256016"/>
                  <a:pt x="2716674" y="1251304"/>
                </a:cubicBezTo>
                <a:cubicBezTo>
                  <a:pt x="2728050" y="1245177"/>
                  <a:pt x="2738769" y="1239332"/>
                  <a:pt x="2749710" y="1234004"/>
                </a:cubicBezTo>
                <a:cubicBezTo>
                  <a:pt x="2769336" y="1212693"/>
                  <a:pt x="2786390" y="1201670"/>
                  <a:pt x="2815169" y="1207011"/>
                </a:cubicBezTo>
                <a:cubicBezTo>
                  <a:pt x="2817795" y="1205879"/>
                  <a:pt x="2821524" y="1205496"/>
                  <a:pt x="2824151" y="1204363"/>
                </a:cubicBezTo>
                <a:cubicBezTo>
                  <a:pt x="2889397" y="1178686"/>
                  <a:pt x="2956901" y="1163664"/>
                  <a:pt x="3022380" y="1140334"/>
                </a:cubicBezTo>
                <a:cubicBezTo>
                  <a:pt x="3042705" y="1126066"/>
                  <a:pt x="3061283" y="1113161"/>
                  <a:pt x="3085614" y="1108182"/>
                </a:cubicBezTo>
                <a:cubicBezTo>
                  <a:pt x="3090856" y="1104086"/>
                  <a:pt x="3095665" y="1100789"/>
                  <a:pt x="3101353" y="1097725"/>
                </a:cubicBezTo>
                <a:cubicBezTo>
                  <a:pt x="3124104" y="1085470"/>
                  <a:pt x="3145776" y="1076128"/>
                  <a:pt x="3171197" y="1070066"/>
                </a:cubicBezTo>
                <a:cubicBezTo>
                  <a:pt x="3327005" y="1032277"/>
                  <a:pt x="3467475" y="960712"/>
                  <a:pt x="3612139" y="893457"/>
                </a:cubicBezTo>
                <a:cubicBezTo>
                  <a:pt x="3779724" y="805308"/>
                  <a:pt x="3950413" y="722552"/>
                  <a:pt x="4119332" y="637499"/>
                </a:cubicBezTo>
                <a:cubicBezTo>
                  <a:pt x="4176508" y="620196"/>
                  <a:pt x="4233461" y="602378"/>
                  <a:pt x="4290626" y="583244"/>
                </a:cubicBezTo>
                <a:cubicBezTo>
                  <a:pt x="4331976" y="561748"/>
                  <a:pt x="4428798" y="531639"/>
                  <a:pt x="4467712" y="506298"/>
                </a:cubicBezTo>
                <a:cubicBezTo>
                  <a:pt x="4522982" y="500832"/>
                  <a:pt x="4570465" y="477304"/>
                  <a:pt x="4621455" y="452876"/>
                </a:cubicBezTo>
                <a:cubicBezTo>
                  <a:pt x="4667413" y="431230"/>
                  <a:pt x="4706974" y="403774"/>
                  <a:pt x="4758727" y="397376"/>
                </a:cubicBezTo>
                <a:cubicBezTo>
                  <a:pt x="4780875" y="394561"/>
                  <a:pt x="4787124" y="374733"/>
                  <a:pt x="4795586" y="358234"/>
                </a:cubicBezTo>
                <a:cubicBezTo>
                  <a:pt x="4795586" y="358234"/>
                  <a:pt x="4795385" y="361380"/>
                  <a:pt x="4796020" y="357434"/>
                </a:cubicBezTo>
                <a:lnTo>
                  <a:pt x="4937825" y="288966"/>
                </a:lnTo>
                <a:cubicBezTo>
                  <a:pt x="4939582" y="289431"/>
                  <a:pt x="4941776" y="289097"/>
                  <a:pt x="4943534" y="289563"/>
                </a:cubicBezTo>
                <a:cubicBezTo>
                  <a:pt x="5014870" y="254531"/>
                  <a:pt x="5088115" y="245600"/>
                  <a:pt x="5146612" y="191622"/>
                </a:cubicBezTo>
                <a:lnTo>
                  <a:pt x="5104139" y="208707"/>
                </a:lnTo>
                <a:lnTo>
                  <a:pt x="5265856" y="130429"/>
                </a:lnTo>
                <a:cubicBezTo>
                  <a:pt x="5268494" y="131129"/>
                  <a:pt x="5281681" y="134624"/>
                  <a:pt x="5285198" y="135556"/>
                </a:cubicBezTo>
                <a:cubicBezTo>
                  <a:pt x="5290451" y="133291"/>
                  <a:pt x="5294826" y="130794"/>
                  <a:pt x="5300080" y="128529"/>
                </a:cubicBezTo>
                <a:cubicBezTo>
                  <a:pt x="5324705" y="98944"/>
                  <a:pt x="5343739" y="88903"/>
                  <a:pt x="5375230" y="107762"/>
                </a:cubicBezTo>
                <a:cubicBezTo>
                  <a:pt x="5375018" y="109077"/>
                  <a:pt x="5375463" y="110109"/>
                  <a:pt x="5375474" y="111940"/>
                </a:cubicBezTo>
                <a:cubicBezTo>
                  <a:pt x="5417079" y="96454"/>
                  <a:pt x="5457148" y="81018"/>
                  <a:pt x="5498086" y="63983"/>
                </a:cubicBezTo>
                <a:lnTo>
                  <a:pt x="5497972" y="64691"/>
                </a:lnTo>
                <a:lnTo>
                  <a:pt x="5497629" y="65634"/>
                </a:lnTo>
                <a:cubicBezTo>
                  <a:pt x="5496955" y="67683"/>
                  <a:pt x="5496471" y="69269"/>
                  <a:pt x="5497874" y="65299"/>
                </a:cubicBezTo>
                <a:cubicBezTo>
                  <a:pt x="5498742" y="63701"/>
                  <a:pt x="5499389" y="61586"/>
                  <a:pt x="5500469" y="58672"/>
                </a:cubicBezTo>
                <a:cubicBezTo>
                  <a:pt x="5508020" y="36447"/>
                  <a:pt x="5586200" y="8255"/>
                  <a:pt x="5620995" y="29361"/>
                </a:cubicBezTo>
                <a:cubicBezTo>
                  <a:pt x="5634119" y="21868"/>
                  <a:pt x="5643545" y="20253"/>
                  <a:pt x="5654550" y="25912"/>
                </a:cubicBezTo>
                <a:cubicBezTo>
                  <a:pt x="5657156" y="21117"/>
                  <a:pt x="5691707" y="104"/>
                  <a:pt x="5702469" y="1585"/>
                </a:cubicBezTo>
                <a:cubicBezTo>
                  <a:pt x="5695553" y="19865"/>
                  <a:pt x="5678690" y="25910"/>
                  <a:pt x="5659880" y="36466"/>
                </a:cubicBezTo>
                <a:cubicBezTo>
                  <a:pt x="5612205" y="64971"/>
                  <a:pt x="5570993" y="110275"/>
                  <a:pt x="5512832" y="109031"/>
                </a:cubicBezTo>
                <a:cubicBezTo>
                  <a:pt x="5512609" y="108515"/>
                  <a:pt x="5512609" y="108515"/>
                  <a:pt x="5513054" y="109547"/>
                </a:cubicBezTo>
                <a:cubicBezTo>
                  <a:pt x="5515046" y="112361"/>
                  <a:pt x="5521667" y="118686"/>
                  <a:pt x="5520162" y="124230"/>
                </a:cubicBezTo>
                <a:cubicBezTo>
                  <a:pt x="5521041" y="124463"/>
                  <a:pt x="5521041" y="124463"/>
                  <a:pt x="5521920" y="124696"/>
                </a:cubicBezTo>
                <a:cubicBezTo>
                  <a:pt x="5536421" y="127625"/>
                  <a:pt x="5560041" y="113772"/>
                  <a:pt x="5577104" y="104580"/>
                </a:cubicBezTo>
                <a:cubicBezTo>
                  <a:pt x="5608384" y="124755"/>
                  <a:pt x="5592201" y="172120"/>
                  <a:pt x="5648836" y="137304"/>
                </a:cubicBezTo>
                <a:lnTo>
                  <a:pt x="5649183" y="136665"/>
                </a:lnTo>
                <a:lnTo>
                  <a:pt x="5649691" y="138159"/>
                </a:lnTo>
                <a:cubicBezTo>
                  <a:pt x="5649606" y="137736"/>
                  <a:pt x="5649270" y="136504"/>
                  <a:pt x="5649270" y="136504"/>
                </a:cubicBezTo>
                <a:lnTo>
                  <a:pt x="5649183" y="136665"/>
                </a:lnTo>
                <a:lnTo>
                  <a:pt x="5648602" y="134956"/>
                </a:lnTo>
                <a:cubicBezTo>
                  <a:pt x="5645700" y="126417"/>
                  <a:pt x="5616009" y="115348"/>
                  <a:pt x="5643358" y="101112"/>
                </a:cubicBezTo>
                <a:cubicBezTo>
                  <a:pt x="5674689" y="92502"/>
                  <a:pt x="5678979" y="75354"/>
                  <a:pt x="5686954" y="50498"/>
                </a:cubicBezTo>
                <a:cubicBezTo>
                  <a:pt x="5686954" y="50498"/>
                  <a:pt x="5687610" y="50215"/>
                  <a:pt x="5687388" y="49699"/>
                </a:cubicBezTo>
                <a:cubicBezTo>
                  <a:pt x="5689558" y="45703"/>
                  <a:pt x="5702672" y="36379"/>
                  <a:pt x="5711230" y="36362"/>
                </a:cubicBezTo>
                <a:cubicBezTo>
                  <a:pt x="5711230" y="36362"/>
                  <a:pt x="5711452" y="36878"/>
                  <a:pt x="5711452" y="36878"/>
                </a:cubicBezTo>
                <a:cubicBezTo>
                  <a:pt x="5711452" y="36878"/>
                  <a:pt x="5711230" y="36362"/>
                  <a:pt x="5711441" y="35047"/>
                </a:cubicBezTo>
                <a:cubicBezTo>
                  <a:pt x="5711219" y="34530"/>
                  <a:pt x="5711219" y="34530"/>
                  <a:pt x="5711219" y="34530"/>
                </a:cubicBezTo>
                <a:cubicBezTo>
                  <a:pt x="5710997" y="34014"/>
                  <a:pt x="5711431" y="33215"/>
                  <a:pt x="5711208" y="32699"/>
                </a:cubicBezTo>
                <a:cubicBezTo>
                  <a:pt x="5712405" y="11989"/>
                  <a:pt x="5757473" y="-11722"/>
                  <a:pt x="5781529" y="11566"/>
                </a:cubicBezTo>
                <a:cubicBezTo>
                  <a:pt x="5782185" y="11283"/>
                  <a:pt x="5782185" y="11283"/>
                  <a:pt x="5782185" y="11283"/>
                </a:cubicBezTo>
                <a:cubicBezTo>
                  <a:pt x="5782185" y="11283"/>
                  <a:pt x="5782842" y="11000"/>
                  <a:pt x="5782842" y="11000"/>
                </a:cubicBezTo>
                <a:cubicBezTo>
                  <a:pt x="5787216" y="8502"/>
                  <a:pt x="5800530" y="-3968"/>
                  <a:pt x="5808241" y="1275"/>
                </a:cubicBezTo>
                <a:cubicBezTo>
                  <a:pt x="5808241" y="1275"/>
                  <a:pt x="5807304" y="456"/>
                  <a:pt x="5807083" y="16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AE419AE-55FB-4A23-92A6-4D0346297DD0}"/>
              </a:ext>
            </a:extLst>
          </p:cNvPr>
          <p:cNvSpPr/>
          <p:nvPr/>
        </p:nvSpPr>
        <p:spPr>
          <a:xfrm rot="20200871">
            <a:off x="11439867" y="1928198"/>
            <a:ext cx="14302" cy="5620"/>
          </a:xfrm>
          <a:custGeom>
            <a:avLst/>
            <a:gdLst>
              <a:gd name="connsiteX0" fmla="*/ 1652 w 14302"/>
              <a:gd name="connsiteY0" fmla="*/ 10677 h 5619"/>
              <a:gd name="connsiteX1" fmla="*/ 1652 w 14302"/>
              <a:gd name="connsiteY1" fmla="*/ 10677 h 5619"/>
              <a:gd name="connsiteX2" fmla="*/ 1652 w 14302"/>
              <a:gd name="connsiteY2" fmla="*/ 10677 h 5619"/>
              <a:gd name="connsiteX3" fmla="*/ 3797 w 14302"/>
              <a:gd name="connsiteY3" fmla="*/ 10677 h 5619"/>
              <a:gd name="connsiteX4" fmla="*/ 15238 w 14302"/>
              <a:gd name="connsiteY4" fmla="*/ 10116 h 5619"/>
              <a:gd name="connsiteX5" fmla="*/ 19529 w 14302"/>
              <a:gd name="connsiteY5" fmla="*/ 0 h 5619"/>
              <a:gd name="connsiteX6" fmla="*/ 1652 w 14302"/>
              <a:gd name="connsiteY6" fmla="*/ 562 h 5619"/>
              <a:gd name="connsiteX7" fmla="*/ 1652 w 14302"/>
              <a:gd name="connsiteY7" fmla="*/ 10677 h 5619"/>
              <a:gd name="connsiteX8" fmla="*/ 1652 w 14302"/>
              <a:gd name="connsiteY8" fmla="*/ 10677 h 5619"/>
              <a:gd name="connsiteX9" fmla="*/ 1652 w 14302"/>
              <a:gd name="connsiteY9" fmla="*/ 10677 h 5619"/>
              <a:gd name="connsiteX10" fmla="*/ 1652 w 14302"/>
              <a:gd name="connsiteY10" fmla="*/ 10677 h 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02" h="5619">
                <a:moveTo>
                  <a:pt x="1652" y="10677"/>
                </a:moveTo>
                <a:cubicBezTo>
                  <a:pt x="1652" y="10677"/>
                  <a:pt x="1652" y="10677"/>
                  <a:pt x="1652" y="10677"/>
                </a:cubicBezTo>
                <a:cubicBezTo>
                  <a:pt x="2367" y="10677"/>
                  <a:pt x="2367" y="10677"/>
                  <a:pt x="1652" y="10677"/>
                </a:cubicBezTo>
                <a:cubicBezTo>
                  <a:pt x="2367" y="10677"/>
                  <a:pt x="3082" y="10677"/>
                  <a:pt x="3797" y="10677"/>
                </a:cubicBezTo>
                <a:cubicBezTo>
                  <a:pt x="6657" y="10677"/>
                  <a:pt x="10948" y="10116"/>
                  <a:pt x="15238" y="10116"/>
                </a:cubicBezTo>
                <a:cubicBezTo>
                  <a:pt x="17384" y="7306"/>
                  <a:pt x="18814" y="3934"/>
                  <a:pt x="19529" y="0"/>
                </a:cubicBezTo>
                <a:cubicBezTo>
                  <a:pt x="15238" y="562"/>
                  <a:pt x="8803" y="1124"/>
                  <a:pt x="1652" y="562"/>
                </a:cubicBezTo>
                <a:cubicBezTo>
                  <a:pt x="2367" y="3372"/>
                  <a:pt x="2367" y="6744"/>
                  <a:pt x="1652" y="10677"/>
                </a:cubicBezTo>
                <a:cubicBezTo>
                  <a:pt x="1652" y="10677"/>
                  <a:pt x="936" y="10677"/>
                  <a:pt x="1652" y="10677"/>
                </a:cubicBezTo>
                <a:cubicBezTo>
                  <a:pt x="-1209" y="10677"/>
                  <a:pt x="221" y="10677"/>
                  <a:pt x="1652" y="10677"/>
                </a:cubicBezTo>
                <a:cubicBezTo>
                  <a:pt x="936" y="10677"/>
                  <a:pt x="1652" y="10677"/>
                  <a:pt x="1652" y="10677"/>
                </a:cubicBezTo>
                <a:close/>
              </a:path>
            </a:pathLst>
          </a:custGeom>
          <a:solidFill>
            <a:srgbClr val="2E2E2E"/>
          </a:solidFill>
          <a:ln w="714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CA84799-6988-49EB-B6E3-D3585F3A9AAF}"/>
              </a:ext>
            </a:extLst>
          </p:cNvPr>
          <p:cNvSpPr/>
          <p:nvPr/>
        </p:nvSpPr>
        <p:spPr>
          <a:xfrm rot="20200871">
            <a:off x="11117362" y="1557773"/>
            <a:ext cx="7151" cy="562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  <a:gd name="connsiteX2" fmla="*/ 0 w 0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E2E2E"/>
          </a:solidFill>
          <a:ln w="714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1CE3D8A-1B5C-4F24-8871-9EBD2A379B6C}"/>
              </a:ext>
            </a:extLst>
          </p:cNvPr>
          <p:cNvSpPr/>
          <p:nvPr/>
        </p:nvSpPr>
        <p:spPr>
          <a:xfrm rot="20200871">
            <a:off x="11242730" y="2035206"/>
            <a:ext cx="7151" cy="5620"/>
          </a:xfrm>
          <a:custGeom>
            <a:avLst/>
            <a:gdLst>
              <a:gd name="connsiteX0" fmla="*/ 206 w 0"/>
              <a:gd name="connsiteY0" fmla="*/ 3101 h 0"/>
              <a:gd name="connsiteX1" fmla="*/ 206 w 0"/>
              <a:gd name="connsiteY1" fmla="*/ 1415 h 0"/>
              <a:gd name="connsiteX2" fmla="*/ 206 w 0"/>
              <a:gd name="connsiteY2" fmla="*/ 3101 h 0"/>
              <a:gd name="connsiteX3" fmla="*/ 206 w 0"/>
              <a:gd name="connsiteY3" fmla="*/ 3101 h 0"/>
              <a:gd name="connsiteX4" fmla="*/ 206 w 0"/>
              <a:gd name="connsiteY4" fmla="*/ 310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>
                <a:moveTo>
                  <a:pt x="206" y="3101"/>
                </a:moveTo>
                <a:cubicBezTo>
                  <a:pt x="206" y="2539"/>
                  <a:pt x="206" y="1977"/>
                  <a:pt x="206" y="1415"/>
                </a:cubicBezTo>
                <a:cubicBezTo>
                  <a:pt x="206" y="1977"/>
                  <a:pt x="206" y="2539"/>
                  <a:pt x="206" y="3101"/>
                </a:cubicBezTo>
                <a:cubicBezTo>
                  <a:pt x="206" y="2539"/>
                  <a:pt x="206" y="2539"/>
                  <a:pt x="206" y="3101"/>
                </a:cubicBezTo>
                <a:cubicBezTo>
                  <a:pt x="-509" y="-5329"/>
                  <a:pt x="922" y="6473"/>
                  <a:pt x="206" y="3101"/>
                </a:cubicBezTo>
                <a:close/>
              </a:path>
            </a:pathLst>
          </a:custGeom>
          <a:solidFill>
            <a:srgbClr val="2E2E2E"/>
          </a:solidFill>
          <a:ln w="714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C7ABED8-D0C2-43E1-9839-59D8A79F466E}"/>
              </a:ext>
            </a:extLst>
          </p:cNvPr>
          <p:cNvSpPr/>
          <p:nvPr userDrawn="1"/>
        </p:nvSpPr>
        <p:spPr>
          <a:xfrm>
            <a:off x="11080433" y="4475833"/>
            <a:ext cx="935662" cy="2382167"/>
          </a:xfrm>
          <a:custGeom>
            <a:avLst/>
            <a:gdLst>
              <a:gd name="connsiteX0" fmla="*/ 479172 w 935662"/>
              <a:gd name="connsiteY0" fmla="*/ 1200107 h 2382167"/>
              <a:gd name="connsiteX1" fmla="*/ 483528 w 935662"/>
              <a:gd name="connsiteY1" fmla="*/ 1206953 h 2382167"/>
              <a:gd name="connsiteX2" fmla="*/ 505621 w 935662"/>
              <a:gd name="connsiteY2" fmla="*/ 1267938 h 2382167"/>
              <a:gd name="connsiteX3" fmla="*/ 488506 w 935662"/>
              <a:gd name="connsiteY3" fmla="*/ 1337946 h 2382167"/>
              <a:gd name="connsiteX4" fmla="*/ 459258 w 935662"/>
              <a:gd name="connsiteY4" fmla="*/ 1367817 h 2382167"/>
              <a:gd name="connsiteX5" fmla="*/ 426586 w 935662"/>
              <a:gd name="connsiteY5" fmla="*/ 1407956 h 2382167"/>
              <a:gd name="connsiteX6" fmla="*/ 411339 w 935662"/>
              <a:gd name="connsiteY6" fmla="*/ 1343547 h 2382167"/>
              <a:gd name="connsiteX7" fmla="*/ 410718 w 935662"/>
              <a:gd name="connsiteY7" fmla="*/ 1320523 h 2382167"/>
              <a:gd name="connsiteX8" fmla="*/ 441521 w 935662"/>
              <a:gd name="connsiteY8" fmla="*/ 1251136 h 2382167"/>
              <a:gd name="connsiteX9" fmla="*/ 479172 w 935662"/>
              <a:gd name="connsiteY9" fmla="*/ 1200107 h 2382167"/>
              <a:gd name="connsiteX10" fmla="*/ 0 w 935662"/>
              <a:gd name="connsiteY10" fmla="*/ 1198862 h 2382167"/>
              <a:gd name="connsiteX11" fmla="*/ 42006 w 935662"/>
              <a:gd name="connsiteY11" fmla="*/ 1234334 h 2382167"/>
              <a:gd name="connsiteX12" fmla="*/ 252032 w 935662"/>
              <a:gd name="connsiteY12" fmla="*/ 1450894 h 2382167"/>
              <a:gd name="connsiteX13" fmla="*/ 439968 w 935662"/>
              <a:gd name="connsiteY13" fmla="*/ 1844810 h 2382167"/>
              <a:gd name="connsiteX14" fmla="*/ 444325 w 935662"/>
              <a:gd name="connsiteY14" fmla="*/ 1865036 h 2382167"/>
              <a:gd name="connsiteX15" fmla="*/ 444012 w 935662"/>
              <a:gd name="connsiteY15" fmla="*/ 1865347 h 2382167"/>
              <a:gd name="connsiteX16" fmla="*/ 395473 w 935662"/>
              <a:gd name="connsiteY16" fmla="*/ 1757687 h 2382167"/>
              <a:gd name="connsiteX17" fmla="*/ 251722 w 935662"/>
              <a:gd name="connsiteY17" fmla="*/ 1529304 h 2382167"/>
              <a:gd name="connsiteX18" fmla="*/ 4356 w 935662"/>
              <a:gd name="connsiteY18" fmla="*/ 1207575 h 2382167"/>
              <a:gd name="connsiteX19" fmla="*/ 0 w 935662"/>
              <a:gd name="connsiteY19" fmla="*/ 1198862 h 2382167"/>
              <a:gd name="connsiteX20" fmla="*/ 440901 w 935662"/>
              <a:gd name="connsiteY20" fmla="*/ 1077825 h 2382167"/>
              <a:gd name="connsiteX21" fmla="*/ 471394 w 935662"/>
              <a:gd name="connsiteY21" fmla="*/ 1163081 h 2382167"/>
              <a:gd name="connsiteX22" fmla="*/ 455836 w 935662"/>
              <a:gd name="connsiteY22" fmla="*/ 1213797 h 2382167"/>
              <a:gd name="connsiteX23" fmla="*/ 431256 w 935662"/>
              <a:gd name="connsiteY23" fmla="*/ 1240868 h 2382167"/>
              <a:gd name="connsiteX24" fmla="*/ 392671 w 935662"/>
              <a:gd name="connsiteY24" fmla="*/ 1288785 h 2382167"/>
              <a:gd name="connsiteX25" fmla="*/ 376180 w 935662"/>
              <a:gd name="connsiteY25" fmla="*/ 1183616 h 2382167"/>
              <a:gd name="connsiteX26" fmla="*/ 401073 w 935662"/>
              <a:gd name="connsiteY26" fmla="*/ 1135388 h 2382167"/>
              <a:gd name="connsiteX27" fmla="*/ 440901 w 935662"/>
              <a:gd name="connsiteY27" fmla="*/ 1077825 h 2382167"/>
              <a:gd name="connsiteX28" fmla="*/ 925984 w 935662"/>
              <a:gd name="connsiteY28" fmla="*/ 976078 h 2382167"/>
              <a:gd name="connsiteX29" fmla="*/ 930028 w 935662"/>
              <a:gd name="connsiteY29" fmla="*/ 1017460 h 2382167"/>
              <a:gd name="connsiteX30" fmla="*/ 929406 w 935662"/>
              <a:gd name="connsiteY30" fmla="*/ 1089648 h 2382167"/>
              <a:gd name="connsiteX31" fmla="*/ 883978 w 935662"/>
              <a:gd name="connsiteY31" fmla="*/ 1159347 h 2382167"/>
              <a:gd name="connsiteX32" fmla="*/ 862197 w 935662"/>
              <a:gd name="connsiteY32" fmla="*/ 1171792 h 2382167"/>
              <a:gd name="connsiteX33" fmla="*/ 768230 w 935662"/>
              <a:gd name="connsiteY33" fmla="*/ 1232777 h 2382167"/>
              <a:gd name="connsiteX34" fmla="*/ 774453 w 935662"/>
              <a:gd name="connsiteY34" fmla="*/ 1139744 h 2382167"/>
              <a:gd name="connsiteX35" fmla="*/ 777253 w 935662"/>
              <a:gd name="connsiteY35" fmla="*/ 1128542 h 2382167"/>
              <a:gd name="connsiteX36" fmla="*/ 869977 w 935662"/>
              <a:gd name="connsiteY36" fmla="*/ 1020884 h 2382167"/>
              <a:gd name="connsiteX37" fmla="*/ 916650 w 935662"/>
              <a:gd name="connsiteY37" fmla="*/ 986036 h 2382167"/>
              <a:gd name="connsiteX38" fmla="*/ 925984 w 935662"/>
              <a:gd name="connsiteY38" fmla="*/ 976078 h 2382167"/>
              <a:gd name="connsiteX39" fmla="*/ 602076 w 935662"/>
              <a:gd name="connsiteY39" fmla="*/ 975456 h 2382167"/>
              <a:gd name="connsiteX40" fmla="*/ 611099 w 935662"/>
              <a:gd name="connsiteY40" fmla="*/ 985725 h 2382167"/>
              <a:gd name="connsiteX41" fmla="*/ 653415 w 935662"/>
              <a:gd name="connsiteY41" fmla="*/ 1020573 h 2382167"/>
              <a:gd name="connsiteX42" fmla="*/ 748316 w 935662"/>
              <a:gd name="connsiteY42" fmla="*/ 1149701 h 2382167"/>
              <a:gd name="connsiteX43" fmla="*/ 750183 w 935662"/>
              <a:gd name="connsiteY43" fmla="*/ 1237756 h 2382167"/>
              <a:gd name="connsiteX44" fmla="*/ 666172 w 935662"/>
              <a:gd name="connsiteY44" fmla="*/ 1177704 h 2382167"/>
              <a:gd name="connsiteX45" fmla="*/ 661505 w 935662"/>
              <a:gd name="connsiteY45" fmla="*/ 1175214 h 2382167"/>
              <a:gd name="connsiteX46" fmla="*/ 593674 w 935662"/>
              <a:gd name="connsiteY46" fmla="*/ 1052621 h 2382167"/>
              <a:gd name="connsiteX47" fmla="*/ 602076 w 935662"/>
              <a:gd name="connsiteY47" fmla="*/ 975456 h 2382167"/>
              <a:gd name="connsiteX48" fmla="*/ 406363 w 935662"/>
              <a:gd name="connsiteY48" fmla="*/ 966743 h 2382167"/>
              <a:gd name="connsiteX49" fmla="*/ 436234 w 935662"/>
              <a:gd name="connsiteY49" fmla="*/ 1046709 h 2382167"/>
              <a:gd name="connsiteX50" fmla="*/ 416632 w 935662"/>
              <a:gd name="connsiteY50" fmla="*/ 1104271 h 2382167"/>
              <a:gd name="connsiteX51" fmla="*/ 381471 w 935662"/>
              <a:gd name="connsiteY51" fmla="*/ 1142855 h 2382167"/>
              <a:gd name="connsiteX52" fmla="*/ 358757 w 935662"/>
              <a:gd name="connsiteY52" fmla="*/ 1174903 h 2382167"/>
              <a:gd name="connsiteX53" fmla="*/ 341955 w 935662"/>
              <a:gd name="connsiteY53" fmla="*/ 1111428 h 2382167"/>
              <a:gd name="connsiteX54" fmla="*/ 340399 w 935662"/>
              <a:gd name="connsiteY54" fmla="*/ 1089647 h 2382167"/>
              <a:gd name="connsiteX55" fmla="*/ 370271 w 935662"/>
              <a:gd name="connsiteY55" fmla="*/ 1016838 h 2382167"/>
              <a:gd name="connsiteX56" fmla="*/ 406363 w 935662"/>
              <a:gd name="connsiteY56" fmla="*/ 966743 h 2382167"/>
              <a:gd name="connsiteX57" fmla="*/ 371203 w 935662"/>
              <a:gd name="connsiteY57" fmla="*/ 848818 h 2382167"/>
              <a:gd name="connsiteX58" fmla="*/ 394850 w 935662"/>
              <a:gd name="connsiteY58" fmla="*/ 909803 h 2382167"/>
              <a:gd name="connsiteX59" fmla="*/ 376492 w 935662"/>
              <a:gd name="connsiteY59" fmla="*/ 994748 h 2382167"/>
              <a:gd name="connsiteX60" fmla="*/ 319863 w 935662"/>
              <a:gd name="connsiteY60" fmla="*/ 1059778 h 2382167"/>
              <a:gd name="connsiteX61" fmla="*/ 306483 w 935662"/>
              <a:gd name="connsiteY61" fmla="*/ 1004704 h 2382167"/>
              <a:gd name="connsiteX62" fmla="*/ 304303 w 935662"/>
              <a:gd name="connsiteY62" fmla="*/ 985101 h 2382167"/>
              <a:gd name="connsiteX63" fmla="*/ 339776 w 935662"/>
              <a:gd name="connsiteY63" fmla="*/ 895802 h 2382167"/>
              <a:gd name="connsiteX64" fmla="*/ 365291 w 935662"/>
              <a:gd name="connsiteY64" fmla="*/ 860642 h 2382167"/>
              <a:gd name="connsiteX65" fmla="*/ 371203 w 935662"/>
              <a:gd name="connsiteY65" fmla="*/ 848818 h 2382167"/>
              <a:gd name="connsiteX66" fmla="*/ 925670 w 935662"/>
              <a:gd name="connsiteY66" fmla="*/ 804322 h 2382167"/>
              <a:gd name="connsiteX67" fmla="*/ 930027 w 935662"/>
              <a:gd name="connsiteY67" fmla="*/ 838549 h 2382167"/>
              <a:gd name="connsiteX68" fmla="*/ 931582 w 935662"/>
              <a:gd name="connsiteY68" fmla="*/ 913848 h 2382167"/>
              <a:gd name="connsiteX69" fmla="*/ 888021 w 935662"/>
              <a:gd name="connsiteY69" fmla="*/ 985722 h 2382167"/>
              <a:gd name="connsiteX70" fmla="*/ 871843 w 935662"/>
              <a:gd name="connsiteY70" fmla="*/ 995680 h 2382167"/>
              <a:gd name="connsiteX71" fmla="*/ 774141 w 935662"/>
              <a:gd name="connsiteY71" fmla="*/ 1062576 h 2382167"/>
              <a:gd name="connsiteX72" fmla="*/ 795610 w 935662"/>
              <a:gd name="connsiteY72" fmla="*/ 912603 h 2382167"/>
              <a:gd name="connsiteX73" fmla="*/ 852240 w 935662"/>
              <a:gd name="connsiteY73" fmla="*/ 857528 h 2382167"/>
              <a:gd name="connsiteX74" fmla="*/ 925670 w 935662"/>
              <a:gd name="connsiteY74" fmla="*/ 804322 h 2382167"/>
              <a:gd name="connsiteX75" fmla="*/ 334798 w 935662"/>
              <a:gd name="connsiteY75" fmla="*/ 734625 h 2382167"/>
              <a:gd name="connsiteX76" fmla="*/ 360625 w 935662"/>
              <a:gd name="connsiteY76" fmla="*/ 804323 h 2382167"/>
              <a:gd name="connsiteX77" fmla="*/ 343511 w 935662"/>
              <a:gd name="connsiteY77" fmla="*/ 877131 h 2382167"/>
              <a:gd name="connsiteX78" fmla="*/ 303060 w 935662"/>
              <a:gd name="connsiteY78" fmla="*/ 922248 h 2382167"/>
              <a:gd name="connsiteX79" fmla="*/ 286257 w 935662"/>
              <a:gd name="connsiteY79" fmla="*/ 947452 h 2382167"/>
              <a:gd name="connsiteX80" fmla="*/ 268521 w 935662"/>
              <a:gd name="connsiteY80" fmla="*/ 877755 h 2382167"/>
              <a:gd name="connsiteX81" fmla="*/ 307416 w 935662"/>
              <a:gd name="connsiteY81" fmla="*/ 778497 h 2382167"/>
              <a:gd name="connsiteX82" fmla="*/ 328886 w 935662"/>
              <a:gd name="connsiteY82" fmla="*/ 748005 h 2382167"/>
              <a:gd name="connsiteX83" fmla="*/ 334798 w 935662"/>
              <a:gd name="connsiteY83" fmla="*/ 734625 h 2382167"/>
              <a:gd name="connsiteX84" fmla="*/ 350355 w 935662"/>
              <a:gd name="connsiteY84" fmla="*/ 650927 h 2382167"/>
              <a:gd name="connsiteX85" fmla="*/ 403872 w 935662"/>
              <a:gd name="connsiteY85" fmla="*/ 737116 h 2382167"/>
              <a:gd name="connsiteX86" fmla="*/ 607677 w 935662"/>
              <a:gd name="connsiteY86" fmla="*/ 1171793 h 2382167"/>
              <a:gd name="connsiteX87" fmla="*/ 667105 w 935662"/>
              <a:gd name="connsiteY87" fmla="*/ 1614562 h 2382167"/>
              <a:gd name="connsiteX88" fmla="*/ 660261 w 935662"/>
              <a:gd name="connsiteY88" fmla="*/ 1715062 h 2382167"/>
              <a:gd name="connsiteX89" fmla="*/ 658082 w 935662"/>
              <a:gd name="connsiteY89" fmla="*/ 1725330 h 2382167"/>
              <a:gd name="connsiteX90" fmla="*/ 650925 w 935662"/>
              <a:gd name="connsiteY90" fmla="*/ 1643498 h 2382167"/>
              <a:gd name="connsiteX91" fmla="*/ 576250 w 935662"/>
              <a:gd name="connsiteY91" fmla="*/ 1287231 h 2382167"/>
              <a:gd name="connsiteX92" fmla="*/ 355333 w 935662"/>
              <a:gd name="connsiteY92" fmla="*/ 671151 h 2382167"/>
              <a:gd name="connsiteX93" fmla="*/ 350355 w 935662"/>
              <a:gd name="connsiteY93" fmla="*/ 650927 h 2382167"/>
              <a:gd name="connsiteX94" fmla="*/ 605500 w 935662"/>
              <a:gd name="connsiteY94" fmla="*/ 643770 h 2382167"/>
              <a:gd name="connsiteX95" fmla="*/ 614523 w 935662"/>
              <a:gd name="connsiteY95" fmla="*/ 653728 h 2382167"/>
              <a:gd name="connsiteX96" fmla="*/ 663684 w 935662"/>
              <a:gd name="connsiteY96" fmla="*/ 690132 h 2382167"/>
              <a:gd name="connsiteX97" fmla="*/ 704444 w 935662"/>
              <a:gd name="connsiteY97" fmla="*/ 713468 h 2382167"/>
              <a:gd name="connsiteX98" fmla="*/ 742405 w 935662"/>
              <a:gd name="connsiteY98" fmla="*/ 771030 h 2382167"/>
              <a:gd name="connsiteX99" fmla="*/ 757653 w 935662"/>
              <a:gd name="connsiteY99" fmla="*/ 892069 h 2382167"/>
              <a:gd name="connsiteX100" fmla="*/ 756718 w 935662"/>
              <a:gd name="connsiteY100" fmla="*/ 900469 h 2382167"/>
              <a:gd name="connsiteX101" fmla="*/ 751117 w 935662"/>
              <a:gd name="connsiteY101" fmla="*/ 895802 h 2382167"/>
              <a:gd name="connsiteX102" fmla="*/ 688887 w 935662"/>
              <a:gd name="connsiteY102" fmla="*/ 851930 h 2382167"/>
              <a:gd name="connsiteX103" fmla="*/ 666795 w 935662"/>
              <a:gd name="connsiteY103" fmla="*/ 840106 h 2382167"/>
              <a:gd name="connsiteX104" fmla="*/ 596787 w 935662"/>
              <a:gd name="connsiteY104" fmla="*/ 713157 h 2382167"/>
              <a:gd name="connsiteX105" fmla="*/ 603010 w 935662"/>
              <a:gd name="connsiteY105" fmla="*/ 644392 h 2382167"/>
              <a:gd name="connsiteX106" fmla="*/ 605500 w 935662"/>
              <a:gd name="connsiteY106" fmla="*/ 643770 h 2382167"/>
              <a:gd name="connsiteX107" fmla="*/ 926604 w 935662"/>
              <a:gd name="connsiteY107" fmla="*/ 634746 h 2382167"/>
              <a:gd name="connsiteX108" fmla="*/ 929094 w 935662"/>
              <a:gd name="connsiteY108" fmla="*/ 643148 h 2382167"/>
              <a:gd name="connsiteX109" fmla="*/ 935628 w 935662"/>
              <a:gd name="connsiteY109" fmla="*/ 729647 h 2382167"/>
              <a:gd name="connsiteX110" fmla="*/ 882732 w 935662"/>
              <a:gd name="connsiteY110" fmla="*/ 823303 h 2382167"/>
              <a:gd name="connsiteX111" fmla="*/ 857218 w 935662"/>
              <a:gd name="connsiteY111" fmla="*/ 837615 h 2382167"/>
              <a:gd name="connsiteX112" fmla="*/ 776942 w 935662"/>
              <a:gd name="connsiteY112" fmla="*/ 894245 h 2382167"/>
              <a:gd name="connsiteX113" fmla="*/ 790321 w 935662"/>
              <a:gd name="connsiteY113" fmla="*/ 765430 h 2382167"/>
              <a:gd name="connsiteX114" fmla="*/ 852862 w 935662"/>
              <a:gd name="connsiteY114" fmla="*/ 690753 h 2382167"/>
              <a:gd name="connsiteX115" fmla="*/ 926604 w 935662"/>
              <a:gd name="connsiteY115" fmla="*/ 634746 h 2382167"/>
              <a:gd name="connsiteX116" fmla="*/ 299016 w 935662"/>
              <a:gd name="connsiteY116" fmla="*/ 626345 h 2382167"/>
              <a:gd name="connsiteX117" fmla="*/ 324220 w 935662"/>
              <a:gd name="connsiteY117" fmla="*/ 723736 h 2382167"/>
              <a:gd name="connsiteX118" fmla="*/ 296839 w 935662"/>
              <a:gd name="connsiteY118" fmla="*/ 775387 h 2382167"/>
              <a:gd name="connsiteX119" fmla="*/ 252964 w 935662"/>
              <a:gd name="connsiteY119" fmla="*/ 842907 h 2382167"/>
              <a:gd name="connsiteX120" fmla="*/ 275368 w 935662"/>
              <a:gd name="connsiteY120" fmla="*/ 660572 h 2382167"/>
              <a:gd name="connsiteX121" fmla="*/ 299016 w 935662"/>
              <a:gd name="connsiteY121" fmla="*/ 626345 h 2382167"/>
              <a:gd name="connsiteX122" fmla="*/ 148729 w 935662"/>
              <a:gd name="connsiteY122" fmla="*/ 563493 h 2382167"/>
              <a:gd name="connsiteX123" fmla="*/ 204425 w 935662"/>
              <a:gd name="connsiteY123" fmla="*/ 606431 h 2382167"/>
              <a:gd name="connsiteX124" fmla="*/ 229318 w 935662"/>
              <a:gd name="connsiteY124" fmla="*/ 699155 h 2382167"/>
              <a:gd name="connsiteX125" fmla="*/ 216871 w 935662"/>
              <a:gd name="connsiteY125" fmla="*/ 742405 h 2382167"/>
              <a:gd name="connsiteX126" fmla="*/ 216560 w 935662"/>
              <a:gd name="connsiteY126" fmla="*/ 763251 h 2382167"/>
              <a:gd name="connsiteX127" fmla="*/ 434367 w 935662"/>
              <a:gd name="connsiteY127" fmla="*/ 1467695 h 2382167"/>
              <a:gd name="connsiteX128" fmla="*/ 493485 w 935662"/>
              <a:gd name="connsiteY128" fmla="*/ 1757065 h 2382167"/>
              <a:gd name="connsiteX129" fmla="*/ 504375 w 935662"/>
              <a:gd name="connsiteY129" fmla="*/ 2087817 h 2382167"/>
              <a:gd name="connsiteX130" fmla="*/ 503754 w 935662"/>
              <a:gd name="connsiteY130" fmla="*/ 2141335 h 2382167"/>
              <a:gd name="connsiteX131" fmla="*/ 489751 w 935662"/>
              <a:gd name="connsiteY131" fmla="*/ 2257395 h 2382167"/>
              <a:gd name="connsiteX132" fmla="*/ 488195 w 935662"/>
              <a:gd name="connsiteY132" fmla="*/ 2262372 h 2382167"/>
              <a:gd name="connsiteX133" fmla="*/ 482283 w 935662"/>
              <a:gd name="connsiteY133" fmla="*/ 2269529 h 2382167"/>
              <a:gd name="connsiteX134" fmla="*/ 453036 w 935662"/>
              <a:gd name="connsiteY134" fmla="*/ 1891794 h 2382167"/>
              <a:gd name="connsiteX135" fmla="*/ 472017 w 935662"/>
              <a:gd name="connsiteY135" fmla="*/ 1951223 h 2382167"/>
              <a:gd name="connsiteX136" fmla="*/ 487573 w 935662"/>
              <a:gd name="connsiteY136" fmla="*/ 2012207 h 2382167"/>
              <a:gd name="connsiteX137" fmla="*/ 499398 w 935662"/>
              <a:gd name="connsiteY137" fmla="*/ 2074750 h 2382167"/>
              <a:gd name="connsiteX138" fmla="*/ 502509 w 935662"/>
              <a:gd name="connsiteY138" fmla="*/ 2074750 h 2382167"/>
              <a:gd name="connsiteX139" fmla="*/ 502509 w 935662"/>
              <a:gd name="connsiteY139" fmla="*/ 1982026 h 2382167"/>
              <a:gd name="connsiteX140" fmla="*/ 433122 w 935662"/>
              <a:gd name="connsiteY140" fmla="*/ 1478897 h 2382167"/>
              <a:gd name="connsiteX141" fmla="*/ 419121 w 935662"/>
              <a:gd name="connsiteY141" fmla="*/ 1427247 h 2382167"/>
              <a:gd name="connsiteX142" fmla="*/ 408542 w 935662"/>
              <a:gd name="connsiteY142" fmla="*/ 1414799 h 2382167"/>
              <a:gd name="connsiteX143" fmla="*/ 342577 w 935662"/>
              <a:gd name="connsiteY143" fmla="*/ 1394886 h 2382167"/>
              <a:gd name="connsiteX144" fmla="*/ 267900 w 935662"/>
              <a:gd name="connsiteY144" fmla="*/ 1323633 h 2382167"/>
              <a:gd name="connsiteX145" fmla="*/ 256699 w 935662"/>
              <a:gd name="connsiteY145" fmla="*/ 1269493 h 2382167"/>
              <a:gd name="connsiteX146" fmla="*/ 268523 w 935662"/>
              <a:gd name="connsiteY146" fmla="*/ 1276650 h 2382167"/>
              <a:gd name="connsiteX147" fmla="*/ 306484 w 935662"/>
              <a:gd name="connsiteY147" fmla="*/ 1290029 h 2382167"/>
              <a:gd name="connsiteX148" fmla="*/ 392051 w 935662"/>
              <a:gd name="connsiteY148" fmla="*/ 1350703 h 2382167"/>
              <a:gd name="connsiteX149" fmla="*/ 402006 w 935662"/>
              <a:gd name="connsiteY149" fmla="*/ 1367194 h 2382167"/>
              <a:gd name="connsiteX150" fmla="*/ 401385 w 935662"/>
              <a:gd name="connsiteY150" fmla="*/ 1361282 h 2382167"/>
              <a:gd name="connsiteX151" fmla="*/ 387694 w 935662"/>
              <a:gd name="connsiteY151" fmla="*/ 1311809 h 2382167"/>
              <a:gd name="connsiteX152" fmla="*/ 371825 w 935662"/>
              <a:gd name="connsiteY152" fmla="*/ 1294386 h 2382167"/>
              <a:gd name="connsiteX153" fmla="*/ 307105 w 935662"/>
              <a:gd name="connsiteY153" fmla="*/ 1277582 h 2382167"/>
              <a:gd name="connsiteX154" fmla="*/ 233985 w 935662"/>
              <a:gd name="connsiteY154" fmla="*/ 1212552 h 2382167"/>
              <a:gd name="connsiteX155" fmla="*/ 220917 w 935662"/>
              <a:gd name="connsiteY155" fmla="*/ 1157790 h 2382167"/>
              <a:gd name="connsiteX156" fmla="*/ 223717 w 935662"/>
              <a:gd name="connsiteY156" fmla="*/ 1155924 h 2382167"/>
              <a:gd name="connsiteX157" fmla="*/ 286570 w 935662"/>
              <a:gd name="connsiteY157" fmla="*/ 1177082 h 2382167"/>
              <a:gd name="connsiteX158" fmla="*/ 345689 w 935662"/>
              <a:gd name="connsiteY158" fmla="*/ 1214420 h 2382167"/>
              <a:gd name="connsiteX159" fmla="*/ 371514 w 935662"/>
              <a:gd name="connsiteY159" fmla="*/ 1257047 h 2382167"/>
              <a:gd name="connsiteX160" fmla="*/ 348489 w 935662"/>
              <a:gd name="connsiteY160" fmla="*/ 1182683 h 2382167"/>
              <a:gd name="connsiteX161" fmla="*/ 341643 w 935662"/>
              <a:gd name="connsiteY161" fmla="*/ 1181125 h 2382167"/>
              <a:gd name="connsiteX162" fmla="*/ 262922 w 935662"/>
              <a:gd name="connsiteY162" fmla="*/ 1159967 h 2382167"/>
              <a:gd name="connsiteX163" fmla="*/ 200069 w 935662"/>
              <a:gd name="connsiteY163" fmla="*/ 1103960 h 2382167"/>
              <a:gd name="connsiteX164" fmla="*/ 185757 w 935662"/>
              <a:gd name="connsiteY164" fmla="*/ 1040486 h 2382167"/>
              <a:gd name="connsiteX165" fmla="*/ 252654 w 935662"/>
              <a:gd name="connsiteY165" fmla="*/ 1061644 h 2382167"/>
              <a:gd name="connsiteX166" fmla="*/ 308350 w 935662"/>
              <a:gd name="connsiteY166" fmla="*/ 1097427 h 2382167"/>
              <a:gd name="connsiteX167" fmla="*/ 335731 w 935662"/>
              <a:gd name="connsiteY167" fmla="*/ 1142544 h 2382167"/>
              <a:gd name="connsiteX168" fmla="*/ 333865 w 935662"/>
              <a:gd name="connsiteY168" fmla="*/ 1134142 h 2382167"/>
              <a:gd name="connsiteX169" fmla="*/ 320174 w 935662"/>
              <a:gd name="connsiteY169" fmla="*/ 1089025 h 2382167"/>
              <a:gd name="connsiteX170" fmla="*/ 294970 w 935662"/>
              <a:gd name="connsiteY170" fmla="*/ 1062889 h 2382167"/>
              <a:gd name="connsiteX171" fmla="*/ 229940 w 935662"/>
              <a:gd name="connsiteY171" fmla="*/ 1047021 h 2382167"/>
              <a:gd name="connsiteX172" fmla="*/ 163975 w 935662"/>
              <a:gd name="connsiteY172" fmla="*/ 987591 h 2382167"/>
              <a:gd name="connsiteX173" fmla="*/ 151219 w 935662"/>
              <a:gd name="connsiteY173" fmla="*/ 933450 h 2382167"/>
              <a:gd name="connsiteX174" fmla="*/ 151219 w 935662"/>
              <a:gd name="connsiteY174" fmla="*/ 924738 h 2382167"/>
              <a:gd name="connsiteX175" fmla="*/ 210961 w 935662"/>
              <a:gd name="connsiteY175" fmla="*/ 947141 h 2382167"/>
              <a:gd name="connsiteX176" fmla="*/ 278479 w 935662"/>
              <a:gd name="connsiteY176" fmla="*/ 991325 h 2382167"/>
              <a:gd name="connsiteX177" fmla="*/ 298392 w 935662"/>
              <a:gd name="connsiteY177" fmla="*/ 1021818 h 2382167"/>
              <a:gd name="connsiteX178" fmla="*/ 278479 w 935662"/>
              <a:gd name="connsiteY178" fmla="*/ 960520 h 2382167"/>
              <a:gd name="connsiteX179" fmla="*/ 272256 w 935662"/>
              <a:gd name="connsiteY179" fmla="*/ 955853 h 2382167"/>
              <a:gd name="connsiteX180" fmla="*/ 201937 w 935662"/>
              <a:gd name="connsiteY180" fmla="*/ 935940 h 2382167"/>
              <a:gd name="connsiteX181" fmla="*/ 125083 w 935662"/>
              <a:gd name="connsiteY181" fmla="*/ 865619 h 2382167"/>
              <a:gd name="connsiteX182" fmla="*/ 115436 w 935662"/>
              <a:gd name="connsiteY182" fmla="*/ 822682 h 2382167"/>
              <a:gd name="connsiteX183" fmla="*/ 114191 w 935662"/>
              <a:gd name="connsiteY183" fmla="*/ 810547 h 2382167"/>
              <a:gd name="connsiteX184" fmla="*/ 169266 w 935662"/>
              <a:gd name="connsiteY184" fmla="*/ 832950 h 2382167"/>
              <a:gd name="connsiteX185" fmla="*/ 242698 w 935662"/>
              <a:gd name="connsiteY185" fmla="*/ 878688 h 2382167"/>
              <a:gd name="connsiteX186" fmla="*/ 261677 w 935662"/>
              <a:gd name="connsiteY186" fmla="*/ 909181 h 2382167"/>
              <a:gd name="connsiteX187" fmla="*/ 243009 w 935662"/>
              <a:gd name="connsiteY187" fmla="*/ 854108 h 2382167"/>
              <a:gd name="connsiteX188" fmla="*/ 233675 w 935662"/>
              <a:gd name="connsiteY188" fmla="*/ 846951 h 2382167"/>
              <a:gd name="connsiteX189" fmla="*/ 174867 w 935662"/>
              <a:gd name="connsiteY189" fmla="*/ 823614 h 2382167"/>
              <a:gd name="connsiteX190" fmla="*/ 88055 w 935662"/>
              <a:gd name="connsiteY190" fmla="*/ 747694 h 2382167"/>
              <a:gd name="connsiteX191" fmla="*/ 77476 w 935662"/>
              <a:gd name="connsiteY191" fmla="*/ 702266 h 2382167"/>
              <a:gd name="connsiteX192" fmla="*/ 134106 w 935662"/>
              <a:gd name="connsiteY192" fmla="*/ 720313 h 2382167"/>
              <a:gd name="connsiteX193" fmla="*/ 219982 w 935662"/>
              <a:gd name="connsiteY193" fmla="*/ 795611 h 2382167"/>
              <a:gd name="connsiteX194" fmla="*/ 226829 w 935662"/>
              <a:gd name="connsiteY194" fmla="*/ 804946 h 2382167"/>
              <a:gd name="connsiteX195" fmla="*/ 207848 w 935662"/>
              <a:gd name="connsiteY195" fmla="*/ 750805 h 2382167"/>
              <a:gd name="connsiteX196" fmla="*/ 202248 w 935662"/>
              <a:gd name="connsiteY196" fmla="*/ 744893 h 2382167"/>
              <a:gd name="connsiteX197" fmla="*/ 191046 w 935662"/>
              <a:gd name="connsiteY197" fmla="*/ 737115 h 2382167"/>
              <a:gd name="connsiteX198" fmla="*/ 138773 w 935662"/>
              <a:gd name="connsiteY198" fmla="*/ 610166 h 2382167"/>
              <a:gd name="connsiteX199" fmla="*/ 148729 w 935662"/>
              <a:gd name="connsiteY199" fmla="*/ 563493 h 2382167"/>
              <a:gd name="connsiteX200" fmla="*/ 605187 w 935662"/>
              <a:gd name="connsiteY200" fmla="*/ 473881 h 2382167"/>
              <a:gd name="connsiteX201" fmla="*/ 612965 w 935662"/>
              <a:gd name="connsiteY201" fmla="*/ 485081 h 2382167"/>
              <a:gd name="connsiteX202" fmla="*/ 660261 w 935662"/>
              <a:gd name="connsiteY202" fmla="*/ 522109 h 2382167"/>
              <a:gd name="connsiteX203" fmla="*/ 751117 w 935662"/>
              <a:gd name="connsiteY203" fmla="*/ 632878 h 2382167"/>
              <a:gd name="connsiteX204" fmla="*/ 758585 w 935662"/>
              <a:gd name="connsiteY204" fmla="*/ 726536 h 2382167"/>
              <a:gd name="connsiteX205" fmla="*/ 758274 w 935662"/>
              <a:gd name="connsiteY205" fmla="*/ 735247 h 2382167"/>
              <a:gd name="connsiteX206" fmla="*/ 750806 w 935662"/>
              <a:gd name="connsiteY206" fmla="*/ 729024 h 2382167"/>
              <a:gd name="connsiteX207" fmla="*/ 687953 w 935662"/>
              <a:gd name="connsiteY207" fmla="*/ 685463 h 2382167"/>
              <a:gd name="connsiteX208" fmla="*/ 649372 w 935662"/>
              <a:gd name="connsiteY208" fmla="*/ 663994 h 2382167"/>
              <a:gd name="connsiteX209" fmla="*/ 598342 w 935662"/>
              <a:gd name="connsiteY209" fmla="*/ 584339 h 2382167"/>
              <a:gd name="connsiteX210" fmla="*/ 605187 w 935662"/>
              <a:gd name="connsiteY210" fmla="*/ 473881 h 2382167"/>
              <a:gd name="connsiteX211" fmla="*/ 927539 w 935662"/>
              <a:gd name="connsiteY211" fmla="*/ 469837 h 2382167"/>
              <a:gd name="connsiteX212" fmla="*/ 932829 w 935662"/>
              <a:gd name="connsiteY212" fmla="*/ 584030 h 2382167"/>
              <a:gd name="connsiteX213" fmla="*/ 890824 w 935662"/>
              <a:gd name="connsiteY213" fmla="*/ 650305 h 2382167"/>
              <a:gd name="connsiteX214" fmla="*/ 847573 w 935662"/>
              <a:gd name="connsiteY214" fmla="*/ 675820 h 2382167"/>
              <a:gd name="connsiteX215" fmla="*/ 780988 w 935662"/>
              <a:gd name="connsiteY215" fmla="*/ 722803 h 2382167"/>
              <a:gd name="connsiteX216" fmla="*/ 776942 w 935662"/>
              <a:gd name="connsiteY216" fmla="*/ 725914 h 2382167"/>
              <a:gd name="connsiteX217" fmla="*/ 773520 w 935662"/>
              <a:gd name="connsiteY217" fmla="*/ 725291 h 2382167"/>
              <a:gd name="connsiteX218" fmla="*/ 776942 w 935662"/>
              <a:gd name="connsiteY218" fmla="*/ 655594 h 2382167"/>
              <a:gd name="connsiteX219" fmla="*/ 789077 w 935662"/>
              <a:gd name="connsiteY219" fmla="*/ 599276 h 2382167"/>
              <a:gd name="connsiteX220" fmla="*/ 850374 w 935662"/>
              <a:gd name="connsiteY220" fmla="*/ 524911 h 2382167"/>
              <a:gd name="connsiteX221" fmla="*/ 924738 w 935662"/>
              <a:gd name="connsiteY221" fmla="*/ 470458 h 2382167"/>
              <a:gd name="connsiteX222" fmla="*/ 927539 w 935662"/>
              <a:gd name="connsiteY222" fmla="*/ 469837 h 2382167"/>
              <a:gd name="connsiteX223" fmla="*/ 606743 w 935662"/>
              <a:gd name="connsiteY223" fmla="*/ 311149 h 2382167"/>
              <a:gd name="connsiteX224" fmla="*/ 659328 w 935662"/>
              <a:gd name="connsiteY224" fmla="*/ 357200 h 2382167"/>
              <a:gd name="connsiteX225" fmla="*/ 671773 w 935662"/>
              <a:gd name="connsiteY225" fmla="*/ 362799 h 2382167"/>
              <a:gd name="connsiteX226" fmla="*/ 746761 w 935662"/>
              <a:gd name="connsiteY226" fmla="*/ 451167 h 2382167"/>
              <a:gd name="connsiteX227" fmla="*/ 759206 w 935662"/>
              <a:gd name="connsiteY227" fmla="*/ 556957 h 2382167"/>
              <a:gd name="connsiteX228" fmla="*/ 757961 w 935662"/>
              <a:gd name="connsiteY228" fmla="*/ 570337 h 2382167"/>
              <a:gd name="connsiteX229" fmla="*/ 751428 w 935662"/>
              <a:gd name="connsiteY229" fmla="*/ 565047 h 2382167"/>
              <a:gd name="connsiteX230" fmla="*/ 689820 w 935662"/>
              <a:gd name="connsiteY230" fmla="*/ 521798 h 2382167"/>
              <a:gd name="connsiteX231" fmla="*/ 651236 w 935662"/>
              <a:gd name="connsiteY231" fmla="*/ 500640 h 2382167"/>
              <a:gd name="connsiteX232" fmla="*/ 598654 w 935662"/>
              <a:gd name="connsiteY232" fmla="*/ 416629 h 2382167"/>
              <a:gd name="connsiteX233" fmla="*/ 604877 w 935662"/>
              <a:gd name="connsiteY233" fmla="*/ 314260 h 2382167"/>
              <a:gd name="connsiteX234" fmla="*/ 606743 w 935662"/>
              <a:gd name="connsiteY234" fmla="*/ 311149 h 2382167"/>
              <a:gd name="connsiteX235" fmla="*/ 930029 w 935662"/>
              <a:gd name="connsiteY235" fmla="*/ 304927 h 2382167"/>
              <a:gd name="connsiteX236" fmla="*/ 933140 w 935662"/>
              <a:gd name="connsiteY236" fmla="*/ 414140 h 2382167"/>
              <a:gd name="connsiteX237" fmla="*/ 894557 w 935662"/>
              <a:gd name="connsiteY237" fmla="*/ 484149 h 2382167"/>
              <a:gd name="connsiteX238" fmla="*/ 874333 w 935662"/>
              <a:gd name="connsiteY238" fmla="*/ 497216 h 2382167"/>
              <a:gd name="connsiteX239" fmla="*/ 776010 w 935662"/>
              <a:gd name="connsiteY239" fmla="*/ 563805 h 2382167"/>
              <a:gd name="connsiteX240" fmla="*/ 774141 w 935662"/>
              <a:gd name="connsiteY240" fmla="*/ 546379 h 2382167"/>
              <a:gd name="connsiteX241" fmla="*/ 791256 w 935662"/>
              <a:gd name="connsiteY241" fmla="*/ 427830 h 2382167"/>
              <a:gd name="connsiteX242" fmla="*/ 850685 w 935662"/>
              <a:gd name="connsiteY242" fmla="*/ 360933 h 2382167"/>
              <a:gd name="connsiteX243" fmla="*/ 924117 w 935662"/>
              <a:gd name="connsiteY243" fmla="*/ 307104 h 2382167"/>
              <a:gd name="connsiteX244" fmla="*/ 930029 w 935662"/>
              <a:gd name="connsiteY244" fmla="*/ 304927 h 2382167"/>
              <a:gd name="connsiteX245" fmla="*/ 602386 w 935662"/>
              <a:gd name="connsiteY245" fmla="*/ 148730 h 2382167"/>
              <a:gd name="connsiteX246" fmla="*/ 663062 w 935662"/>
              <a:gd name="connsiteY246" fmla="*/ 196337 h 2382167"/>
              <a:gd name="connsiteX247" fmla="*/ 750495 w 935662"/>
              <a:gd name="connsiteY247" fmla="*/ 343199 h 2382167"/>
              <a:gd name="connsiteX248" fmla="*/ 755473 w 935662"/>
              <a:gd name="connsiteY248" fmla="*/ 414762 h 2382167"/>
              <a:gd name="connsiteX249" fmla="*/ 751116 w 935662"/>
              <a:gd name="connsiteY249" fmla="*/ 415697 h 2382167"/>
              <a:gd name="connsiteX250" fmla="*/ 667418 w 935662"/>
              <a:gd name="connsiteY250" fmla="*/ 346621 h 2382167"/>
              <a:gd name="connsiteX251" fmla="*/ 596163 w 935662"/>
              <a:gd name="connsiteY251" fmla="*/ 229317 h 2382167"/>
              <a:gd name="connsiteX252" fmla="*/ 602386 w 935662"/>
              <a:gd name="connsiteY252" fmla="*/ 148730 h 2382167"/>
              <a:gd name="connsiteX253" fmla="*/ 925671 w 935662"/>
              <a:gd name="connsiteY253" fmla="*/ 140018 h 2382167"/>
              <a:gd name="connsiteX254" fmla="*/ 927539 w 935662"/>
              <a:gd name="connsiteY254" fmla="*/ 159309 h 2382167"/>
              <a:gd name="connsiteX255" fmla="*/ 931272 w 935662"/>
              <a:gd name="connsiteY255" fmla="*/ 221850 h 2382167"/>
              <a:gd name="connsiteX256" fmla="*/ 857840 w 935662"/>
              <a:gd name="connsiteY256" fmla="*/ 341020 h 2382167"/>
              <a:gd name="connsiteX257" fmla="*/ 794055 w 935662"/>
              <a:gd name="connsiteY257" fmla="*/ 385827 h 2382167"/>
              <a:gd name="connsiteX258" fmla="*/ 774452 w 935662"/>
              <a:gd name="connsiteY258" fmla="*/ 410718 h 2382167"/>
              <a:gd name="connsiteX259" fmla="*/ 801212 w 935662"/>
              <a:gd name="connsiteY259" fmla="*/ 259188 h 2382167"/>
              <a:gd name="connsiteX260" fmla="*/ 865308 w 935662"/>
              <a:gd name="connsiteY260" fmla="*/ 188868 h 2382167"/>
              <a:gd name="connsiteX261" fmla="*/ 925671 w 935662"/>
              <a:gd name="connsiteY261" fmla="*/ 140018 h 2382167"/>
              <a:gd name="connsiteX262" fmla="*/ 754851 w 935662"/>
              <a:gd name="connsiteY262" fmla="*/ 0 h 2382167"/>
              <a:gd name="connsiteX263" fmla="*/ 766053 w 935662"/>
              <a:gd name="connsiteY263" fmla="*/ 12135 h 2382167"/>
              <a:gd name="connsiteX264" fmla="*/ 820816 w 935662"/>
              <a:gd name="connsiteY264" fmla="*/ 107657 h 2382167"/>
              <a:gd name="connsiteX265" fmla="*/ 816459 w 935662"/>
              <a:gd name="connsiteY265" fmla="*/ 188557 h 2382167"/>
              <a:gd name="connsiteX266" fmla="*/ 765430 w 935662"/>
              <a:gd name="connsiteY266" fmla="*/ 271323 h 2382167"/>
              <a:gd name="connsiteX267" fmla="*/ 760763 w 935662"/>
              <a:gd name="connsiteY267" fmla="*/ 284080 h 2382167"/>
              <a:gd name="connsiteX268" fmla="*/ 764808 w 935662"/>
              <a:gd name="connsiteY268" fmla="*/ 971101 h 2382167"/>
              <a:gd name="connsiteX269" fmla="*/ 749873 w 935662"/>
              <a:gd name="connsiteY269" fmla="*/ 1387110 h 2382167"/>
              <a:gd name="connsiteX270" fmla="*/ 653105 w 935662"/>
              <a:gd name="connsiteY270" fmla="*/ 1961492 h 2382167"/>
              <a:gd name="connsiteX271" fmla="*/ 637235 w 935662"/>
              <a:gd name="connsiteY271" fmla="*/ 2047059 h 2382167"/>
              <a:gd name="connsiteX272" fmla="*/ 577806 w 935662"/>
              <a:gd name="connsiteY272" fmla="*/ 2214147 h 2382167"/>
              <a:gd name="connsiteX273" fmla="*/ 498773 w 935662"/>
              <a:gd name="connsiteY273" fmla="*/ 2372212 h 2382167"/>
              <a:gd name="connsiteX274" fmla="*/ 492239 w 935662"/>
              <a:gd name="connsiteY274" fmla="*/ 2382167 h 2382167"/>
              <a:gd name="connsiteX275" fmla="*/ 659639 w 935662"/>
              <a:gd name="connsiteY275" fmla="*/ 1748665 h 2382167"/>
              <a:gd name="connsiteX276" fmla="*/ 659328 w 935662"/>
              <a:gd name="connsiteY276" fmla="*/ 1840455 h 2382167"/>
              <a:gd name="connsiteX277" fmla="*/ 655906 w 935662"/>
              <a:gd name="connsiteY277" fmla="*/ 1932866 h 2382167"/>
              <a:gd name="connsiteX278" fmla="*/ 661816 w 935662"/>
              <a:gd name="connsiteY278" fmla="*/ 1912331 h 2382167"/>
              <a:gd name="connsiteX279" fmla="*/ 739915 w 935662"/>
              <a:gd name="connsiteY279" fmla="*/ 1458673 h 2382167"/>
              <a:gd name="connsiteX280" fmla="*/ 758586 w 935662"/>
              <a:gd name="connsiteY280" fmla="*/ 1076270 h 2382167"/>
              <a:gd name="connsiteX281" fmla="*/ 758586 w 935662"/>
              <a:gd name="connsiteY281" fmla="*/ 1058534 h 2382167"/>
              <a:gd name="connsiteX282" fmla="*/ 755785 w 935662"/>
              <a:gd name="connsiteY282" fmla="*/ 1067869 h 2382167"/>
              <a:gd name="connsiteX283" fmla="*/ 731826 w 935662"/>
              <a:gd name="connsiteY283" fmla="*/ 1047955 h 2382167"/>
              <a:gd name="connsiteX284" fmla="*/ 669907 w 935662"/>
              <a:gd name="connsiteY284" fmla="*/ 1010617 h 2382167"/>
              <a:gd name="connsiteX285" fmla="*/ 596164 w 935662"/>
              <a:gd name="connsiteY285" fmla="*/ 877445 h 2382167"/>
              <a:gd name="connsiteX286" fmla="*/ 602387 w 935662"/>
              <a:gd name="connsiteY286" fmla="*/ 810236 h 2382167"/>
              <a:gd name="connsiteX287" fmla="*/ 607365 w 935662"/>
              <a:gd name="connsiteY287" fmla="*/ 814281 h 2382167"/>
              <a:gd name="connsiteX288" fmla="*/ 671152 w 935662"/>
              <a:gd name="connsiteY288" fmla="*/ 861886 h 2382167"/>
              <a:gd name="connsiteX289" fmla="*/ 736493 w 935662"/>
              <a:gd name="connsiteY289" fmla="*/ 925050 h 2382167"/>
              <a:gd name="connsiteX290" fmla="*/ 752050 w 935662"/>
              <a:gd name="connsiteY290" fmla="*/ 981369 h 2382167"/>
              <a:gd name="connsiteX291" fmla="*/ 758896 w 935662"/>
              <a:gd name="connsiteY291" fmla="*/ 1026174 h 2382167"/>
              <a:gd name="connsiteX292" fmla="*/ 759829 w 935662"/>
              <a:gd name="connsiteY292" fmla="*/ 1017774 h 2382167"/>
              <a:gd name="connsiteX293" fmla="*/ 760141 w 935662"/>
              <a:gd name="connsiteY293" fmla="*/ 544824 h 2382167"/>
              <a:gd name="connsiteX294" fmla="*/ 756096 w 935662"/>
              <a:gd name="connsiteY294" fmla="*/ 283769 h 2382167"/>
              <a:gd name="connsiteX295" fmla="*/ 746762 w 935662"/>
              <a:gd name="connsiteY295" fmla="*/ 257009 h 2382167"/>
              <a:gd name="connsiteX296" fmla="*/ 709734 w 935662"/>
              <a:gd name="connsiteY296" fmla="*/ 197580 h 2382167"/>
              <a:gd name="connsiteX297" fmla="*/ 702889 w 935662"/>
              <a:gd name="connsiteY297" fmla="*/ 104858 h 2382167"/>
              <a:gd name="connsiteX298" fmla="*/ 752361 w 935662"/>
              <a:gd name="connsiteY298" fmla="*/ 4667 h 2382167"/>
              <a:gd name="connsiteX299" fmla="*/ 754851 w 935662"/>
              <a:gd name="connsiteY299" fmla="*/ 0 h 238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935662" h="2382167">
                <a:moveTo>
                  <a:pt x="479172" y="1200107"/>
                </a:moveTo>
                <a:cubicBezTo>
                  <a:pt x="481040" y="1203219"/>
                  <a:pt x="482906" y="1204774"/>
                  <a:pt x="483528" y="1206953"/>
                </a:cubicBezTo>
                <a:cubicBezTo>
                  <a:pt x="490996" y="1227177"/>
                  <a:pt x="499709" y="1247091"/>
                  <a:pt x="505621" y="1267938"/>
                </a:cubicBezTo>
                <a:cubicBezTo>
                  <a:pt x="513089" y="1294074"/>
                  <a:pt x="507176" y="1317722"/>
                  <a:pt x="488506" y="1337946"/>
                </a:cubicBezTo>
                <a:cubicBezTo>
                  <a:pt x="478861" y="1348214"/>
                  <a:pt x="468281" y="1357549"/>
                  <a:pt x="459258" y="1367817"/>
                </a:cubicBezTo>
                <a:cubicBezTo>
                  <a:pt x="447434" y="1380886"/>
                  <a:pt x="437478" y="1394266"/>
                  <a:pt x="426586" y="1407956"/>
                </a:cubicBezTo>
                <a:cubicBezTo>
                  <a:pt x="417875" y="1387419"/>
                  <a:pt x="413518" y="1365951"/>
                  <a:pt x="411339" y="1343547"/>
                </a:cubicBezTo>
                <a:cubicBezTo>
                  <a:pt x="410718" y="1335769"/>
                  <a:pt x="411028" y="1328301"/>
                  <a:pt x="410718" y="1320523"/>
                </a:cubicBezTo>
                <a:cubicBezTo>
                  <a:pt x="409473" y="1292208"/>
                  <a:pt x="420052" y="1269183"/>
                  <a:pt x="441521" y="1251136"/>
                </a:cubicBezTo>
                <a:cubicBezTo>
                  <a:pt x="458013" y="1237446"/>
                  <a:pt x="471393" y="1221887"/>
                  <a:pt x="479172" y="1200107"/>
                </a:cubicBezTo>
                <a:close/>
                <a:moveTo>
                  <a:pt x="0" y="1198862"/>
                </a:moveTo>
                <a:cubicBezTo>
                  <a:pt x="14001" y="1210686"/>
                  <a:pt x="28004" y="1222198"/>
                  <a:pt x="42006" y="1234334"/>
                </a:cubicBezTo>
                <a:cubicBezTo>
                  <a:pt x="117926" y="1300608"/>
                  <a:pt x="187936" y="1372795"/>
                  <a:pt x="252032" y="1450894"/>
                </a:cubicBezTo>
                <a:cubicBezTo>
                  <a:pt x="347244" y="1566953"/>
                  <a:pt x="410719" y="1697637"/>
                  <a:pt x="439968" y="1844810"/>
                </a:cubicBezTo>
                <a:cubicBezTo>
                  <a:pt x="441213" y="1851656"/>
                  <a:pt x="443080" y="1858190"/>
                  <a:pt x="444325" y="1865036"/>
                </a:cubicBezTo>
                <a:cubicBezTo>
                  <a:pt x="444325" y="1865036"/>
                  <a:pt x="444325" y="1865347"/>
                  <a:pt x="444012" y="1865347"/>
                </a:cubicBezTo>
                <a:cubicBezTo>
                  <a:pt x="427834" y="1829564"/>
                  <a:pt x="412275" y="1793159"/>
                  <a:pt x="395473" y="1757687"/>
                </a:cubicBezTo>
                <a:cubicBezTo>
                  <a:pt x="357202" y="1675545"/>
                  <a:pt x="305862" y="1601180"/>
                  <a:pt x="251722" y="1529304"/>
                </a:cubicBezTo>
                <a:cubicBezTo>
                  <a:pt x="170511" y="1421334"/>
                  <a:pt x="87123" y="1314921"/>
                  <a:pt x="4356" y="1207575"/>
                </a:cubicBezTo>
                <a:cubicBezTo>
                  <a:pt x="2490" y="1205085"/>
                  <a:pt x="622" y="1202908"/>
                  <a:pt x="0" y="1198862"/>
                </a:cubicBezTo>
                <a:close/>
                <a:moveTo>
                  <a:pt x="440901" y="1077825"/>
                </a:moveTo>
                <a:cubicBezTo>
                  <a:pt x="454591" y="1107385"/>
                  <a:pt x="467971" y="1133521"/>
                  <a:pt x="471394" y="1163081"/>
                </a:cubicBezTo>
                <a:cubicBezTo>
                  <a:pt x="473573" y="1182060"/>
                  <a:pt x="467971" y="1199173"/>
                  <a:pt x="455836" y="1213797"/>
                </a:cubicBezTo>
                <a:cubicBezTo>
                  <a:pt x="448058" y="1223132"/>
                  <a:pt x="439034" y="1231533"/>
                  <a:pt x="431256" y="1240868"/>
                </a:cubicBezTo>
                <a:cubicBezTo>
                  <a:pt x="418497" y="1256424"/>
                  <a:pt x="406051" y="1272294"/>
                  <a:pt x="392671" y="1288785"/>
                </a:cubicBezTo>
                <a:cubicBezTo>
                  <a:pt x="379291" y="1255181"/>
                  <a:pt x="372758" y="1220020"/>
                  <a:pt x="376180" y="1183616"/>
                </a:cubicBezTo>
                <a:cubicBezTo>
                  <a:pt x="378046" y="1164324"/>
                  <a:pt x="387070" y="1148146"/>
                  <a:pt x="401073" y="1135388"/>
                </a:cubicBezTo>
                <a:cubicBezTo>
                  <a:pt x="417876" y="1119831"/>
                  <a:pt x="433744" y="1103961"/>
                  <a:pt x="440901" y="1077825"/>
                </a:cubicBezTo>
                <a:close/>
                <a:moveTo>
                  <a:pt x="925984" y="976078"/>
                </a:moveTo>
                <a:cubicBezTo>
                  <a:pt x="927540" y="991324"/>
                  <a:pt x="929717" y="1004393"/>
                  <a:pt x="930028" y="1017460"/>
                </a:cubicBezTo>
                <a:cubicBezTo>
                  <a:pt x="930651" y="1041419"/>
                  <a:pt x="931583" y="1065689"/>
                  <a:pt x="929406" y="1089648"/>
                </a:cubicBezTo>
                <a:cubicBezTo>
                  <a:pt x="926606" y="1119829"/>
                  <a:pt x="909804" y="1142856"/>
                  <a:pt x="883978" y="1159347"/>
                </a:cubicBezTo>
                <a:cubicBezTo>
                  <a:pt x="876821" y="1163701"/>
                  <a:pt x="869665" y="1168057"/>
                  <a:pt x="862197" y="1171792"/>
                </a:cubicBezTo>
                <a:cubicBezTo>
                  <a:pt x="829216" y="1187660"/>
                  <a:pt x="796856" y="1204774"/>
                  <a:pt x="768230" y="1232777"/>
                </a:cubicBezTo>
                <a:cubicBezTo>
                  <a:pt x="765429" y="1199484"/>
                  <a:pt x="768230" y="1169613"/>
                  <a:pt x="774453" y="1139744"/>
                </a:cubicBezTo>
                <a:cubicBezTo>
                  <a:pt x="775387" y="1136009"/>
                  <a:pt x="776319" y="1132277"/>
                  <a:pt x="777253" y="1128542"/>
                </a:cubicBezTo>
                <a:cubicBezTo>
                  <a:pt x="787522" y="1074712"/>
                  <a:pt x="818325" y="1038619"/>
                  <a:pt x="869977" y="1020884"/>
                </a:cubicBezTo>
                <a:cubicBezTo>
                  <a:pt x="888956" y="1014349"/>
                  <a:pt x="903270" y="1000348"/>
                  <a:pt x="916650" y="986036"/>
                </a:cubicBezTo>
                <a:cubicBezTo>
                  <a:pt x="919138" y="983235"/>
                  <a:pt x="921628" y="980435"/>
                  <a:pt x="925984" y="976078"/>
                </a:cubicBezTo>
                <a:close/>
                <a:moveTo>
                  <a:pt x="602076" y="975456"/>
                </a:moveTo>
                <a:cubicBezTo>
                  <a:pt x="606432" y="980745"/>
                  <a:pt x="608609" y="983545"/>
                  <a:pt x="611099" y="985725"/>
                </a:cubicBezTo>
                <a:cubicBezTo>
                  <a:pt x="625100" y="997859"/>
                  <a:pt x="637235" y="1014040"/>
                  <a:pt x="653415" y="1020573"/>
                </a:cubicBezTo>
                <a:cubicBezTo>
                  <a:pt x="712844" y="1044221"/>
                  <a:pt x="740849" y="1088715"/>
                  <a:pt x="748316" y="1149701"/>
                </a:cubicBezTo>
                <a:cubicBezTo>
                  <a:pt x="752049" y="1178326"/>
                  <a:pt x="755473" y="1206951"/>
                  <a:pt x="750183" y="1237756"/>
                </a:cubicBezTo>
                <a:cubicBezTo>
                  <a:pt x="724979" y="1211620"/>
                  <a:pt x="696353" y="1193574"/>
                  <a:pt x="666172" y="1177704"/>
                </a:cubicBezTo>
                <a:cubicBezTo>
                  <a:pt x="664616" y="1176770"/>
                  <a:pt x="663060" y="1175838"/>
                  <a:pt x="661505" y="1175214"/>
                </a:cubicBezTo>
                <a:cubicBezTo>
                  <a:pt x="609854" y="1150323"/>
                  <a:pt x="588075" y="1108939"/>
                  <a:pt x="593674" y="1052621"/>
                </a:cubicBezTo>
                <a:cubicBezTo>
                  <a:pt x="596164" y="1028041"/>
                  <a:pt x="598964" y="1003461"/>
                  <a:pt x="602076" y="975456"/>
                </a:cubicBezTo>
                <a:close/>
                <a:moveTo>
                  <a:pt x="406363" y="966743"/>
                </a:moveTo>
                <a:cubicBezTo>
                  <a:pt x="419432" y="992569"/>
                  <a:pt x="432501" y="1017772"/>
                  <a:pt x="436234" y="1046709"/>
                </a:cubicBezTo>
                <a:cubicBezTo>
                  <a:pt x="439035" y="1068801"/>
                  <a:pt x="431257" y="1088091"/>
                  <a:pt x="416632" y="1104271"/>
                </a:cubicBezTo>
                <a:cubicBezTo>
                  <a:pt x="405120" y="1117340"/>
                  <a:pt x="392672" y="1129475"/>
                  <a:pt x="381471" y="1142855"/>
                </a:cubicBezTo>
                <a:cubicBezTo>
                  <a:pt x="373382" y="1152811"/>
                  <a:pt x="366536" y="1163702"/>
                  <a:pt x="358757" y="1174903"/>
                </a:cubicBezTo>
                <a:cubicBezTo>
                  <a:pt x="349423" y="1154679"/>
                  <a:pt x="344755" y="1133208"/>
                  <a:pt x="341955" y="1111428"/>
                </a:cubicBezTo>
                <a:cubicBezTo>
                  <a:pt x="341021" y="1104271"/>
                  <a:pt x="340710" y="1096804"/>
                  <a:pt x="340399" y="1089647"/>
                </a:cubicBezTo>
                <a:cubicBezTo>
                  <a:pt x="338533" y="1060399"/>
                  <a:pt x="348178" y="1035819"/>
                  <a:pt x="370271" y="1016838"/>
                </a:cubicBezTo>
                <a:cubicBezTo>
                  <a:pt x="386139" y="1003148"/>
                  <a:pt x="398584" y="987280"/>
                  <a:pt x="406363" y="966743"/>
                </a:cubicBezTo>
                <a:close/>
                <a:moveTo>
                  <a:pt x="371203" y="848818"/>
                </a:moveTo>
                <a:cubicBezTo>
                  <a:pt x="379604" y="870287"/>
                  <a:pt x="387695" y="889890"/>
                  <a:pt x="394850" y="909803"/>
                </a:cubicBezTo>
                <a:cubicBezTo>
                  <a:pt x="406364" y="941853"/>
                  <a:pt x="399519" y="969544"/>
                  <a:pt x="376492" y="994748"/>
                </a:cubicBezTo>
                <a:cubicBezTo>
                  <a:pt x="357513" y="1015283"/>
                  <a:pt x="339465" y="1037064"/>
                  <a:pt x="319863" y="1059778"/>
                </a:cubicBezTo>
                <a:cubicBezTo>
                  <a:pt x="315506" y="1042042"/>
                  <a:pt x="310839" y="1023374"/>
                  <a:pt x="306483" y="1004704"/>
                </a:cubicBezTo>
                <a:cubicBezTo>
                  <a:pt x="304927" y="998170"/>
                  <a:pt x="304927" y="991637"/>
                  <a:pt x="304303" y="985101"/>
                </a:cubicBezTo>
                <a:cubicBezTo>
                  <a:pt x="299949" y="949008"/>
                  <a:pt x="312395" y="920071"/>
                  <a:pt x="339776" y="895802"/>
                </a:cubicBezTo>
                <a:cubicBezTo>
                  <a:pt x="350356" y="886467"/>
                  <a:pt x="357200" y="872777"/>
                  <a:pt x="365291" y="860642"/>
                </a:cubicBezTo>
                <a:cubicBezTo>
                  <a:pt x="367469" y="857531"/>
                  <a:pt x="368714" y="853796"/>
                  <a:pt x="371203" y="848818"/>
                </a:cubicBezTo>
                <a:close/>
                <a:moveTo>
                  <a:pt x="925670" y="804322"/>
                </a:moveTo>
                <a:cubicBezTo>
                  <a:pt x="927226" y="815835"/>
                  <a:pt x="929405" y="827036"/>
                  <a:pt x="930027" y="838549"/>
                </a:cubicBezTo>
                <a:cubicBezTo>
                  <a:pt x="931271" y="863751"/>
                  <a:pt x="933138" y="888955"/>
                  <a:pt x="931582" y="913848"/>
                </a:cubicBezTo>
                <a:cubicBezTo>
                  <a:pt x="929716" y="944651"/>
                  <a:pt x="913535" y="968299"/>
                  <a:pt x="888021" y="985722"/>
                </a:cubicBezTo>
                <a:cubicBezTo>
                  <a:pt x="882732" y="989146"/>
                  <a:pt x="877442" y="992568"/>
                  <a:pt x="871843" y="995680"/>
                </a:cubicBezTo>
                <a:cubicBezTo>
                  <a:pt x="837926" y="1014348"/>
                  <a:pt x="803389" y="1031773"/>
                  <a:pt x="774141" y="1062576"/>
                </a:cubicBezTo>
                <a:cubicBezTo>
                  <a:pt x="769474" y="1008747"/>
                  <a:pt x="776008" y="959586"/>
                  <a:pt x="795610" y="912603"/>
                </a:cubicBezTo>
                <a:cubicBezTo>
                  <a:pt x="806500" y="886465"/>
                  <a:pt x="827037" y="868731"/>
                  <a:pt x="852240" y="857528"/>
                </a:cubicBezTo>
                <a:cubicBezTo>
                  <a:pt x="880243" y="845083"/>
                  <a:pt x="905446" y="829837"/>
                  <a:pt x="925670" y="804322"/>
                </a:cubicBezTo>
                <a:close/>
                <a:moveTo>
                  <a:pt x="334798" y="734625"/>
                </a:moveTo>
                <a:cubicBezTo>
                  <a:pt x="344134" y="759518"/>
                  <a:pt x="353158" y="781609"/>
                  <a:pt x="360625" y="804323"/>
                </a:cubicBezTo>
                <a:cubicBezTo>
                  <a:pt x="369336" y="831704"/>
                  <a:pt x="362181" y="855973"/>
                  <a:pt x="343511" y="877131"/>
                </a:cubicBezTo>
                <a:cubicBezTo>
                  <a:pt x="330130" y="892067"/>
                  <a:pt x="316129" y="907002"/>
                  <a:pt x="303060" y="922248"/>
                </a:cubicBezTo>
                <a:cubicBezTo>
                  <a:pt x="296837" y="929716"/>
                  <a:pt x="292170" y="938429"/>
                  <a:pt x="286257" y="947452"/>
                </a:cubicBezTo>
                <a:cubicBezTo>
                  <a:pt x="275678" y="924738"/>
                  <a:pt x="271634" y="901403"/>
                  <a:pt x="268521" y="877755"/>
                </a:cubicBezTo>
                <a:cubicBezTo>
                  <a:pt x="262922" y="837305"/>
                  <a:pt x="275367" y="804633"/>
                  <a:pt x="307416" y="778497"/>
                </a:cubicBezTo>
                <a:cubicBezTo>
                  <a:pt x="316750" y="771030"/>
                  <a:pt x="322041" y="758584"/>
                  <a:pt x="328886" y="748005"/>
                </a:cubicBezTo>
                <a:cubicBezTo>
                  <a:pt x="331065" y="744894"/>
                  <a:pt x="332310" y="740848"/>
                  <a:pt x="334798" y="734625"/>
                </a:cubicBezTo>
                <a:close/>
                <a:moveTo>
                  <a:pt x="350355" y="650927"/>
                </a:moveTo>
                <a:cubicBezTo>
                  <a:pt x="368402" y="679553"/>
                  <a:pt x="386759" y="708179"/>
                  <a:pt x="403872" y="737116"/>
                </a:cubicBezTo>
                <a:cubicBezTo>
                  <a:pt x="486327" y="875267"/>
                  <a:pt x="556337" y="1019019"/>
                  <a:pt x="607677" y="1171793"/>
                </a:cubicBezTo>
                <a:cubicBezTo>
                  <a:pt x="656216" y="1315546"/>
                  <a:pt x="677995" y="1462719"/>
                  <a:pt x="667105" y="1614562"/>
                </a:cubicBezTo>
                <a:cubicBezTo>
                  <a:pt x="664616" y="1648165"/>
                  <a:pt x="662749" y="1681458"/>
                  <a:pt x="660261" y="1715062"/>
                </a:cubicBezTo>
                <a:cubicBezTo>
                  <a:pt x="659949" y="1717241"/>
                  <a:pt x="659016" y="1720042"/>
                  <a:pt x="658082" y="1725330"/>
                </a:cubicBezTo>
                <a:cubicBezTo>
                  <a:pt x="655592" y="1696083"/>
                  <a:pt x="653104" y="1669634"/>
                  <a:pt x="650925" y="1643498"/>
                </a:cubicBezTo>
                <a:cubicBezTo>
                  <a:pt x="640346" y="1521838"/>
                  <a:pt x="612965" y="1403601"/>
                  <a:pt x="576250" y="1287231"/>
                </a:cubicBezTo>
                <a:cubicBezTo>
                  <a:pt x="510907" y="1078760"/>
                  <a:pt x="434366" y="874644"/>
                  <a:pt x="355333" y="671151"/>
                </a:cubicBezTo>
                <a:cubicBezTo>
                  <a:pt x="352845" y="664929"/>
                  <a:pt x="350666" y="658395"/>
                  <a:pt x="350355" y="650927"/>
                </a:cubicBezTo>
                <a:close/>
                <a:moveTo>
                  <a:pt x="605500" y="643770"/>
                </a:moveTo>
                <a:cubicBezTo>
                  <a:pt x="608611" y="647192"/>
                  <a:pt x="611412" y="650304"/>
                  <a:pt x="614523" y="653728"/>
                </a:cubicBezTo>
                <a:cubicBezTo>
                  <a:pt x="628213" y="669285"/>
                  <a:pt x="644392" y="681730"/>
                  <a:pt x="663684" y="690132"/>
                </a:cubicBezTo>
                <a:cubicBezTo>
                  <a:pt x="677998" y="696355"/>
                  <a:pt x="691688" y="704444"/>
                  <a:pt x="704444" y="713468"/>
                </a:cubicBezTo>
                <a:cubicBezTo>
                  <a:pt x="724047" y="727469"/>
                  <a:pt x="735560" y="748005"/>
                  <a:pt x="742405" y="771030"/>
                </a:cubicBezTo>
                <a:cubicBezTo>
                  <a:pt x="754541" y="810548"/>
                  <a:pt x="760764" y="850685"/>
                  <a:pt x="757653" y="892069"/>
                </a:cubicBezTo>
                <a:cubicBezTo>
                  <a:pt x="757340" y="894246"/>
                  <a:pt x="757029" y="896736"/>
                  <a:pt x="756718" y="900469"/>
                </a:cubicBezTo>
                <a:cubicBezTo>
                  <a:pt x="754229" y="898292"/>
                  <a:pt x="752673" y="897047"/>
                  <a:pt x="751117" y="895802"/>
                </a:cubicBezTo>
                <a:cubicBezTo>
                  <a:pt x="730270" y="881177"/>
                  <a:pt x="709735" y="866242"/>
                  <a:pt x="688887" y="851930"/>
                </a:cubicBezTo>
                <a:cubicBezTo>
                  <a:pt x="682041" y="847263"/>
                  <a:pt x="674263" y="843841"/>
                  <a:pt x="666795" y="840106"/>
                </a:cubicBezTo>
                <a:cubicBezTo>
                  <a:pt x="612033" y="814902"/>
                  <a:pt x="591496" y="771343"/>
                  <a:pt x="596787" y="713157"/>
                </a:cubicBezTo>
                <a:cubicBezTo>
                  <a:pt x="598964" y="690132"/>
                  <a:pt x="600832" y="667418"/>
                  <a:pt x="603010" y="644392"/>
                </a:cubicBezTo>
                <a:cubicBezTo>
                  <a:pt x="603631" y="644081"/>
                  <a:pt x="604565" y="644081"/>
                  <a:pt x="605500" y="643770"/>
                </a:cubicBezTo>
                <a:close/>
                <a:moveTo>
                  <a:pt x="926604" y="634746"/>
                </a:moveTo>
                <a:cubicBezTo>
                  <a:pt x="927849" y="638792"/>
                  <a:pt x="928782" y="640969"/>
                  <a:pt x="929094" y="643148"/>
                </a:cubicBezTo>
                <a:cubicBezTo>
                  <a:pt x="931271" y="672085"/>
                  <a:pt x="934694" y="700711"/>
                  <a:pt x="935628" y="729647"/>
                </a:cubicBezTo>
                <a:cubicBezTo>
                  <a:pt x="936562" y="770718"/>
                  <a:pt x="918515" y="802145"/>
                  <a:pt x="882732" y="823303"/>
                </a:cubicBezTo>
                <a:cubicBezTo>
                  <a:pt x="874331" y="828281"/>
                  <a:pt x="865931" y="832948"/>
                  <a:pt x="857218" y="837615"/>
                </a:cubicBezTo>
                <a:cubicBezTo>
                  <a:pt x="828592" y="852550"/>
                  <a:pt x="801522" y="869665"/>
                  <a:pt x="776942" y="894245"/>
                </a:cubicBezTo>
                <a:cubicBezTo>
                  <a:pt x="772896" y="848507"/>
                  <a:pt x="778185" y="806812"/>
                  <a:pt x="790321" y="765430"/>
                </a:cubicBezTo>
                <a:cubicBezTo>
                  <a:pt x="800277" y="731203"/>
                  <a:pt x="820814" y="705688"/>
                  <a:pt x="852862" y="690753"/>
                </a:cubicBezTo>
                <a:cubicBezTo>
                  <a:pt x="881177" y="677684"/>
                  <a:pt x="907623" y="663061"/>
                  <a:pt x="926604" y="634746"/>
                </a:cubicBezTo>
                <a:close/>
                <a:moveTo>
                  <a:pt x="299016" y="626345"/>
                </a:moveTo>
                <a:cubicBezTo>
                  <a:pt x="311462" y="657772"/>
                  <a:pt x="329198" y="687643"/>
                  <a:pt x="324220" y="723736"/>
                </a:cubicBezTo>
                <a:cubicBezTo>
                  <a:pt x="321109" y="744271"/>
                  <a:pt x="311772" y="761696"/>
                  <a:pt x="296839" y="775387"/>
                </a:cubicBezTo>
                <a:cubicBezTo>
                  <a:pt x="276302" y="793744"/>
                  <a:pt x="260745" y="814591"/>
                  <a:pt x="252964" y="842907"/>
                </a:cubicBezTo>
                <a:cubicBezTo>
                  <a:pt x="226206" y="777875"/>
                  <a:pt x="227762" y="709111"/>
                  <a:pt x="275368" y="660572"/>
                </a:cubicBezTo>
                <a:cubicBezTo>
                  <a:pt x="284702" y="651238"/>
                  <a:pt x="290614" y="638480"/>
                  <a:pt x="299016" y="626345"/>
                </a:cubicBezTo>
                <a:close/>
                <a:moveTo>
                  <a:pt x="148729" y="563493"/>
                </a:moveTo>
                <a:cubicBezTo>
                  <a:pt x="170511" y="575628"/>
                  <a:pt x="188558" y="589318"/>
                  <a:pt x="204425" y="606431"/>
                </a:cubicBezTo>
                <a:cubicBezTo>
                  <a:pt x="229318" y="633190"/>
                  <a:pt x="238342" y="663683"/>
                  <a:pt x="229318" y="699155"/>
                </a:cubicBezTo>
                <a:cubicBezTo>
                  <a:pt x="225584" y="713779"/>
                  <a:pt x="221851" y="728402"/>
                  <a:pt x="216871" y="742405"/>
                </a:cubicBezTo>
                <a:cubicBezTo>
                  <a:pt x="214383" y="749873"/>
                  <a:pt x="214072" y="755783"/>
                  <a:pt x="216560" y="763251"/>
                </a:cubicBezTo>
                <a:cubicBezTo>
                  <a:pt x="296215" y="995992"/>
                  <a:pt x="372136" y="1229666"/>
                  <a:pt x="434367" y="1467695"/>
                </a:cubicBezTo>
                <a:cubicBezTo>
                  <a:pt x="459258" y="1562908"/>
                  <a:pt x="481661" y="1659052"/>
                  <a:pt x="493485" y="1757065"/>
                </a:cubicBezTo>
                <a:cubicBezTo>
                  <a:pt x="506555" y="1866901"/>
                  <a:pt x="509353" y="1977359"/>
                  <a:pt x="504375" y="2087817"/>
                </a:cubicBezTo>
                <a:cubicBezTo>
                  <a:pt x="503441" y="2105553"/>
                  <a:pt x="503441" y="2123599"/>
                  <a:pt x="503754" y="2141335"/>
                </a:cubicBezTo>
                <a:cubicBezTo>
                  <a:pt x="504686" y="2180851"/>
                  <a:pt x="500642" y="2219435"/>
                  <a:pt x="489751" y="2257395"/>
                </a:cubicBezTo>
                <a:cubicBezTo>
                  <a:pt x="489129" y="2258950"/>
                  <a:pt x="489129" y="2260817"/>
                  <a:pt x="488195" y="2262372"/>
                </a:cubicBezTo>
                <a:cubicBezTo>
                  <a:pt x="486639" y="2264862"/>
                  <a:pt x="485084" y="2267352"/>
                  <a:pt x="482283" y="2269529"/>
                </a:cubicBezTo>
                <a:cubicBezTo>
                  <a:pt x="485394" y="2142580"/>
                  <a:pt x="475128" y="2016875"/>
                  <a:pt x="453036" y="1891794"/>
                </a:cubicBezTo>
                <a:cubicBezTo>
                  <a:pt x="459258" y="1911707"/>
                  <a:pt x="466105" y="1931310"/>
                  <a:pt x="472017" y="1951223"/>
                </a:cubicBezTo>
                <a:cubicBezTo>
                  <a:pt x="477929" y="1971447"/>
                  <a:pt x="483217" y="1991673"/>
                  <a:pt x="487573" y="2012207"/>
                </a:cubicBezTo>
                <a:cubicBezTo>
                  <a:pt x="492241" y="2032744"/>
                  <a:pt x="495663" y="2053902"/>
                  <a:pt x="499398" y="2074750"/>
                </a:cubicBezTo>
                <a:cubicBezTo>
                  <a:pt x="500330" y="2074750"/>
                  <a:pt x="501575" y="2074750"/>
                  <a:pt x="502509" y="2074750"/>
                </a:cubicBezTo>
                <a:cubicBezTo>
                  <a:pt x="502509" y="2043945"/>
                  <a:pt x="502509" y="2012831"/>
                  <a:pt x="502509" y="1982026"/>
                </a:cubicBezTo>
                <a:cubicBezTo>
                  <a:pt x="503441" y="1810894"/>
                  <a:pt x="477929" y="1643495"/>
                  <a:pt x="433122" y="1478897"/>
                </a:cubicBezTo>
                <a:cubicBezTo>
                  <a:pt x="428455" y="1461785"/>
                  <a:pt x="424410" y="1444359"/>
                  <a:pt x="419121" y="1427247"/>
                </a:cubicBezTo>
                <a:cubicBezTo>
                  <a:pt x="417565" y="1422267"/>
                  <a:pt x="413209" y="1416355"/>
                  <a:pt x="408542" y="1414799"/>
                </a:cubicBezTo>
                <a:cubicBezTo>
                  <a:pt x="386760" y="1407332"/>
                  <a:pt x="364980" y="1398932"/>
                  <a:pt x="342577" y="1394886"/>
                </a:cubicBezTo>
                <a:cubicBezTo>
                  <a:pt x="301193" y="1387418"/>
                  <a:pt x="276302" y="1364705"/>
                  <a:pt x="267900" y="1323633"/>
                </a:cubicBezTo>
                <a:cubicBezTo>
                  <a:pt x="264478" y="1306208"/>
                  <a:pt x="260745" y="1288784"/>
                  <a:pt x="256699" y="1269493"/>
                </a:cubicBezTo>
                <a:cubicBezTo>
                  <a:pt x="261988" y="1272604"/>
                  <a:pt x="265099" y="1275094"/>
                  <a:pt x="268523" y="1276650"/>
                </a:cubicBezTo>
                <a:cubicBezTo>
                  <a:pt x="280969" y="1281628"/>
                  <a:pt x="293415" y="1288784"/>
                  <a:pt x="306484" y="1290029"/>
                </a:cubicBezTo>
                <a:cubicBezTo>
                  <a:pt x="346934" y="1294073"/>
                  <a:pt x="374625" y="1314610"/>
                  <a:pt x="392051" y="1350703"/>
                </a:cubicBezTo>
                <a:cubicBezTo>
                  <a:pt x="394849" y="1356305"/>
                  <a:pt x="397650" y="1361904"/>
                  <a:pt x="402006" y="1367194"/>
                </a:cubicBezTo>
                <a:cubicBezTo>
                  <a:pt x="401696" y="1365328"/>
                  <a:pt x="401696" y="1363149"/>
                  <a:pt x="401385" y="1361282"/>
                </a:cubicBezTo>
                <a:cubicBezTo>
                  <a:pt x="396718" y="1344791"/>
                  <a:pt x="391427" y="1328611"/>
                  <a:pt x="387694" y="1311809"/>
                </a:cubicBezTo>
                <a:cubicBezTo>
                  <a:pt x="385515" y="1302475"/>
                  <a:pt x="380848" y="1296874"/>
                  <a:pt x="371825" y="1294386"/>
                </a:cubicBezTo>
                <a:cubicBezTo>
                  <a:pt x="350356" y="1288474"/>
                  <a:pt x="328887" y="1281317"/>
                  <a:pt x="307105" y="1277582"/>
                </a:cubicBezTo>
                <a:cubicBezTo>
                  <a:pt x="268211" y="1271048"/>
                  <a:pt x="243320" y="1250824"/>
                  <a:pt x="233985" y="1212552"/>
                </a:cubicBezTo>
                <a:cubicBezTo>
                  <a:pt x="229629" y="1194194"/>
                  <a:pt x="225273" y="1176148"/>
                  <a:pt x="220917" y="1157790"/>
                </a:cubicBezTo>
                <a:cubicBezTo>
                  <a:pt x="221851" y="1156856"/>
                  <a:pt x="222783" y="1156545"/>
                  <a:pt x="223717" y="1155924"/>
                </a:cubicBezTo>
                <a:cubicBezTo>
                  <a:pt x="242386" y="1169925"/>
                  <a:pt x="263856" y="1174281"/>
                  <a:pt x="286570" y="1177082"/>
                </a:cubicBezTo>
                <a:cubicBezTo>
                  <a:pt x="311772" y="1180193"/>
                  <a:pt x="331998" y="1192949"/>
                  <a:pt x="345689" y="1214420"/>
                </a:cubicBezTo>
                <a:cubicBezTo>
                  <a:pt x="354089" y="1227487"/>
                  <a:pt x="361869" y="1241178"/>
                  <a:pt x="371514" y="1257047"/>
                </a:cubicBezTo>
                <a:cubicBezTo>
                  <a:pt x="363425" y="1230599"/>
                  <a:pt x="356268" y="1206640"/>
                  <a:pt x="348489" y="1182683"/>
                </a:cubicBezTo>
                <a:cubicBezTo>
                  <a:pt x="348179" y="1181438"/>
                  <a:pt x="344133" y="1181749"/>
                  <a:pt x="341643" y="1181125"/>
                </a:cubicBezTo>
                <a:cubicBezTo>
                  <a:pt x="315507" y="1173970"/>
                  <a:pt x="289371" y="1165879"/>
                  <a:pt x="262922" y="1159967"/>
                </a:cubicBezTo>
                <a:cubicBezTo>
                  <a:pt x="230874" y="1153123"/>
                  <a:pt x="209092" y="1135387"/>
                  <a:pt x="200069" y="1103960"/>
                </a:cubicBezTo>
                <a:cubicBezTo>
                  <a:pt x="194157" y="1083426"/>
                  <a:pt x="189490" y="1062268"/>
                  <a:pt x="185757" y="1040486"/>
                </a:cubicBezTo>
                <a:cubicBezTo>
                  <a:pt x="206292" y="1055111"/>
                  <a:pt x="229318" y="1058222"/>
                  <a:pt x="252654" y="1061644"/>
                </a:cubicBezTo>
                <a:cubicBezTo>
                  <a:pt x="276302" y="1065068"/>
                  <a:pt x="295281" y="1077203"/>
                  <a:pt x="308350" y="1097427"/>
                </a:cubicBezTo>
                <a:cubicBezTo>
                  <a:pt x="317684" y="1111739"/>
                  <a:pt x="326086" y="1126674"/>
                  <a:pt x="335731" y="1142544"/>
                </a:cubicBezTo>
                <a:cubicBezTo>
                  <a:pt x="334799" y="1138809"/>
                  <a:pt x="334486" y="1136632"/>
                  <a:pt x="333865" y="1134142"/>
                </a:cubicBezTo>
                <a:cubicBezTo>
                  <a:pt x="329198" y="1119207"/>
                  <a:pt x="323286" y="1104273"/>
                  <a:pt x="320174" y="1089025"/>
                </a:cubicBezTo>
                <a:cubicBezTo>
                  <a:pt x="317063" y="1074090"/>
                  <a:pt x="308972" y="1066311"/>
                  <a:pt x="294970" y="1062889"/>
                </a:cubicBezTo>
                <a:cubicBezTo>
                  <a:pt x="273191" y="1057600"/>
                  <a:pt x="251722" y="1051065"/>
                  <a:pt x="229940" y="1047021"/>
                </a:cubicBezTo>
                <a:cubicBezTo>
                  <a:pt x="195402" y="1040486"/>
                  <a:pt x="173311" y="1021194"/>
                  <a:pt x="163975" y="987591"/>
                </a:cubicBezTo>
                <a:cubicBezTo>
                  <a:pt x="158998" y="969855"/>
                  <a:pt x="155265" y="951497"/>
                  <a:pt x="151219" y="933450"/>
                </a:cubicBezTo>
                <a:cubicBezTo>
                  <a:pt x="150596" y="931273"/>
                  <a:pt x="151219" y="928783"/>
                  <a:pt x="151219" y="924738"/>
                </a:cubicBezTo>
                <a:cubicBezTo>
                  <a:pt x="169266" y="940296"/>
                  <a:pt x="189490" y="944963"/>
                  <a:pt x="210961" y="947141"/>
                </a:cubicBezTo>
                <a:cubicBezTo>
                  <a:pt x="240830" y="950252"/>
                  <a:pt x="263233" y="965498"/>
                  <a:pt x="278479" y="991325"/>
                </a:cubicBezTo>
                <a:cubicBezTo>
                  <a:pt x="284702" y="1001592"/>
                  <a:pt x="290614" y="1012171"/>
                  <a:pt x="298392" y="1021818"/>
                </a:cubicBezTo>
                <a:cubicBezTo>
                  <a:pt x="291859" y="1001281"/>
                  <a:pt x="285325" y="980746"/>
                  <a:pt x="278479" y="960520"/>
                </a:cubicBezTo>
                <a:cubicBezTo>
                  <a:pt x="277858" y="958654"/>
                  <a:pt x="274746" y="956787"/>
                  <a:pt x="272256" y="955853"/>
                </a:cubicBezTo>
                <a:cubicBezTo>
                  <a:pt x="248921" y="949009"/>
                  <a:pt x="225894" y="939673"/>
                  <a:pt x="201937" y="935940"/>
                </a:cubicBezTo>
                <a:cubicBezTo>
                  <a:pt x="159932" y="929094"/>
                  <a:pt x="134106" y="907003"/>
                  <a:pt x="125083" y="865619"/>
                </a:cubicBezTo>
                <a:cubicBezTo>
                  <a:pt x="121972" y="851307"/>
                  <a:pt x="118548" y="836994"/>
                  <a:pt x="115436" y="822682"/>
                </a:cubicBezTo>
                <a:cubicBezTo>
                  <a:pt x="114815" y="819570"/>
                  <a:pt x="114815" y="816146"/>
                  <a:pt x="114191" y="810547"/>
                </a:cubicBezTo>
                <a:cubicBezTo>
                  <a:pt x="131306" y="825482"/>
                  <a:pt x="149040" y="831394"/>
                  <a:pt x="169266" y="832950"/>
                </a:cubicBezTo>
                <a:cubicBezTo>
                  <a:pt x="201314" y="835751"/>
                  <a:pt x="226207" y="850373"/>
                  <a:pt x="242698" y="878688"/>
                </a:cubicBezTo>
                <a:cubicBezTo>
                  <a:pt x="248608" y="888957"/>
                  <a:pt x="254520" y="899225"/>
                  <a:pt x="261677" y="909181"/>
                </a:cubicBezTo>
                <a:cubicBezTo>
                  <a:pt x="255455" y="890823"/>
                  <a:pt x="249853" y="872155"/>
                  <a:pt x="243009" y="854108"/>
                </a:cubicBezTo>
                <a:cubicBezTo>
                  <a:pt x="241764" y="850997"/>
                  <a:pt x="236786" y="849441"/>
                  <a:pt x="233675" y="846951"/>
                </a:cubicBezTo>
                <a:cubicBezTo>
                  <a:pt x="215939" y="834193"/>
                  <a:pt x="196647" y="826104"/>
                  <a:pt x="174867" y="823614"/>
                </a:cubicBezTo>
                <a:cubicBezTo>
                  <a:pt x="128816" y="818325"/>
                  <a:pt x="99568" y="793122"/>
                  <a:pt x="88055" y="747694"/>
                </a:cubicBezTo>
                <a:cubicBezTo>
                  <a:pt x="84322" y="732137"/>
                  <a:pt x="80898" y="716578"/>
                  <a:pt x="77476" y="702266"/>
                </a:cubicBezTo>
                <a:cubicBezTo>
                  <a:pt x="96457" y="708489"/>
                  <a:pt x="115125" y="714401"/>
                  <a:pt x="134106" y="720313"/>
                </a:cubicBezTo>
                <a:cubicBezTo>
                  <a:pt x="173933" y="732759"/>
                  <a:pt x="201003" y="759518"/>
                  <a:pt x="219982" y="795611"/>
                </a:cubicBezTo>
                <a:cubicBezTo>
                  <a:pt x="221851" y="799034"/>
                  <a:pt x="223406" y="802145"/>
                  <a:pt x="226829" y="804946"/>
                </a:cubicBezTo>
                <a:cubicBezTo>
                  <a:pt x="220606" y="786899"/>
                  <a:pt x="214383" y="768852"/>
                  <a:pt x="207848" y="750805"/>
                </a:cubicBezTo>
                <a:cubicBezTo>
                  <a:pt x="206915" y="748628"/>
                  <a:pt x="204425" y="746762"/>
                  <a:pt x="202248" y="744893"/>
                </a:cubicBezTo>
                <a:cubicBezTo>
                  <a:pt x="198513" y="742093"/>
                  <a:pt x="194780" y="739605"/>
                  <a:pt x="191046" y="737115"/>
                </a:cubicBezTo>
                <a:cubicBezTo>
                  <a:pt x="145618" y="706312"/>
                  <a:pt x="127571" y="664306"/>
                  <a:pt x="138773" y="610166"/>
                </a:cubicBezTo>
                <a:cubicBezTo>
                  <a:pt x="141885" y="594920"/>
                  <a:pt x="145307" y="579674"/>
                  <a:pt x="148729" y="563493"/>
                </a:cubicBezTo>
                <a:close/>
                <a:moveTo>
                  <a:pt x="605187" y="473881"/>
                </a:moveTo>
                <a:cubicBezTo>
                  <a:pt x="608922" y="479171"/>
                  <a:pt x="610477" y="482283"/>
                  <a:pt x="612965" y="485081"/>
                </a:cubicBezTo>
                <a:cubicBezTo>
                  <a:pt x="626345" y="500329"/>
                  <a:pt x="640659" y="514952"/>
                  <a:pt x="660261" y="522109"/>
                </a:cubicBezTo>
                <a:cubicBezTo>
                  <a:pt x="712535" y="541090"/>
                  <a:pt x="741161" y="578740"/>
                  <a:pt x="751117" y="632878"/>
                </a:cubicBezTo>
                <a:cubicBezTo>
                  <a:pt x="757029" y="663994"/>
                  <a:pt x="760451" y="695110"/>
                  <a:pt x="758585" y="726536"/>
                </a:cubicBezTo>
                <a:cubicBezTo>
                  <a:pt x="758896" y="729335"/>
                  <a:pt x="758585" y="731514"/>
                  <a:pt x="758274" y="735247"/>
                </a:cubicBezTo>
                <a:cubicBezTo>
                  <a:pt x="754852" y="732447"/>
                  <a:pt x="752984" y="730580"/>
                  <a:pt x="750806" y="729024"/>
                </a:cubicBezTo>
                <a:cubicBezTo>
                  <a:pt x="729959" y="714400"/>
                  <a:pt x="709422" y="699466"/>
                  <a:pt x="687953" y="685463"/>
                </a:cubicBezTo>
                <a:cubicBezTo>
                  <a:pt x="675818" y="677374"/>
                  <a:pt x="662128" y="671462"/>
                  <a:pt x="649372" y="663994"/>
                </a:cubicBezTo>
                <a:cubicBezTo>
                  <a:pt x="619190" y="645947"/>
                  <a:pt x="601454" y="619811"/>
                  <a:pt x="598342" y="584339"/>
                </a:cubicBezTo>
                <a:cubicBezTo>
                  <a:pt x="594920" y="548245"/>
                  <a:pt x="600209" y="512775"/>
                  <a:pt x="605187" y="473881"/>
                </a:cubicBezTo>
                <a:close/>
                <a:moveTo>
                  <a:pt x="927539" y="469837"/>
                </a:moveTo>
                <a:cubicBezTo>
                  <a:pt x="931584" y="507797"/>
                  <a:pt x="938429" y="545757"/>
                  <a:pt x="932829" y="584030"/>
                </a:cubicBezTo>
                <a:cubicBezTo>
                  <a:pt x="928784" y="612032"/>
                  <a:pt x="914783" y="634746"/>
                  <a:pt x="890824" y="650305"/>
                </a:cubicBezTo>
                <a:cubicBezTo>
                  <a:pt x="876823" y="659639"/>
                  <a:pt x="861264" y="666484"/>
                  <a:pt x="847573" y="675820"/>
                </a:cubicBezTo>
                <a:cubicBezTo>
                  <a:pt x="824860" y="690753"/>
                  <a:pt x="803080" y="706933"/>
                  <a:pt x="780988" y="722803"/>
                </a:cubicBezTo>
                <a:cubicBezTo>
                  <a:pt x="779743" y="723735"/>
                  <a:pt x="778498" y="724980"/>
                  <a:pt x="776942" y="725914"/>
                </a:cubicBezTo>
                <a:cubicBezTo>
                  <a:pt x="775697" y="725604"/>
                  <a:pt x="774765" y="725604"/>
                  <a:pt x="773520" y="725291"/>
                </a:cubicBezTo>
                <a:cubicBezTo>
                  <a:pt x="774454" y="701956"/>
                  <a:pt x="774454" y="678618"/>
                  <a:pt x="776942" y="655594"/>
                </a:cubicBezTo>
                <a:cubicBezTo>
                  <a:pt x="779121" y="636615"/>
                  <a:pt x="784099" y="617944"/>
                  <a:pt x="789077" y="599276"/>
                </a:cubicBezTo>
                <a:cubicBezTo>
                  <a:pt x="798100" y="565049"/>
                  <a:pt x="818637" y="539534"/>
                  <a:pt x="850374" y="524911"/>
                </a:cubicBezTo>
                <a:cubicBezTo>
                  <a:pt x="879000" y="511842"/>
                  <a:pt x="905447" y="496285"/>
                  <a:pt x="924738" y="470458"/>
                </a:cubicBezTo>
                <a:cubicBezTo>
                  <a:pt x="925049" y="470148"/>
                  <a:pt x="925983" y="470148"/>
                  <a:pt x="927539" y="469837"/>
                </a:cubicBezTo>
                <a:close/>
                <a:moveTo>
                  <a:pt x="606743" y="311149"/>
                </a:moveTo>
                <a:cubicBezTo>
                  <a:pt x="620744" y="331373"/>
                  <a:pt x="637235" y="347553"/>
                  <a:pt x="659328" y="357200"/>
                </a:cubicBezTo>
                <a:cubicBezTo>
                  <a:pt x="663371" y="359066"/>
                  <a:pt x="667728" y="360933"/>
                  <a:pt x="671773" y="362799"/>
                </a:cubicBezTo>
                <a:cubicBezTo>
                  <a:pt x="711289" y="379914"/>
                  <a:pt x="736182" y="408850"/>
                  <a:pt x="746761" y="451167"/>
                </a:cubicBezTo>
                <a:cubicBezTo>
                  <a:pt x="755471" y="486015"/>
                  <a:pt x="761073" y="520864"/>
                  <a:pt x="759206" y="556957"/>
                </a:cubicBezTo>
                <a:cubicBezTo>
                  <a:pt x="758895" y="561003"/>
                  <a:pt x="758585" y="565047"/>
                  <a:pt x="757961" y="570337"/>
                </a:cubicBezTo>
                <a:cubicBezTo>
                  <a:pt x="755161" y="567848"/>
                  <a:pt x="753294" y="566292"/>
                  <a:pt x="751428" y="565047"/>
                </a:cubicBezTo>
                <a:cubicBezTo>
                  <a:pt x="730891" y="550424"/>
                  <a:pt x="710667" y="535799"/>
                  <a:pt x="689820" y="521798"/>
                </a:cubicBezTo>
                <a:cubicBezTo>
                  <a:pt x="677685" y="513707"/>
                  <a:pt x="663995" y="507795"/>
                  <a:pt x="651236" y="500640"/>
                </a:cubicBezTo>
                <a:cubicBezTo>
                  <a:pt x="618878" y="481970"/>
                  <a:pt x="598965" y="454278"/>
                  <a:pt x="598654" y="416629"/>
                </a:cubicBezTo>
                <a:cubicBezTo>
                  <a:pt x="598341" y="382402"/>
                  <a:pt x="602697" y="348487"/>
                  <a:pt x="604877" y="314260"/>
                </a:cubicBezTo>
                <a:cubicBezTo>
                  <a:pt x="605187" y="313326"/>
                  <a:pt x="606120" y="312394"/>
                  <a:pt x="606743" y="311149"/>
                </a:cubicBezTo>
                <a:close/>
                <a:moveTo>
                  <a:pt x="930029" y="304927"/>
                </a:moveTo>
                <a:cubicBezTo>
                  <a:pt x="931272" y="342265"/>
                  <a:pt x="934072" y="378359"/>
                  <a:pt x="933140" y="414140"/>
                </a:cubicBezTo>
                <a:cubicBezTo>
                  <a:pt x="932517" y="443078"/>
                  <a:pt x="918205" y="466724"/>
                  <a:pt x="894557" y="484149"/>
                </a:cubicBezTo>
                <a:cubicBezTo>
                  <a:pt x="888023" y="488816"/>
                  <a:pt x="881488" y="493484"/>
                  <a:pt x="874333" y="497216"/>
                </a:cubicBezTo>
                <a:cubicBezTo>
                  <a:pt x="840106" y="515887"/>
                  <a:pt x="804946" y="533310"/>
                  <a:pt x="776010" y="563805"/>
                </a:cubicBezTo>
                <a:cubicBezTo>
                  <a:pt x="775076" y="556336"/>
                  <a:pt x="774452" y="551357"/>
                  <a:pt x="774141" y="546379"/>
                </a:cubicBezTo>
                <a:cubicBezTo>
                  <a:pt x="772586" y="505929"/>
                  <a:pt x="778809" y="466413"/>
                  <a:pt x="791256" y="427830"/>
                </a:cubicBezTo>
                <a:cubicBezTo>
                  <a:pt x="801522" y="396716"/>
                  <a:pt x="821748" y="374313"/>
                  <a:pt x="850685" y="360933"/>
                </a:cubicBezTo>
                <a:cubicBezTo>
                  <a:pt x="879000" y="347865"/>
                  <a:pt x="905136" y="332618"/>
                  <a:pt x="924117" y="307104"/>
                </a:cubicBezTo>
                <a:cubicBezTo>
                  <a:pt x="924738" y="306793"/>
                  <a:pt x="925983" y="306482"/>
                  <a:pt x="930029" y="304927"/>
                </a:cubicBezTo>
                <a:close/>
                <a:moveTo>
                  <a:pt x="602386" y="148730"/>
                </a:moveTo>
                <a:cubicBezTo>
                  <a:pt x="619500" y="169577"/>
                  <a:pt x="641280" y="182644"/>
                  <a:pt x="663062" y="196337"/>
                </a:cubicBezTo>
                <a:cubicBezTo>
                  <a:pt x="716578" y="230562"/>
                  <a:pt x="742093" y="282212"/>
                  <a:pt x="750495" y="343199"/>
                </a:cubicBezTo>
                <a:cubicBezTo>
                  <a:pt x="753606" y="366847"/>
                  <a:pt x="753917" y="390804"/>
                  <a:pt x="755473" y="414762"/>
                </a:cubicBezTo>
                <a:cubicBezTo>
                  <a:pt x="754228" y="415075"/>
                  <a:pt x="752672" y="415386"/>
                  <a:pt x="751116" y="415697"/>
                </a:cubicBezTo>
                <a:cubicBezTo>
                  <a:pt x="730580" y="383649"/>
                  <a:pt x="701022" y="363423"/>
                  <a:pt x="667418" y="346621"/>
                </a:cubicBezTo>
                <a:cubicBezTo>
                  <a:pt x="619500" y="322975"/>
                  <a:pt x="595542" y="282836"/>
                  <a:pt x="596163" y="229317"/>
                </a:cubicBezTo>
                <a:cubicBezTo>
                  <a:pt x="596476" y="202559"/>
                  <a:pt x="599275" y="175800"/>
                  <a:pt x="602386" y="148730"/>
                </a:cubicBezTo>
                <a:close/>
                <a:moveTo>
                  <a:pt x="925671" y="140018"/>
                </a:moveTo>
                <a:cubicBezTo>
                  <a:pt x="926605" y="148107"/>
                  <a:pt x="927227" y="153708"/>
                  <a:pt x="927539" y="159309"/>
                </a:cubicBezTo>
                <a:cubicBezTo>
                  <a:pt x="928783" y="180157"/>
                  <a:pt x="930962" y="201002"/>
                  <a:pt x="931272" y="221850"/>
                </a:cubicBezTo>
                <a:cubicBezTo>
                  <a:pt x="932207" y="276924"/>
                  <a:pt x="907003" y="316751"/>
                  <a:pt x="857840" y="341020"/>
                </a:cubicBezTo>
                <a:cubicBezTo>
                  <a:pt x="834194" y="352844"/>
                  <a:pt x="811791" y="365603"/>
                  <a:pt x="794055" y="385827"/>
                </a:cubicBezTo>
                <a:cubicBezTo>
                  <a:pt x="788454" y="393294"/>
                  <a:pt x="782544" y="401073"/>
                  <a:pt x="774452" y="410718"/>
                </a:cubicBezTo>
                <a:cubicBezTo>
                  <a:pt x="772275" y="356267"/>
                  <a:pt x="777253" y="306172"/>
                  <a:pt x="801212" y="259188"/>
                </a:cubicBezTo>
                <a:cubicBezTo>
                  <a:pt x="816147" y="229941"/>
                  <a:pt x="837306" y="205982"/>
                  <a:pt x="865308" y="188868"/>
                </a:cubicBezTo>
                <a:cubicBezTo>
                  <a:pt x="886779" y="175801"/>
                  <a:pt x="907624" y="162110"/>
                  <a:pt x="925671" y="140018"/>
                </a:cubicBezTo>
                <a:close/>
                <a:moveTo>
                  <a:pt x="754851" y="0"/>
                </a:moveTo>
                <a:cubicBezTo>
                  <a:pt x="759518" y="4978"/>
                  <a:pt x="762940" y="8402"/>
                  <a:pt x="766053" y="12135"/>
                </a:cubicBezTo>
                <a:cubicBezTo>
                  <a:pt x="790945" y="40139"/>
                  <a:pt x="809613" y="71564"/>
                  <a:pt x="820816" y="107657"/>
                </a:cubicBezTo>
                <a:cubicBezTo>
                  <a:pt x="829528" y="135351"/>
                  <a:pt x="827973" y="161797"/>
                  <a:pt x="816459" y="188557"/>
                </a:cubicBezTo>
                <a:cubicBezTo>
                  <a:pt x="803390" y="218738"/>
                  <a:pt x="785656" y="245498"/>
                  <a:pt x="765430" y="271323"/>
                </a:cubicBezTo>
                <a:cubicBezTo>
                  <a:pt x="762629" y="274745"/>
                  <a:pt x="760452" y="279723"/>
                  <a:pt x="760763" y="284080"/>
                </a:cubicBezTo>
                <a:cubicBezTo>
                  <a:pt x="766053" y="513087"/>
                  <a:pt x="769786" y="742094"/>
                  <a:pt x="764808" y="971101"/>
                </a:cubicBezTo>
                <a:cubicBezTo>
                  <a:pt x="762008" y="1109874"/>
                  <a:pt x="756717" y="1248647"/>
                  <a:pt x="749873" y="1387110"/>
                </a:cubicBezTo>
                <a:cubicBezTo>
                  <a:pt x="740226" y="1582200"/>
                  <a:pt x="708801" y="1773869"/>
                  <a:pt x="653105" y="1961492"/>
                </a:cubicBezTo>
                <a:cubicBezTo>
                  <a:pt x="645014" y="1989185"/>
                  <a:pt x="643147" y="2018433"/>
                  <a:pt x="637235" y="2047059"/>
                </a:cubicBezTo>
                <a:cubicBezTo>
                  <a:pt x="625101" y="2105555"/>
                  <a:pt x="609854" y="2163739"/>
                  <a:pt x="577806" y="2214147"/>
                </a:cubicBezTo>
                <a:cubicBezTo>
                  <a:pt x="546069" y="2264553"/>
                  <a:pt x="523976" y="2319004"/>
                  <a:pt x="498773" y="2372212"/>
                </a:cubicBezTo>
                <a:cubicBezTo>
                  <a:pt x="497217" y="2375634"/>
                  <a:pt x="495040" y="2379367"/>
                  <a:pt x="492239" y="2382167"/>
                </a:cubicBezTo>
                <a:cubicBezTo>
                  <a:pt x="582163" y="2179609"/>
                  <a:pt x="630702" y="1966782"/>
                  <a:pt x="659639" y="1748665"/>
                </a:cubicBezTo>
                <a:cubicBezTo>
                  <a:pt x="659639" y="1779159"/>
                  <a:pt x="660260" y="1809962"/>
                  <a:pt x="659328" y="1840455"/>
                </a:cubicBezTo>
                <a:cubicBezTo>
                  <a:pt x="658705" y="1871260"/>
                  <a:pt x="656527" y="1901752"/>
                  <a:pt x="655906" y="1932866"/>
                </a:cubicBezTo>
                <a:cubicBezTo>
                  <a:pt x="657772" y="1926022"/>
                  <a:pt x="659949" y="1919176"/>
                  <a:pt x="661816" y="1912331"/>
                </a:cubicBezTo>
                <a:cubicBezTo>
                  <a:pt x="702889" y="1763601"/>
                  <a:pt x="730581" y="1612693"/>
                  <a:pt x="739915" y="1458673"/>
                </a:cubicBezTo>
                <a:cubicBezTo>
                  <a:pt x="747694" y="1331414"/>
                  <a:pt x="752674" y="1203841"/>
                  <a:pt x="758586" y="1076270"/>
                </a:cubicBezTo>
                <a:cubicBezTo>
                  <a:pt x="758896" y="1071291"/>
                  <a:pt x="758586" y="1066624"/>
                  <a:pt x="758586" y="1058534"/>
                </a:cubicBezTo>
                <a:cubicBezTo>
                  <a:pt x="757341" y="1063202"/>
                  <a:pt x="756717" y="1065068"/>
                  <a:pt x="755785" y="1067869"/>
                </a:cubicBezTo>
                <a:cubicBezTo>
                  <a:pt x="747694" y="1061022"/>
                  <a:pt x="740226" y="1053244"/>
                  <a:pt x="731826" y="1047955"/>
                </a:cubicBezTo>
                <a:cubicBezTo>
                  <a:pt x="711600" y="1034886"/>
                  <a:pt x="691687" y="1020574"/>
                  <a:pt x="669907" y="1010617"/>
                </a:cubicBezTo>
                <a:cubicBezTo>
                  <a:pt x="612032" y="983857"/>
                  <a:pt x="589630" y="939364"/>
                  <a:pt x="596164" y="877445"/>
                </a:cubicBezTo>
                <a:cubicBezTo>
                  <a:pt x="598654" y="855663"/>
                  <a:pt x="600209" y="833884"/>
                  <a:pt x="602387" y="810236"/>
                </a:cubicBezTo>
                <a:cubicBezTo>
                  <a:pt x="605187" y="812415"/>
                  <a:pt x="606432" y="813347"/>
                  <a:pt x="607365" y="814281"/>
                </a:cubicBezTo>
                <a:cubicBezTo>
                  <a:pt x="624479" y="835750"/>
                  <a:pt x="645637" y="851307"/>
                  <a:pt x="671152" y="861886"/>
                </a:cubicBezTo>
                <a:cubicBezTo>
                  <a:pt x="701021" y="874021"/>
                  <a:pt x="724980" y="893936"/>
                  <a:pt x="736493" y="925050"/>
                </a:cubicBezTo>
                <a:cubicBezTo>
                  <a:pt x="743338" y="943408"/>
                  <a:pt x="748007" y="962389"/>
                  <a:pt x="752050" y="981369"/>
                </a:cubicBezTo>
                <a:cubicBezTo>
                  <a:pt x="755162" y="995992"/>
                  <a:pt x="756096" y="1010928"/>
                  <a:pt x="758896" y="1026174"/>
                </a:cubicBezTo>
                <a:cubicBezTo>
                  <a:pt x="759207" y="1023373"/>
                  <a:pt x="759829" y="1020574"/>
                  <a:pt x="759829" y="1017774"/>
                </a:cubicBezTo>
                <a:cubicBezTo>
                  <a:pt x="760141" y="860020"/>
                  <a:pt x="760763" y="702268"/>
                  <a:pt x="760141" y="544824"/>
                </a:cubicBezTo>
                <a:cubicBezTo>
                  <a:pt x="759829" y="457701"/>
                  <a:pt x="757341" y="370891"/>
                  <a:pt x="756096" y="283769"/>
                </a:cubicBezTo>
                <a:cubicBezTo>
                  <a:pt x="756096" y="273500"/>
                  <a:pt x="752674" y="265722"/>
                  <a:pt x="746762" y="257009"/>
                </a:cubicBezTo>
                <a:cubicBezTo>
                  <a:pt x="733382" y="238030"/>
                  <a:pt x="720313" y="218428"/>
                  <a:pt x="709734" y="197580"/>
                </a:cubicBezTo>
                <a:cubicBezTo>
                  <a:pt x="694487" y="168020"/>
                  <a:pt x="692932" y="136596"/>
                  <a:pt x="702889" y="104858"/>
                </a:cubicBezTo>
                <a:cubicBezTo>
                  <a:pt x="713779" y="68765"/>
                  <a:pt x="731515" y="35783"/>
                  <a:pt x="752361" y="4667"/>
                </a:cubicBezTo>
                <a:cubicBezTo>
                  <a:pt x="752984" y="3422"/>
                  <a:pt x="753606" y="2177"/>
                  <a:pt x="754851" y="0"/>
                </a:cubicBezTo>
                <a:close/>
              </a:path>
            </a:pathLst>
          </a:custGeom>
          <a:solidFill>
            <a:schemeClr val="accent2"/>
          </a:solidFill>
          <a:ln w="164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A31B67-CEC7-4F0C-8333-BC68B754A55E}"/>
              </a:ext>
            </a:extLst>
          </p:cNvPr>
          <p:cNvCxnSpPr>
            <a:cxnSpLocks/>
          </p:cNvCxnSpPr>
          <p:nvPr userDrawn="1"/>
        </p:nvCxnSpPr>
        <p:spPr>
          <a:xfrm>
            <a:off x="0" y="6730423"/>
            <a:ext cx="11658239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405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F6C76-4896-44F3-8F21-E414DEA2924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11757" y="1162879"/>
            <a:ext cx="6957391" cy="453224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09027E4-0A48-4082-B747-AF6AEEE011AD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 rot="20585984">
            <a:off x="2623726" y="3877631"/>
            <a:ext cx="2253284" cy="238934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483AAD0-6658-4488-BD32-66C851CCFB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 rot="1034171">
            <a:off x="10052759" y="93552"/>
            <a:ext cx="2253284" cy="238934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478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A4C3A1-9F52-4432-B149-7E51168649A8}"/>
              </a:ext>
            </a:extLst>
          </p:cNvPr>
          <p:cNvSpPr/>
          <p:nvPr userDrawn="1"/>
        </p:nvSpPr>
        <p:spPr>
          <a:xfrm>
            <a:off x="0" y="0"/>
            <a:ext cx="81003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F6C76-4896-44F3-8F21-E414DEA2924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11757" y="1162879"/>
            <a:ext cx="6957391" cy="4532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09027E4-0A48-4082-B747-AF6AEEE011AD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 rot="20585984">
            <a:off x="3080925" y="3887570"/>
            <a:ext cx="2253284" cy="238934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483AAD0-6658-4488-BD32-66C851CCFB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 rot="1034171">
            <a:off x="878941" y="3883311"/>
            <a:ext cx="2253284" cy="238934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8738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57F3233-410E-4BE2-80B8-54927C5A8F9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12192000" cy="4611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1D6D76B-805B-4558-8007-4EF5CE5ABF8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33707" y="4928985"/>
            <a:ext cx="1533023" cy="1533023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6B74A48-2D82-4A65-88CD-A93660E4711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464783" y="4928985"/>
            <a:ext cx="1533023" cy="1533023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8C278FC-CD2F-4A6D-820B-A320CE2BA9E9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295859" y="4928985"/>
            <a:ext cx="1533023" cy="1533023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488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57F3233-410E-4BE2-80B8-54927C5A8F9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00075" y="0"/>
            <a:ext cx="2552699" cy="3705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B55AB-35EA-4733-989A-F2DF60FA020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00075" y="4610101"/>
            <a:ext cx="2552699" cy="2247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FC571E0-4A2E-4B70-9758-0D2115D01CE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38537" y="3152775"/>
            <a:ext cx="2552699" cy="3705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79D65CC2-65E9-4ACE-BB27-B844F37A9EDB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77000" y="542925"/>
            <a:ext cx="5114925" cy="3705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718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3075AB-CEA8-4AC9-9B8C-4238097011F2}"/>
              </a:ext>
            </a:extLst>
          </p:cNvPr>
          <p:cNvSpPr/>
          <p:nvPr userDrawn="1"/>
        </p:nvSpPr>
        <p:spPr>
          <a:xfrm>
            <a:off x="0" y="2447925"/>
            <a:ext cx="12192000" cy="1962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79E90BF-510F-4CD9-A4FA-D0929A13B6A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503325" y="1336039"/>
            <a:ext cx="3094821" cy="4185922"/>
          </a:xfrm>
          <a:custGeom>
            <a:avLst/>
            <a:gdLst>
              <a:gd name="connsiteX0" fmla="*/ 2098012 w 3094821"/>
              <a:gd name="connsiteY0" fmla="*/ 2192304 h 4185922"/>
              <a:gd name="connsiteX1" fmla="*/ 3094821 w 3094821"/>
              <a:gd name="connsiteY1" fmla="*/ 3189113 h 4185922"/>
              <a:gd name="connsiteX2" fmla="*/ 2098012 w 3094821"/>
              <a:gd name="connsiteY2" fmla="*/ 4185922 h 4185922"/>
              <a:gd name="connsiteX3" fmla="*/ 1101203 w 3094821"/>
              <a:gd name="connsiteY3" fmla="*/ 3189113 h 4185922"/>
              <a:gd name="connsiteX4" fmla="*/ 996809 w 3094821"/>
              <a:gd name="connsiteY4" fmla="*/ 1091101 h 4185922"/>
              <a:gd name="connsiteX5" fmla="*/ 1993617 w 3094821"/>
              <a:gd name="connsiteY5" fmla="*/ 2087909 h 4185922"/>
              <a:gd name="connsiteX6" fmla="*/ 996809 w 3094821"/>
              <a:gd name="connsiteY6" fmla="*/ 3084718 h 4185922"/>
              <a:gd name="connsiteX7" fmla="*/ 0 w 3094821"/>
              <a:gd name="connsiteY7" fmla="*/ 2087909 h 4185922"/>
              <a:gd name="connsiteX8" fmla="*/ 2087910 w 3094821"/>
              <a:gd name="connsiteY8" fmla="*/ 0 h 4185922"/>
              <a:gd name="connsiteX9" fmla="*/ 3084718 w 3094821"/>
              <a:gd name="connsiteY9" fmla="*/ 996808 h 4185922"/>
              <a:gd name="connsiteX10" fmla="*/ 2087910 w 3094821"/>
              <a:gd name="connsiteY10" fmla="*/ 1993616 h 4185922"/>
              <a:gd name="connsiteX11" fmla="*/ 1091101 w 3094821"/>
              <a:gd name="connsiteY11" fmla="*/ 996808 h 4185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4821" h="4185922">
                <a:moveTo>
                  <a:pt x="2098012" y="2192304"/>
                </a:moveTo>
                <a:lnTo>
                  <a:pt x="3094821" y="3189113"/>
                </a:lnTo>
                <a:lnTo>
                  <a:pt x="2098012" y="4185922"/>
                </a:lnTo>
                <a:lnTo>
                  <a:pt x="1101203" y="3189113"/>
                </a:lnTo>
                <a:close/>
                <a:moveTo>
                  <a:pt x="996809" y="1091101"/>
                </a:moveTo>
                <a:lnTo>
                  <a:pt x="1993617" y="2087909"/>
                </a:lnTo>
                <a:lnTo>
                  <a:pt x="996809" y="3084718"/>
                </a:lnTo>
                <a:lnTo>
                  <a:pt x="0" y="2087909"/>
                </a:lnTo>
                <a:close/>
                <a:moveTo>
                  <a:pt x="2087910" y="0"/>
                </a:moveTo>
                <a:lnTo>
                  <a:pt x="3084718" y="996808"/>
                </a:lnTo>
                <a:lnTo>
                  <a:pt x="2087910" y="1993616"/>
                </a:lnTo>
                <a:lnTo>
                  <a:pt x="1091101" y="9968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696DB36-3325-4ABD-A030-3CC56F701C2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696706" y="849422"/>
            <a:ext cx="5159157" cy="5159157"/>
          </a:xfrm>
          <a:custGeom>
            <a:avLst/>
            <a:gdLst>
              <a:gd name="connsiteX0" fmla="*/ 2579578 w 5159157"/>
              <a:gd name="connsiteY0" fmla="*/ 0 h 5159157"/>
              <a:gd name="connsiteX1" fmla="*/ 5159157 w 5159157"/>
              <a:gd name="connsiteY1" fmla="*/ 2579579 h 5159157"/>
              <a:gd name="connsiteX2" fmla="*/ 2579578 w 5159157"/>
              <a:gd name="connsiteY2" fmla="*/ 5159157 h 5159157"/>
              <a:gd name="connsiteX3" fmla="*/ 0 w 5159157"/>
              <a:gd name="connsiteY3" fmla="*/ 2579579 h 515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9157" h="5159157">
                <a:moveTo>
                  <a:pt x="2579578" y="0"/>
                </a:moveTo>
                <a:lnTo>
                  <a:pt x="5159157" y="2579579"/>
                </a:lnTo>
                <a:lnTo>
                  <a:pt x="2579578" y="5159157"/>
                </a:lnTo>
                <a:lnTo>
                  <a:pt x="0" y="25795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99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50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>
            <a:extLst>
              <a:ext uri="{FF2B5EF4-FFF2-40B4-BE49-F238E27FC236}">
                <a16:creationId xmlns:a16="http://schemas.microsoft.com/office/drawing/2014/main" id="{7541ADEF-1E4E-43DD-92A6-4DD1BEE0C3FA}"/>
              </a:ext>
            </a:extLst>
          </p:cNvPr>
          <p:cNvSpPr/>
          <p:nvPr userDrawn="1"/>
        </p:nvSpPr>
        <p:spPr>
          <a:xfrm>
            <a:off x="1414" y="5702527"/>
            <a:ext cx="12190587" cy="208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14A1CBB5-2E4E-44A7-B8C0-564929AD29FE}"/>
              </a:ext>
            </a:extLst>
          </p:cNvPr>
          <p:cNvSpPr/>
          <p:nvPr userDrawn="1"/>
        </p:nvSpPr>
        <p:spPr>
          <a:xfrm>
            <a:off x="1414" y="6035177"/>
            <a:ext cx="12190587" cy="2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40BFC12-919E-46D9-8671-36DE4F33B855}"/>
              </a:ext>
            </a:extLst>
          </p:cNvPr>
          <p:cNvSpPr/>
          <p:nvPr userDrawn="1"/>
        </p:nvSpPr>
        <p:spPr>
          <a:xfrm>
            <a:off x="1414" y="5369877"/>
            <a:ext cx="12190587" cy="208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25C9658-DF2A-4CB3-953E-8206CF365BD7}"/>
              </a:ext>
            </a:extLst>
          </p:cNvPr>
          <p:cNvSpPr/>
          <p:nvPr userDrawn="1"/>
        </p:nvSpPr>
        <p:spPr>
          <a:xfrm>
            <a:off x="1414" y="5037227"/>
            <a:ext cx="12190587" cy="20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F51F95-9F39-4F8B-A958-25CA10F420E1}"/>
              </a:ext>
            </a:extLst>
          </p:cNvPr>
          <p:cNvGrpSpPr/>
          <p:nvPr userDrawn="1"/>
        </p:nvGrpSpPr>
        <p:grpSpPr>
          <a:xfrm>
            <a:off x="6979778" y="1071223"/>
            <a:ext cx="4467224" cy="5464388"/>
            <a:chOff x="6446339" y="1280897"/>
            <a:chExt cx="4320717" cy="528517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5BC7AA1-EC2F-4EED-9B06-3FAD3EAB6196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67AA5A2-602C-49AE-BF5C-D3DD14BAD373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FFBCCC8-A8AF-4EE9-BF70-AA0143034A37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C69B09D-4297-49EC-976D-6841A2696FF1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036A40-5C02-4306-AC84-CB85976F52E7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7C1FE51-50C6-4AC7-A369-B51BD0699335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4BD12E-1FB9-42BE-87F4-23BF81D7633E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E5A0E3E3-F902-41E1-91A1-E9AEFE7BA9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109795" y="1300119"/>
            <a:ext cx="4095290" cy="3612469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A2F9B86F-A669-4115-8D16-1F5499333B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5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6AED60C-28D9-44EA-86A3-AEEFD1480FDE}"/>
              </a:ext>
            </a:extLst>
          </p:cNvPr>
          <p:cNvSpPr/>
          <p:nvPr userDrawn="1"/>
        </p:nvSpPr>
        <p:spPr>
          <a:xfrm rot="5083725">
            <a:off x="1174532" y="-970122"/>
            <a:ext cx="748525" cy="3046461"/>
          </a:xfrm>
          <a:custGeom>
            <a:avLst/>
            <a:gdLst>
              <a:gd name="connsiteX0" fmla="*/ 534053 w 748525"/>
              <a:gd name="connsiteY0" fmla="*/ 1515419 h 3046461"/>
              <a:gd name="connsiteX1" fmla="*/ 542359 w 748525"/>
              <a:gd name="connsiteY1" fmla="*/ 1457574 h 3046461"/>
              <a:gd name="connsiteX2" fmla="*/ 545941 w 748525"/>
              <a:gd name="connsiteY2" fmla="*/ 1443247 h 3046461"/>
              <a:gd name="connsiteX3" fmla="*/ 664522 w 748525"/>
              <a:gd name="connsiteY3" fmla="*/ 1305569 h 3046461"/>
              <a:gd name="connsiteX4" fmla="*/ 724210 w 748525"/>
              <a:gd name="connsiteY4" fmla="*/ 1261002 h 3046461"/>
              <a:gd name="connsiteX5" fmla="*/ 736147 w 748525"/>
              <a:gd name="connsiteY5" fmla="*/ 1248268 h 3046461"/>
              <a:gd name="connsiteX6" fmla="*/ 741318 w 748525"/>
              <a:gd name="connsiteY6" fmla="*/ 1301190 h 3046461"/>
              <a:gd name="connsiteX7" fmla="*/ 740523 w 748525"/>
              <a:gd name="connsiteY7" fmla="*/ 1393507 h 3046461"/>
              <a:gd name="connsiteX8" fmla="*/ 682428 w 748525"/>
              <a:gd name="connsiteY8" fmla="*/ 1482642 h 3046461"/>
              <a:gd name="connsiteX9" fmla="*/ 654572 w 748525"/>
              <a:gd name="connsiteY9" fmla="*/ 1498559 h 3046461"/>
              <a:gd name="connsiteX10" fmla="*/ 534401 w 748525"/>
              <a:gd name="connsiteY10" fmla="*/ 1576549 h 3046461"/>
              <a:gd name="connsiteX11" fmla="*/ 534053 w 748525"/>
              <a:gd name="connsiteY11" fmla="*/ 1515419 h 3046461"/>
              <a:gd name="connsiteX12" fmla="*/ 544051 w 748525"/>
              <a:gd name="connsiteY12" fmla="*/ 1259708 h 3046461"/>
              <a:gd name="connsiteX13" fmla="*/ 569418 w 748525"/>
              <a:gd name="connsiteY13" fmla="*/ 1167094 h 3046461"/>
              <a:gd name="connsiteX14" fmla="*/ 641840 w 748525"/>
              <a:gd name="connsiteY14" fmla="*/ 1096661 h 3046461"/>
              <a:gd name="connsiteX15" fmla="*/ 735747 w 748525"/>
              <a:gd name="connsiteY15" fmla="*/ 1028618 h 3046461"/>
              <a:gd name="connsiteX16" fmla="*/ 741318 w 748525"/>
              <a:gd name="connsiteY16" fmla="*/ 1072390 h 3046461"/>
              <a:gd name="connsiteX17" fmla="*/ 743308 w 748525"/>
              <a:gd name="connsiteY17" fmla="*/ 1168686 h 3046461"/>
              <a:gd name="connsiteX18" fmla="*/ 687599 w 748525"/>
              <a:gd name="connsiteY18" fmla="*/ 1260603 h 3046461"/>
              <a:gd name="connsiteX19" fmla="*/ 666909 w 748525"/>
              <a:gd name="connsiteY19" fmla="*/ 1273337 h 3046461"/>
              <a:gd name="connsiteX20" fmla="*/ 541963 w 748525"/>
              <a:gd name="connsiteY20" fmla="*/ 1358889 h 3046461"/>
              <a:gd name="connsiteX21" fmla="*/ 544051 w 748525"/>
              <a:gd name="connsiteY21" fmla="*/ 1259708 h 3046461"/>
              <a:gd name="connsiteX22" fmla="*/ 546339 w 748525"/>
              <a:gd name="connsiteY22" fmla="*/ 1059159 h 3046461"/>
              <a:gd name="connsiteX23" fmla="*/ 562655 w 748525"/>
              <a:gd name="connsiteY23" fmla="*/ 978880 h 3046461"/>
              <a:gd name="connsiteX24" fmla="*/ 642635 w 748525"/>
              <a:gd name="connsiteY24" fmla="*/ 883378 h 3046461"/>
              <a:gd name="connsiteX25" fmla="*/ 736942 w 748525"/>
              <a:gd name="connsiteY25" fmla="*/ 811754 h 3046461"/>
              <a:gd name="connsiteX26" fmla="*/ 740126 w 748525"/>
              <a:gd name="connsiteY26" fmla="*/ 822498 h 3046461"/>
              <a:gd name="connsiteX27" fmla="*/ 748481 w 748525"/>
              <a:gd name="connsiteY27" fmla="*/ 933119 h 3046461"/>
              <a:gd name="connsiteX28" fmla="*/ 680836 w 748525"/>
              <a:gd name="connsiteY28" fmla="*/ 1052892 h 3046461"/>
              <a:gd name="connsiteX29" fmla="*/ 648206 w 748525"/>
              <a:gd name="connsiteY29" fmla="*/ 1071195 h 3046461"/>
              <a:gd name="connsiteX30" fmla="*/ 545544 w 748525"/>
              <a:gd name="connsiteY30" fmla="*/ 1143617 h 3046461"/>
              <a:gd name="connsiteX31" fmla="*/ 546339 w 748525"/>
              <a:gd name="connsiteY31" fmla="*/ 1059159 h 3046461"/>
              <a:gd name="connsiteX32" fmla="*/ 545544 w 748525"/>
              <a:gd name="connsiteY32" fmla="*/ 838414 h 3046461"/>
              <a:gd name="connsiteX33" fmla="*/ 561063 w 748525"/>
              <a:gd name="connsiteY33" fmla="*/ 766392 h 3046461"/>
              <a:gd name="connsiteX34" fmla="*/ 639453 w 748525"/>
              <a:gd name="connsiteY34" fmla="*/ 671290 h 3046461"/>
              <a:gd name="connsiteX35" fmla="*/ 734555 w 748525"/>
              <a:gd name="connsiteY35" fmla="*/ 601652 h 3046461"/>
              <a:gd name="connsiteX36" fmla="*/ 738136 w 748525"/>
              <a:gd name="connsiteY36" fmla="*/ 600857 h 3046461"/>
              <a:gd name="connsiteX37" fmla="*/ 744902 w 748525"/>
              <a:gd name="connsiteY37" fmla="*/ 746894 h 3046461"/>
              <a:gd name="connsiteX38" fmla="*/ 691183 w 748525"/>
              <a:gd name="connsiteY38" fmla="*/ 831651 h 3046461"/>
              <a:gd name="connsiteX39" fmla="*/ 635872 w 748525"/>
              <a:gd name="connsiteY39" fmla="*/ 864280 h 3046461"/>
              <a:gd name="connsiteX40" fmla="*/ 550718 w 748525"/>
              <a:gd name="connsiteY40" fmla="*/ 924365 h 3046461"/>
              <a:gd name="connsiteX41" fmla="*/ 545544 w 748525"/>
              <a:gd name="connsiteY41" fmla="*/ 928344 h 3046461"/>
              <a:gd name="connsiteX42" fmla="*/ 541168 w 748525"/>
              <a:gd name="connsiteY42" fmla="*/ 927547 h 3046461"/>
              <a:gd name="connsiteX43" fmla="*/ 545544 w 748525"/>
              <a:gd name="connsiteY43" fmla="*/ 838414 h 3046461"/>
              <a:gd name="connsiteX44" fmla="*/ 546191 w 748525"/>
              <a:gd name="connsiteY44" fmla="*/ 622045 h 3046461"/>
              <a:gd name="connsiteX45" fmla="*/ 563850 w 748525"/>
              <a:gd name="connsiteY45" fmla="*/ 547136 h 3046461"/>
              <a:gd name="connsiteX46" fmla="*/ 639851 w 748525"/>
              <a:gd name="connsiteY46" fmla="*/ 461585 h 3046461"/>
              <a:gd name="connsiteX47" fmla="*/ 733760 w 748525"/>
              <a:gd name="connsiteY47" fmla="*/ 392744 h 3046461"/>
              <a:gd name="connsiteX48" fmla="*/ 741321 w 748525"/>
              <a:gd name="connsiteY48" fmla="*/ 389960 h 3046461"/>
              <a:gd name="connsiteX49" fmla="*/ 745300 w 748525"/>
              <a:gd name="connsiteY49" fmla="*/ 529628 h 3046461"/>
              <a:gd name="connsiteX50" fmla="*/ 695957 w 748525"/>
              <a:gd name="connsiteY50" fmla="*/ 619161 h 3046461"/>
              <a:gd name="connsiteX51" fmla="*/ 670093 w 748525"/>
              <a:gd name="connsiteY51" fmla="*/ 635872 h 3046461"/>
              <a:gd name="connsiteX52" fmla="*/ 544352 w 748525"/>
              <a:gd name="connsiteY52" fmla="*/ 721028 h 3046461"/>
              <a:gd name="connsiteX53" fmla="*/ 541963 w 748525"/>
              <a:gd name="connsiteY53" fmla="*/ 698744 h 3046461"/>
              <a:gd name="connsiteX54" fmla="*/ 546191 w 748525"/>
              <a:gd name="connsiteY54" fmla="*/ 622045 h 3046461"/>
              <a:gd name="connsiteX55" fmla="*/ 546936 w 748525"/>
              <a:gd name="connsiteY55" fmla="*/ 424777 h 3046461"/>
              <a:gd name="connsiteX56" fmla="*/ 576581 w 748525"/>
              <a:gd name="connsiteY56" fmla="*/ 331466 h 3046461"/>
              <a:gd name="connsiteX57" fmla="*/ 658551 w 748525"/>
              <a:gd name="connsiteY57" fmla="*/ 241535 h 3046461"/>
              <a:gd name="connsiteX58" fmla="*/ 735748 w 748525"/>
              <a:gd name="connsiteY58" fmla="*/ 179063 h 3046461"/>
              <a:gd name="connsiteX59" fmla="*/ 738137 w 748525"/>
              <a:gd name="connsiteY59" fmla="*/ 203735 h 3046461"/>
              <a:gd name="connsiteX60" fmla="*/ 742911 w 748525"/>
              <a:gd name="connsiteY60" fmla="*/ 283715 h 3046461"/>
              <a:gd name="connsiteX61" fmla="*/ 649001 w 748525"/>
              <a:gd name="connsiteY61" fmla="*/ 436118 h 3046461"/>
              <a:gd name="connsiteX62" fmla="*/ 567429 w 748525"/>
              <a:gd name="connsiteY62" fmla="*/ 493419 h 3046461"/>
              <a:gd name="connsiteX63" fmla="*/ 542360 w 748525"/>
              <a:gd name="connsiteY63" fmla="*/ 525251 h 3046461"/>
              <a:gd name="connsiteX64" fmla="*/ 546936 w 748525"/>
              <a:gd name="connsiteY64" fmla="*/ 424777 h 3046461"/>
              <a:gd name="connsiteX65" fmla="*/ 311170 w 748525"/>
              <a:gd name="connsiteY65" fmla="*/ 1346156 h 3046461"/>
              <a:gd name="connsiteX66" fmla="*/ 321915 w 748525"/>
              <a:gd name="connsiteY66" fmla="*/ 1247473 h 3046461"/>
              <a:gd name="connsiteX67" fmla="*/ 333454 w 748525"/>
              <a:gd name="connsiteY67" fmla="*/ 1260604 h 3046461"/>
              <a:gd name="connsiteX68" fmla="*/ 387571 w 748525"/>
              <a:gd name="connsiteY68" fmla="*/ 1305171 h 3046461"/>
              <a:gd name="connsiteX69" fmla="*/ 508936 w 748525"/>
              <a:gd name="connsiteY69" fmla="*/ 1470308 h 3046461"/>
              <a:gd name="connsiteX70" fmla="*/ 511323 w 748525"/>
              <a:gd name="connsiteY70" fmla="*/ 1582918 h 3046461"/>
              <a:gd name="connsiteX71" fmla="*/ 403884 w 748525"/>
              <a:gd name="connsiteY71" fmla="*/ 1506119 h 3046461"/>
              <a:gd name="connsiteX72" fmla="*/ 397916 w 748525"/>
              <a:gd name="connsiteY72" fmla="*/ 1502935 h 3046461"/>
              <a:gd name="connsiteX73" fmla="*/ 311170 w 748525"/>
              <a:gd name="connsiteY73" fmla="*/ 1346156 h 3046461"/>
              <a:gd name="connsiteX74" fmla="*/ 314354 w 748525"/>
              <a:gd name="connsiteY74" fmla="*/ 1122130 h 3046461"/>
              <a:gd name="connsiteX75" fmla="*/ 322312 w 748525"/>
              <a:gd name="connsiteY75" fmla="*/ 1036179 h 3046461"/>
              <a:gd name="connsiteX76" fmla="*/ 328678 w 748525"/>
              <a:gd name="connsiteY76" fmla="*/ 1041352 h 3046461"/>
              <a:gd name="connsiteX77" fmla="*/ 410254 w 748525"/>
              <a:gd name="connsiteY77" fmla="*/ 1102233 h 3046461"/>
              <a:gd name="connsiteX78" fmla="*/ 493816 w 748525"/>
              <a:gd name="connsiteY78" fmla="*/ 1183010 h 3046461"/>
              <a:gd name="connsiteX79" fmla="*/ 513711 w 748525"/>
              <a:gd name="connsiteY79" fmla="*/ 1255035 h 3046461"/>
              <a:gd name="connsiteX80" fmla="*/ 522466 w 748525"/>
              <a:gd name="connsiteY80" fmla="*/ 1312334 h 3046461"/>
              <a:gd name="connsiteX81" fmla="*/ 523659 w 748525"/>
              <a:gd name="connsiteY81" fmla="*/ 1301591 h 3046461"/>
              <a:gd name="connsiteX82" fmla="*/ 524059 w 748525"/>
              <a:gd name="connsiteY82" fmla="*/ 696754 h 3046461"/>
              <a:gd name="connsiteX83" fmla="*/ 518885 w 748525"/>
              <a:gd name="connsiteY83" fmla="*/ 362901 h 3046461"/>
              <a:gd name="connsiteX84" fmla="*/ 506948 w 748525"/>
              <a:gd name="connsiteY84" fmla="*/ 328680 h 3046461"/>
              <a:gd name="connsiteX85" fmla="*/ 459594 w 748525"/>
              <a:gd name="connsiteY85" fmla="*/ 252678 h 3046461"/>
              <a:gd name="connsiteX86" fmla="*/ 450841 w 748525"/>
              <a:gd name="connsiteY86" fmla="*/ 134100 h 3046461"/>
              <a:gd name="connsiteX87" fmla="*/ 514109 w 748525"/>
              <a:gd name="connsiteY87" fmla="*/ 5969 h 3046461"/>
              <a:gd name="connsiteX88" fmla="*/ 517293 w 748525"/>
              <a:gd name="connsiteY88" fmla="*/ 0 h 3046461"/>
              <a:gd name="connsiteX89" fmla="*/ 531619 w 748525"/>
              <a:gd name="connsiteY89" fmla="*/ 15519 h 3046461"/>
              <a:gd name="connsiteX90" fmla="*/ 601652 w 748525"/>
              <a:gd name="connsiteY90" fmla="*/ 137679 h 3046461"/>
              <a:gd name="connsiteX91" fmla="*/ 596081 w 748525"/>
              <a:gd name="connsiteY91" fmla="*/ 241138 h 3046461"/>
              <a:gd name="connsiteX92" fmla="*/ 530822 w 748525"/>
              <a:gd name="connsiteY92" fmla="*/ 346985 h 3046461"/>
              <a:gd name="connsiteX93" fmla="*/ 524853 w 748525"/>
              <a:gd name="connsiteY93" fmla="*/ 363298 h 3046461"/>
              <a:gd name="connsiteX94" fmla="*/ 530027 w 748525"/>
              <a:gd name="connsiteY94" fmla="*/ 1241903 h 3046461"/>
              <a:gd name="connsiteX95" fmla="*/ 510927 w 748525"/>
              <a:gd name="connsiteY95" fmla="*/ 1773920 h 3046461"/>
              <a:gd name="connsiteX96" fmla="*/ 387174 w 748525"/>
              <a:gd name="connsiteY96" fmla="*/ 2508475 h 3046461"/>
              <a:gd name="connsiteX97" fmla="*/ 366879 w 748525"/>
              <a:gd name="connsiteY97" fmla="*/ 2617903 h 3046461"/>
              <a:gd name="connsiteX98" fmla="*/ 290878 w 748525"/>
              <a:gd name="connsiteY98" fmla="*/ 2831586 h 3046461"/>
              <a:gd name="connsiteX99" fmla="*/ 189805 w 748525"/>
              <a:gd name="connsiteY99" fmla="*/ 3033729 h 3046461"/>
              <a:gd name="connsiteX100" fmla="*/ 181449 w 748525"/>
              <a:gd name="connsiteY100" fmla="*/ 3046461 h 3046461"/>
              <a:gd name="connsiteX101" fmla="*/ 395530 w 748525"/>
              <a:gd name="connsiteY101" fmla="*/ 2236299 h 3046461"/>
              <a:gd name="connsiteX102" fmla="*/ 395132 w 748525"/>
              <a:gd name="connsiteY102" fmla="*/ 2353685 h 3046461"/>
              <a:gd name="connsiteX103" fmla="*/ 390756 w 748525"/>
              <a:gd name="connsiteY103" fmla="*/ 2471866 h 3046461"/>
              <a:gd name="connsiteX104" fmla="*/ 398314 w 748525"/>
              <a:gd name="connsiteY104" fmla="*/ 2445605 h 3046461"/>
              <a:gd name="connsiteX105" fmla="*/ 498192 w 748525"/>
              <a:gd name="connsiteY105" fmla="*/ 1865441 h 3046461"/>
              <a:gd name="connsiteX106" fmla="*/ 522069 w 748525"/>
              <a:gd name="connsiteY106" fmla="*/ 1376400 h 3046461"/>
              <a:gd name="connsiteX107" fmla="*/ 522069 w 748525"/>
              <a:gd name="connsiteY107" fmla="*/ 1353718 h 3046461"/>
              <a:gd name="connsiteX108" fmla="*/ 518487 w 748525"/>
              <a:gd name="connsiteY108" fmla="*/ 1365656 h 3046461"/>
              <a:gd name="connsiteX109" fmla="*/ 487847 w 748525"/>
              <a:gd name="connsiteY109" fmla="*/ 1340189 h 3046461"/>
              <a:gd name="connsiteX110" fmla="*/ 408662 w 748525"/>
              <a:gd name="connsiteY110" fmla="*/ 1292438 h 3046461"/>
              <a:gd name="connsiteX111" fmla="*/ 314354 w 748525"/>
              <a:gd name="connsiteY111" fmla="*/ 1122130 h 3046461"/>
              <a:gd name="connsiteX112" fmla="*/ 323109 w 748525"/>
              <a:gd name="connsiteY112" fmla="*/ 824087 h 3046461"/>
              <a:gd name="connsiteX113" fmla="*/ 326293 w 748525"/>
              <a:gd name="connsiteY113" fmla="*/ 823292 h 3046461"/>
              <a:gd name="connsiteX114" fmla="*/ 337833 w 748525"/>
              <a:gd name="connsiteY114" fmla="*/ 836026 h 3046461"/>
              <a:gd name="connsiteX115" fmla="*/ 400702 w 748525"/>
              <a:gd name="connsiteY115" fmla="*/ 882582 h 3046461"/>
              <a:gd name="connsiteX116" fmla="*/ 452830 w 748525"/>
              <a:gd name="connsiteY116" fmla="*/ 912425 h 3046461"/>
              <a:gd name="connsiteX117" fmla="*/ 501375 w 748525"/>
              <a:gd name="connsiteY117" fmla="*/ 986040 h 3046461"/>
              <a:gd name="connsiteX118" fmla="*/ 520875 w 748525"/>
              <a:gd name="connsiteY118" fmla="*/ 1140831 h 3046461"/>
              <a:gd name="connsiteX119" fmla="*/ 519681 w 748525"/>
              <a:gd name="connsiteY119" fmla="*/ 1151574 h 3046461"/>
              <a:gd name="connsiteX120" fmla="*/ 512518 w 748525"/>
              <a:gd name="connsiteY120" fmla="*/ 1145605 h 3046461"/>
              <a:gd name="connsiteX121" fmla="*/ 432935 w 748525"/>
              <a:gd name="connsiteY121" fmla="*/ 1089499 h 3046461"/>
              <a:gd name="connsiteX122" fmla="*/ 404681 w 748525"/>
              <a:gd name="connsiteY122" fmla="*/ 1074378 h 3046461"/>
              <a:gd name="connsiteX123" fmla="*/ 315151 w 748525"/>
              <a:gd name="connsiteY123" fmla="*/ 912028 h 3046461"/>
              <a:gd name="connsiteX124" fmla="*/ 323109 w 748525"/>
              <a:gd name="connsiteY124" fmla="*/ 824087 h 3046461"/>
              <a:gd name="connsiteX125" fmla="*/ 317488 w 748525"/>
              <a:gd name="connsiteY125" fmla="*/ 678001 h 3046461"/>
              <a:gd name="connsiteX126" fmla="*/ 325893 w 748525"/>
              <a:gd name="connsiteY126" fmla="*/ 606028 h 3046461"/>
              <a:gd name="connsiteX127" fmla="*/ 335841 w 748525"/>
              <a:gd name="connsiteY127" fmla="*/ 620352 h 3046461"/>
              <a:gd name="connsiteX128" fmla="*/ 396326 w 748525"/>
              <a:gd name="connsiteY128" fmla="*/ 667705 h 3046461"/>
              <a:gd name="connsiteX129" fmla="*/ 512518 w 748525"/>
              <a:gd name="connsiteY129" fmla="*/ 809363 h 3046461"/>
              <a:gd name="connsiteX130" fmla="*/ 522068 w 748525"/>
              <a:gd name="connsiteY130" fmla="*/ 929139 h 3046461"/>
              <a:gd name="connsiteX131" fmla="*/ 521670 w 748525"/>
              <a:gd name="connsiteY131" fmla="*/ 940279 h 3046461"/>
              <a:gd name="connsiteX132" fmla="*/ 512120 w 748525"/>
              <a:gd name="connsiteY132" fmla="*/ 932321 h 3046461"/>
              <a:gd name="connsiteX133" fmla="*/ 431740 w 748525"/>
              <a:gd name="connsiteY133" fmla="*/ 876612 h 3046461"/>
              <a:gd name="connsiteX134" fmla="*/ 382399 w 748525"/>
              <a:gd name="connsiteY134" fmla="*/ 849156 h 3046461"/>
              <a:gd name="connsiteX135" fmla="*/ 317140 w 748525"/>
              <a:gd name="connsiteY135" fmla="*/ 747288 h 3046461"/>
              <a:gd name="connsiteX136" fmla="*/ 317488 w 748525"/>
              <a:gd name="connsiteY136" fmla="*/ 678001 h 3046461"/>
              <a:gd name="connsiteX137" fmla="*/ 325495 w 748525"/>
              <a:gd name="connsiteY137" fmla="*/ 401897 h 3046461"/>
              <a:gd name="connsiteX138" fmla="*/ 327882 w 748525"/>
              <a:gd name="connsiteY138" fmla="*/ 397918 h 3046461"/>
              <a:gd name="connsiteX139" fmla="*/ 395131 w 748525"/>
              <a:gd name="connsiteY139" fmla="*/ 456811 h 3046461"/>
              <a:gd name="connsiteX140" fmla="*/ 411047 w 748525"/>
              <a:gd name="connsiteY140" fmla="*/ 463972 h 3046461"/>
              <a:gd name="connsiteX141" fmla="*/ 506945 w 748525"/>
              <a:gd name="connsiteY141" fmla="*/ 576981 h 3046461"/>
              <a:gd name="connsiteX142" fmla="*/ 522861 w 748525"/>
              <a:gd name="connsiteY142" fmla="*/ 712273 h 3046461"/>
              <a:gd name="connsiteX143" fmla="*/ 521269 w 748525"/>
              <a:gd name="connsiteY143" fmla="*/ 729384 h 3046461"/>
              <a:gd name="connsiteX144" fmla="*/ 512914 w 748525"/>
              <a:gd name="connsiteY144" fmla="*/ 722618 h 3046461"/>
              <a:gd name="connsiteX145" fmla="*/ 434126 w 748525"/>
              <a:gd name="connsiteY145" fmla="*/ 667309 h 3046461"/>
              <a:gd name="connsiteX146" fmla="*/ 384783 w 748525"/>
              <a:gd name="connsiteY146" fmla="*/ 640251 h 3046461"/>
              <a:gd name="connsiteX147" fmla="*/ 317537 w 748525"/>
              <a:gd name="connsiteY147" fmla="*/ 532812 h 3046461"/>
              <a:gd name="connsiteX148" fmla="*/ 325495 w 748525"/>
              <a:gd name="connsiteY148" fmla="*/ 401897 h 3046461"/>
              <a:gd name="connsiteX149" fmla="*/ 322312 w 748525"/>
              <a:gd name="connsiteY149" fmla="*/ 190207 h 3046461"/>
              <a:gd name="connsiteX150" fmla="*/ 399907 w 748525"/>
              <a:gd name="connsiteY150" fmla="*/ 251089 h 3046461"/>
              <a:gd name="connsiteX151" fmla="*/ 511722 w 748525"/>
              <a:gd name="connsiteY151" fmla="*/ 438905 h 3046461"/>
              <a:gd name="connsiteX152" fmla="*/ 518088 w 748525"/>
              <a:gd name="connsiteY152" fmla="*/ 530425 h 3046461"/>
              <a:gd name="connsiteX153" fmla="*/ 512517 w 748525"/>
              <a:gd name="connsiteY153" fmla="*/ 531620 h 3046461"/>
              <a:gd name="connsiteX154" fmla="*/ 405479 w 748525"/>
              <a:gd name="connsiteY154" fmla="*/ 443282 h 3046461"/>
              <a:gd name="connsiteX155" fmla="*/ 314354 w 748525"/>
              <a:gd name="connsiteY155" fmla="*/ 293266 h 3046461"/>
              <a:gd name="connsiteX156" fmla="*/ 322312 w 748525"/>
              <a:gd name="connsiteY156" fmla="*/ 190207 h 3046461"/>
              <a:gd name="connsiteX157" fmla="*/ 0 w 748525"/>
              <a:gd name="connsiteY157" fmla="*/ 832444 h 3046461"/>
              <a:gd name="connsiteX158" fmla="*/ 68440 w 748525"/>
              <a:gd name="connsiteY158" fmla="*/ 942667 h 3046461"/>
              <a:gd name="connsiteX159" fmla="*/ 329078 w 748525"/>
              <a:gd name="connsiteY159" fmla="*/ 1498559 h 3046461"/>
              <a:gd name="connsiteX160" fmla="*/ 405080 w 748525"/>
              <a:gd name="connsiteY160" fmla="*/ 2064798 h 3046461"/>
              <a:gd name="connsiteX161" fmla="*/ 396327 w 748525"/>
              <a:gd name="connsiteY161" fmla="*/ 2193324 h 3046461"/>
              <a:gd name="connsiteX162" fmla="*/ 393540 w 748525"/>
              <a:gd name="connsiteY162" fmla="*/ 2206456 h 3046461"/>
              <a:gd name="connsiteX163" fmla="*/ 384387 w 748525"/>
              <a:gd name="connsiteY163" fmla="*/ 2101804 h 3046461"/>
              <a:gd name="connsiteX164" fmla="*/ 288888 w 748525"/>
              <a:gd name="connsiteY164" fmla="*/ 1646188 h 3046461"/>
              <a:gd name="connsiteX165" fmla="*/ 6366 w 748525"/>
              <a:gd name="connsiteY165" fmla="*/ 858308 h 3046461"/>
              <a:gd name="connsiteX166" fmla="*/ 0 w 748525"/>
              <a:gd name="connsiteY166" fmla="*/ 832444 h 304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748525" h="3046461">
                <a:moveTo>
                  <a:pt x="534053" y="1515419"/>
                </a:moveTo>
                <a:cubicBezTo>
                  <a:pt x="535495" y="1495772"/>
                  <a:pt x="538380" y="1476673"/>
                  <a:pt x="542359" y="1457574"/>
                </a:cubicBezTo>
                <a:cubicBezTo>
                  <a:pt x="543554" y="1452797"/>
                  <a:pt x="544746" y="1448024"/>
                  <a:pt x="545941" y="1443247"/>
                </a:cubicBezTo>
                <a:cubicBezTo>
                  <a:pt x="559073" y="1374407"/>
                  <a:pt x="598466" y="1328248"/>
                  <a:pt x="664522" y="1305569"/>
                </a:cubicBezTo>
                <a:cubicBezTo>
                  <a:pt x="688794" y="1297211"/>
                  <a:pt x="707099" y="1279305"/>
                  <a:pt x="724210" y="1261002"/>
                </a:cubicBezTo>
                <a:cubicBezTo>
                  <a:pt x="727392" y="1257421"/>
                  <a:pt x="730576" y="1253839"/>
                  <a:pt x="736147" y="1248268"/>
                </a:cubicBezTo>
                <a:cubicBezTo>
                  <a:pt x="738136" y="1267766"/>
                  <a:pt x="740921" y="1284479"/>
                  <a:pt x="741318" y="1301190"/>
                </a:cubicBezTo>
                <a:cubicBezTo>
                  <a:pt x="742116" y="1331830"/>
                  <a:pt x="743308" y="1362867"/>
                  <a:pt x="740523" y="1393507"/>
                </a:cubicBezTo>
                <a:cubicBezTo>
                  <a:pt x="736942" y="1432105"/>
                  <a:pt x="715455" y="1461553"/>
                  <a:pt x="682428" y="1482642"/>
                </a:cubicBezTo>
                <a:cubicBezTo>
                  <a:pt x="673275" y="1488211"/>
                  <a:pt x="664122" y="1493782"/>
                  <a:pt x="654572" y="1498559"/>
                </a:cubicBezTo>
                <a:cubicBezTo>
                  <a:pt x="612395" y="1518851"/>
                  <a:pt x="571010" y="1540738"/>
                  <a:pt x="534401" y="1576549"/>
                </a:cubicBezTo>
                <a:cubicBezTo>
                  <a:pt x="532610" y="1555261"/>
                  <a:pt x="532610" y="1535066"/>
                  <a:pt x="534053" y="1515419"/>
                </a:cubicBezTo>
                <a:close/>
                <a:moveTo>
                  <a:pt x="544051" y="1259708"/>
                </a:moveTo>
                <a:cubicBezTo>
                  <a:pt x="548528" y="1227875"/>
                  <a:pt x="556884" y="1197136"/>
                  <a:pt x="569418" y="1167094"/>
                </a:cubicBezTo>
                <a:cubicBezTo>
                  <a:pt x="583345" y="1133667"/>
                  <a:pt x="609608" y="1110988"/>
                  <a:pt x="641840" y="1096661"/>
                </a:cubicBezTo>
                <a:cubicBezTo>
                  <a:pt x="677651" y="1080745"/>
                  <a:pt x="709883" y="1061247"/>
                  <a:pt x="735747" y="1028618"/>
                </a:cubicBezTo>
                <a:cubicBezTo>
                  <a:pt x="737736" y="1043342"/>
                  <a:pt x="740523" y="1057666"/>
                  <a:pt x="741318" y="1072390"/>
                </a:cubicBezTo>
                <a:cubicBezTo>
                  <a:pt x="742910" y="1104619"/>
                  <a:pt x="745297" y="1136851"/>
                  <a:pt x="743308" y="1168686"/>
                </a:cubicBezTo>
                <a:cubicBezTo>
                  <a:pt x="740921" y="1208079"/>
                  <a:pt x="720228" y="1238321"/>
                  <a:pt x="687599" y="1260603"/>
                </a:cubicBezTo>
                <a:cubicBezTo>
                  <a:pt x="680836" y="1264982"/>
                  <a:pt x="674070" y="1269358"/>
                  <a:pt x="666909" y="1273337"/>
                </a:cubicBezTo>
                <a:cubicBezTo>
                  <a:pt x="623535" y="1297212"/>
                  <a:pt x="579366" y="1319496"/>
                  <a:pt x="541963" y="1358889"/>
                </a:cubicBezTo>
                <a:cubicBezTo>
                  <a:pt x="538978" y="1324469"/>
                  <a:pt x="539575" y="1291541"/>
                  <a:pt x="544051" y="1259708"/>
                </a:cubicBezTo>
                <a:close/>
                <a:moveTo>
                  <a:pt x="546339" y="1059159"/>
                </a:moveTo>
                <a:cubicBezTo>
                  <a:pt x="549323" y="1031902"/>
                  <a:pt x="554895" y="1005341"/>
                  <a:pt x="562655" y="978880"/>
                </a:cubicBezTo>
                <a:cubicBezTo>
                  <a:pt x="575387" y="935108"/>
                  <a:pt x="601650" y="902479"/>
                  <a:pt x="642635" y="883378"/>
                </a:cubicBezTo>
                <a:cubicBezTo>
                  <a:pt x="678846" y="866665"/>
                  <a:pt x="712668" y="847965"/>
                  <a:pt x="736942" y="811754"/>
                </a:cubicBezTo>
                <a:cubicBezTo>
                  <a:pt x="738534" y="816927"/>
                  <a:pt x="739726" y="819712"/>
                  <a:pt x="740126" y="822498"/>
                </a:cubicBezTo>
                <a:cubicBezTo>
                  <a:pt x="742910" y="859504"/>
                  <a:pt x="747287" y="896113"/>
                  <a:pt x="748481" y="933119"/>
                </a:cubicBezTo>
                <a:cubicBezTo>
                  <a:pt x="749676" y="985643"/>
                  <a:pt x="726597" y="1025833"/>
                  <a:pt x="680836" y="1052892"/>
                </a:cubicBezTo>
                <a:cubicBezTo>
                  <a:pt x="670091" y="1059258"/>
                  <a:pt x="659348" y="1065226"/>
                  <a:pt x="648206" y="1071195"/>
                </a:cubicBezTo>
                <a:cubicBezTo>
                  <a:pt x="611598" y="1090295"/>
                  <a:pt x="576979" y="1112182"/>
                  <a:pt x="545544" y="1143617"/>
                </a:cubicBezTo>
                <a:cubicBezTo>
                  <a:pt x="542957" y="1114370"/>
                  <a:pt x="543355" y="1086416"/>
                  <a:pt x="546339" y="1059159"/>
                </a:cubicBezTo>
                <a:close/>
                <a:moveTo>
                  <a:pt x="545544" y="838414"/>
                </a:moveTo>
                <a:cubicBezTo>
                  <a:pt x="548331" y="814142"/>
                  <a:pt x="554697" y="790266"/>
                  <a:pt x="561063" y="766392"/>
                </a:cubicBezTo>
                <a:cubicBezTo>
                  <a:pt x="572602" y="722620"/>
                  <a:pt x="598866" y="689990"/>
                  <a:pt x="639453" y="671290"/>
                </a:cubicBezTo>
                <a:cubicBezTo>
                  <a:pt x="676062" y="654577"/>
                  <a:pt x="709883" y="634682"/>
                  <a:pt x="734555" y="601652"/>
                </a:cubicBezTo>
                <a:cubicBezTo>
                  <a:pt x="734952" y="601255"/>
                  <a:pt x="736147" y="601255"/>
                  <a:pt x="738136" y="600857"/>
                </a:cubicBezTo>
                <a:cubicBezTo>
                  <a:pt x="743310" y="649403"/>
                  <a:pt x="752063" y="697948"/>
                  <a:pt x="744902" y="746894"/>
                </a:cubicBezTo>
                <a:cubicBezTo>
                  <a:pt x="739728" y="782705"/>
                  <a:pt x="721823" y="811753"/>
                  <a:pt x="691183" y="831651"/>
                </a:cubicBezTo>
                <a:cubicBezTo>
                  <a:pt x="673277" y="843587"/>
                  <a:pt x="653380" y="852340"/>
                  <a:pt x="635872" y="864280"/>
                </a:cubicBezTo>
                <a:cubicBezTo>
                  <a:pt x="606824" y="883378"/>
                  <a:pt x="578971" y="904070"/>
                  <a:pt x="550718" y="924365"/>
                </a:cubicBezTo>
                <a:cubicBezTo>
                  <a:pt x="549126" y="925557"/>
                  <a:pt x="547534" y="927149"/>
                  <a:pt x="545544" y="928344"/>
                </a:cubicBezTo>
                <a:cubicBezTo>
                  <a:pt x="543952" y="927947"/>
                  <a:pt x="542760" y="927947"/>
                  <a:pt x="541168" y="927547"/>
                </a:cubicBezTo>
                <a:cubicBezTo>
                  <a:pt x="542362" y="897704"/>
                  <a:pt x="542362" y="867859"/>
                  <a:pt x="545544" y="838414"/>
                </a:cubicBezTo>
                <a:close/>
                <a:moveTo>
                  <a:pt x="546191" y="622045"/>
                </a:moveTo>
                <a:cubicBezTo>
                  <a:pt x="549921" y="596777"/>
                  <a:pt x="555890" y="571807"/>
                  <a:pt x="563850" y="547136"/>
                </a:cubicBezTo>
                <a:cubicBezTo>
                  <a:pt x="576979" y="507346"/>
                  <a:pt x="602845" y="478695"/>
                  <a:pt x="639851" y="461585"/>
                </a:cubicBezTo>
                <a:cubicBezTo>
                  <a:pt x="676062" y="444871"/>
                  <a:pt x="709486" y="425374"/>
                  <a:pt x="733760" y="392744"/>
                </a:cubicBezTo>
                <a:cubicBezTo>
                  <a:pt x="734555" y="392347"/>
                  <a:pt x="736147" y="391949"/>
                  <a:pt x="741321" y="389960"/>
                </a:cubicBezTo>
                <a:cubicBezTo>
                  <a:pt x="742910" y="437710"/>
                  <a:pt x="746492" y="483869"/>
                  <a:pt x="745300" y="529628"/>
                </a:cubicBezTo>
                <a:cubicBezTo>
                  <a:pt x="744502" y="566636"/>
                  <a:pt x="726199" y="596876"/>
                  <a:pt x="695957" y="619161"/>
                </a:cubicBezTo>
                <a:cubicBezTo>
                  <a:pt x="687601" y="625129"/>
                  <a:pt x="679244" y="631098"/>
                  <a:pt x="670093" y="635872"/>
                </a:cubicBezTo>
                <a:cubicBezTo>
                  <a:pt x="626322" y="659748"/>
                  <a:pt x="581358" y="682030"/>
                  <a:pt x="544352" y="721028"/>
                </a:cubicBezTo>
                <a:cubicBezTo>
                  <a:pt x="543157" y="711478"/>
                  <a:pt x="542360" y="705110"/>
                  <a:pt x="541963" y="698744"/>
                </a:cubicBezTo>
                <a:cubicBezTo>
                  <a:pt x="540968" y="672879"/>
                  <a:pt x="542460" y="647313"/>
                  <a:pt x="546191" y="622045"/>
                </a:cubicBezTo>
                <a:close/>
                <a:moveTo>
                  <a:pt x="546936" y="424777"/>
                </a:moveTo>
                <a:cubicBezTo>
                  <a:pt x="552010" y="392546"/>
                  <a:pt x="561261" y="361508"/>
                  <a:pt x="576581" y="331466"/>
                </a:cubicBezTo>
                <a:cubicBezTo>
                  <a:pt x="595682" y="294062"/>
                  <a:pt x="622740" y="263423"/>
                  <a:pt x="658551" y="241535"/>
                </a:cubicBezTo>
                <a:cubicBezTo>
                  <a:pt x="686010" y="224824"/>
                  <a:pt x="712668" y="207316"/>
                  <a:pt x="735748" y="179063"/>
                </a:cubicBezTo>
                <a:cubicBezTo>
                  <a:pt x="736942" y="189408"/>
                  <a:pt x="737737" y="196571"/>
                  <a:pt x="738137" y="203735"/>
                </a:cubicBezTo>
                <a:cubicBezTo>
                  <a:pt x="739727" y="230396"/>
                  <a:pt x="742513" y="257054"/>
                  <a:pt x="742911" y="283715"/>
                </a:cubicBezTo>
                <a:cubicBezTo>
                  <a:pt x="744106" y="354148"/>
                  <a:pt x="711873" y="405081"/>
                  <a:pt x="649001" y="436118"/>
                </a:cubicBezTo>
                <a:cubicBezTo>
                  <a:pt x="618761" y="451239"/>
                  <a:pt x="590111" y="467555"/>
                  <a:pt x="567429" y="493419"/>
                </a:cubicBezTo>
                <a:cubicBezTo>
                  <a:pt x="560265" y="502969"/>
                  <a:pt x="552707" y="512917"/>
                  <a:pt x="542360" y="525251"/>
                </a:cubicBezTo>
                <a:cubicBezTo>
                  <a:pt x="540968" y="490434"/>
                  <a:pt x="541863" y="457008"/>
                  <a:pt x="546936" y="424777"/>
                </a:cubicBezTo>
                <a:close/>
                <a:moveTo>
                  <a:pt x="311170" y="1346156"/>
                </a:moveTo>
                <a:cubicBezTo>
                  <a:pt x="314354" y="1314721"/>
                  <a:pt x="317936" y="1283286"/>
                  <a:pt x="321915" y="1247473"/>
                </a:cubicBezTo>
                <a:cubicBezTo>
                  <a:pt x="327486" y="1254236"/>
                  <a:pt x="330270" y="1257818"/>
                  <a:pt x="333454" y="1260604"/>
                </a:cubicBezTo>
                <a:cubicBezTo>
                  <a:pt x="351360" y="1276123"/>
                  <a:pt x="366879" y="1296816"/>
                  <a:pt x="387571" y="1305171"/>
                </a:cubicBezTo>
                <a:cubicBezTo>
                  <a:pt x="463572" y="1335414"/>
                  <a:pt x="499386" y="1392315"/>
                  <a:pt x="508936" y="1470308"/>
                </a:cubicBezTo>
                <a:cubicBezTo>
                  <a:pt x="513709" y="1506914"/>
                  <a:pt x="518088" y="1543523"/>
                  <a:pt x="511323" y="1582918"/>
                </a:cubicBezTo>
                <a:cubicBezTo>
                  <a:pt x="479091" y="1549494"/>
                  <a:pt x="442482" y="1526414"/>
                  <a:pt x="403884" y="1506119"/>
                </a:cubicBezTo>
                <a:cubicBezTo>
                  <a:pt x="401895" y="1504925"/>
                  <a:pt x="399905" y="1503733"/>
                  <a:pt x="397916" y="1502935"/>
                </a:cubicBezTo>
                <a:cubicBezTo>
                  <a:pt x="331862" y="1471103"/>
                  <a:pt x="304009" y="1418179"/>
                  <a:pt x="311170" y="1346156"/>
                </a:cubicBezTo>
                <a:close/>
                <a:moveTo>
                  <a:pt x="314354" y="1122130"/>
                </a:moveTo>
                <a:cubicBezTo>
                  <a:pt x="317539" y="1094274"/>
                  <a:pt x="319528" y="1066421"/>
                  <a:pt x="322312" y="1036179"/>
                </a:cubicBezTo>
                <a:cubicBezTo>
                  <a:pt x="325894" y="1038965"/>
                  <a:pt x="327486" y="1040158"/>
                  <a:pt x="328678" y="1041352"/>
                </a:cubicBezTo>
                <a:cubicBezTo>
                  <a:pt x="350566" y="1068808"/>
                  <a:pt x="377624" y="1088703"/>
                  <a:pt x="410254" y="1102233"/>
                </a:cubicBezTo>
                <a:cubicBezTo>
                  <a:pt x="448452" y="1117751"/>
                  <a:pt x="479092" y="1143220"/>
                  <a:pt x="493816" y="1183010"/>
                </a:cubicBezTo>
                <a:cubicBezTo>
                  <a:pt x="502569" y="1206487"/>
                  <a:pt x="508540" y="1230761"/>
                  <a:pt x="513711" y="1255035"/>
                </a:cubicBezTo>
                <a:cubicBezTo>
                  <a:pt x="517690" y="1273736"/>
                  <a:pt x="518885" y="1292836"/>
                  <a:pt x="522466" y="1312334"/>
                </a:cubicBezTo>
                <a:cubicBezTo>
                  <a:pt x="522864" y="1308752"/>
                  <a:pt x="523659" y="1305173"/>
                  <a:pt x="523659" y="1301591"/>
                </a:cubicBezTo>
                <a:cubicBezTo>
                  <a:pt x="524059" y="1099846"/>
                  <a:pt x="524853" y="898102"/>
                  <a:pt x="524059" y="696754"/>
                </a:cubicBezTo>
                <a:cubicBezTo>
                  <a:pt x="523659" y="585337"/>
                  <a:pt x="520477" y="474319"/>
                  <a:pt x="518885" y="362901"/>
                </a:cubicBezTo>
                <a:cubicBezTo>
                  <a:pt x="518885" y="349769"/>
                  <a:pt x="514508" y="339822"/>
                  <a:pt x="506948" y="328680"/>
                </a:cubicBezTo>
                <a:cubicBezTo>
                  <a:pt x="489837" y="304408"/>
                  <a:pt x="473123" y="279339"/>
                  <a:pt x="459594" y="252678"/>
                </a:cubicBezTo>
                <a:cubicBezTo>
                  <a:pt x="440096" y="214875"/>
                  <a:pt x="438107" y="174687"/>
                  <a:pt x="450841" y="134100"/>
                </a:cubicBezTo>
                <a:cubicBezTo>
                  <a:pt x="464768" y="87941"/>
                  <a:pt x="487450" y="45761"/>
                  <a:pt x="514109" y="5969"/>
                </a:cubicBezTo>
                <a:cubicBezTo>
                  <a:pt x="514906" y="4376"/>
                  <a:pt x="515701" y="2784"/>
                  <a:pt x="517293" y="0"/>
                </a:cubicBezTo>
                <a:cubicBezTo>
                  <a:pt x="523261" y="6366"/>
                  <a:pt x="527638" y="10745"/>
                  <a:pt x="531619" y="15519"/>
                </a:cubicBezTo>
                <a:cubicBezTo>
                  <a:pt x="563452" y="51332"/>
                  <a:pt x="587326" y="91520"/>
                  <a:pt x="601652" y="137679"/>
                </a:cubicBezTo>
                <a:cubicBezTo>
                  <a:pt x="612795" y="173095"/>
                  <a:pt x="610805" y="206917"/>
                  <a:pt x="596081" y="241138"/>
                </a:cubicBezTo>
                <a:cubicBezTo>
                  <a:pt x="579368" y="279736"/>
                  <a:pt x="556688" y="313958"/>
                  <a:pt x="530822" y="346985"/>
                </a:cubicBezTo>
                <a:cubicBezTo>
                  <a:pt x="527240" y="351362"/>
                  <a:pt x="524456" y="357727"/>
                  <a:pt x="524853" y="363298"/>
                </a:cubicBezTo>
                <a:cubicBezTo>
                  <a:pt x="531619" y="656167"/>
                  <a:pt x="536393" y="949035"/>
                  <a:pt x="530027" y="1241903"/>
                </a:cubicBezTo>
                <a:cubicBezTo>
                  <a:pt x="526445" y="1419375"/>
                  <a:pt x="519680" y="1596846"/>
                  <a:pt x="510927" y="1773920"/>
                </a:cubicBezTo>
                <a:cubicBezTo>
                  <a:pt x="498590" y="2023414"/>
                  <a:pt x="458402" y="2268531"/>
                  <a:pt x="387174" y="2508475"/>
                </a:cubicBezTo>
                <a:cubicBezTo>
                  <a:pt x="376827" y="2543891"/>
                  <a:pt x="374440" y="2581295"/>
                  <a:pt x="366879" y="2617903"/>
                </a:cubicBezTo>
                <a:cubicBezTo>
                  <a:pt x="351360" y="2692713"/>
                  <a:pt x="331863" y="2767122"/>
                  <a:pt x="290878" y="2831586"/>
                </a:cubicBezTo>
                <a:cubicBezTo>
                  <a:pt x="250290" y="2896048"/>
                  <a:pt x="222037" y="2965683"/>
                  <a:pt x="189805" y="3033729"/>
                </a:cubicBezTo>
                <a:cubicBezTo>
                  <a:pt x="187815" y="3038105"/>
                  <a:pt x="185031" y="3042879"/>
                  <a:pt x="181449" y="3046461"/>
                </a:cubicBezTo>
                <a:cubicBezTo>
                  <a:pt x="296449" y="2787417"/>
                  <a:pt x="358524" y="2515241"/>
                  <a:pt x="395530" y="2236299"/>
                </a:cubicBezTo>
                <a:cubicBezTo>
                  <a:pt x="395530" y="2275297"/>
                  <a:pt x="396325" y="2314690"/>
                  <a:pt x="395132" y="2353685"/>
                </a:cubicBezTo>
                <a:cubicBezTo>
                  <a:pt x="394335" y="2393081"/>
                  <a:pt x="391551" y="2432076"/>
                  <a:pt x="390756" y="2471866"/>
                </a:cubicBezTo>
                <a:cubicBezTo>
                  <a:pt x="393143" y="2463114"/>
                  <a:pt x="395927" y="2454358"/>
                  <a:pt x="398314" y="2445605"/>
                </a:cubicBezTo>
                <a:cubicBezTo>
                  <a:pt x="450841" y="2255400"/>
                  <a:pt x="486255" y="2062409"/>
                  <a:pt x="498192" y="1865441"/>
                </a:cubicBezTo>
                <a:cubicBezTo>
                  <a:pt x="508140" y="1702693"/>
                  <a:pt x="514508" y="1539545"/>
                  <a:pt x="522069" y="1376400"/>
                </a:cubicBezTo>
                <a:cubicBezTo>
                  <a:pt x="522466" y="1370032"/>
                  <a:pt x="522069" y="1364063"/>
                  <a:pt x="522069" y="1353718"/>
                </a:cubicBezTo>
                <a:cubicBezTo>
                  <a:pt x="520477" y="1359687"/>
                  <a:pt x="519680" y="1362074"/>
                  <a:pt x="518487" y="1365656"/>
                </a:cubicBezTo>
                <a:cubicBezTo>
                  <a:pt x="508140" y="1356900"/>
                  <a:pt x="498590" y="1346953"/>
                  <a:pt x="487847" y="1340189"/>
                </a:cubicBezTo>
                <a:cubicBezTo>
                  <a:pt x="461981" y="1323476"/>
                  <a:pt x="436515" y="1305173"/>
                  <a:pt x="408662" y="1292438"/>
                </a:cubicBezTo>
                <a:cubicBezTo>
                  <a:pt x="334647" y="1258217"/>
                  <a:pt x="305999" y="1201316"/>
                  <a:pt x="314354" y="1122130"/>
                </a:cubicBezTo>
                <a:close/>
                <a:moveTo>
                  <a:pt x="323109" y="824087"/>
                </a:moveTo>
                <a:cubicBezTo>
                  <a:pt x="323904" y="823690"/>
                  <a:pt x="325098" y="823690"/>
                  <a:pt x="326293" y="823292"/>
                </a:cubicBezTo>
                <a:cubicBezTo>
                  <a:pt x="330272" y="827668"/>
                  <a:pt x="333854" y="831648"/>
                  <a:pt x="337833" y="836026"/>
                </a:cubicBezTo>
                <a:cubicBezTo>
                  <a:pt x="355341" y="855922"/>
                  <a:pt x="376031" y="871838"/>
                  <a:pt x="400702" y="882582"/>
                </a:cubicBezTo>
                <a:cubicBezTo>
                  <a:pt x="419008" y="890541"/>
                  <a:pt x="436516" y="900885"/>
                  <a:pt x="452830" y="912425"/>
                </a:cubicBezTo>
                <a:cubicBezTo>
                  <a:pt x="477899" y="930331"/>
                  <a:pt x="492622" y="956594"/>
                  <a:pt x="501375" y="986040"/>
                </a:cubicBezTo>
                <a:cubicBezTo>
                  <a:pt x="516896" y="1036577"/>
                  <a:pt x="524855" y="1087907"/>
                  <a:pt x="520875" y="1140831"/>
                </a:cubicBezTo>
                <a:cubicBezTo>
                  <a:pt x="520476" y="1143616"/>
                  <a:pt x="520078" y="1146800"/>
                  <a:pt x="519681" y="1151574"/>
                </a:cubicBezTo>
                <a:cubicBezTo>
                  <a:pt x="516497" y="1148789"/>
                  <a:pt x="514507" y="1147197"/>
                  <a:pt x="512518" y="1145605"/>
                </a:cubicBezTo>
                <a:cubicBezTo>
                  <a:pt x="485857" y="1126902"/>
                  <a:pt x="459595" y="1107802"/>
                  <a:pt x="432935" y="1089499"/>
                </a:cubicBezTo>
                <a:cubicBezTo>
                  <a:pt x="424179" y="1083530"/>
                  <a:pt x="414232" y="1079154"/>
                  <a:pt x="404681" y="1074378"/>
                </a:cubicBezTo>
                <a:cubicBezTo>
                  <a:pt x="334649" y="1042146"/>
                  <a:pt x="308385" y="986439"/>
                  <a:pt x="315151" y="912028"/>
                </a:cubicBezTo>
                <a:cubicBezTo>
                  <a:pt x="317935" y="882583"/>
                  <a:pt x="320325" y="853534"/>
                  <a:pt x="323109" y="824087"/>
                </a:cubicBezTo>
                <a:close/>
                <a:moveTo>
                  <a:pt x="317488" y="678001"/>
                </a:moveTo>
                <a:cubicBezTo>
                  <a:pt x="319428" y="654673"/>
                  <a:pt x="322710" y="630898"/>
                  <a:pt x="325893" y="606028"/>
                </a:cubicBezTo>
                <a:cubicBezTo>
                  <a:pt x="330670" y="612793"/>
                  <a:pt x="332659" y="616773"/>
                  <a:pt x="335841" y="620352"/>
                </a:cubicBezTo>
                <a:cubicBezTo>
                  <a:pt x="352952" y="639852"/>
                  <a:pt x="371257" y="658552"/>
                  <a:pt x="396326" y="667705"/>
                </a:cubicBezTo>
                <a:cubicBezTo>
                  <a:pt x="463177" y="691979"/>
                  <a:pt x="499786" y="740127"/>
                  <a:pt x="512518" y="809363"/>
                </a:cubicBezTo>
                <a:cubicBezTo>
                  <a:pt x="520078" y="849156"/>
                  <a:pt x="524455" y="888949"/>
                  <a:pt x="522068" y="929139"/>
                </a:cubicBezTo>
                <a:cubicBezTo>
                  <a:pt x="522465" y="932718"/>
                  <a:pt x="522068" y="935505"/>
                  <a:pt x="521670" y="940279"/>
                </a:cubicBezTo>
                <a:cubicBezTo>
                  <a:pt x="517294" y="936697"/>
                  <a:pt x="514905" y="934310"/>
                  <a:pt x="512120" y="932321"/>
                </a:cubicBezTo>
                <a:cubicBezTo>
                  <a:pt x="485459" y="913618"/>
                  <a:pt x="459196" y="894520"/>
                  <a:pt x="431740" y="876612"/>
                </a:cubicBezTo>
                <a:cubicBezTo>
                  <a:pt x="416221" y="866267"/>
                  <a:pt x="398713" y="858706"/>
                  <a:pt x="382399" y="849156"/>
                </a:cubicBezTo>
                <a:cubicBezTo>
                  <a:pt x="343801" y="826076"/>
                  <a:pt x="321119" y="792652"/>
                  <a:pt x="317140" y="747288"/>
                </a:cubicBezTo>
                <a:cubicBezTo>
                  <a:pt x="314952" y="724209"/>
                  <a:pt x="315549" y="701329"/>
                  <a:pt x="317488" y="678001"/>
                </a:cubicBezTo>
                <a:close/>
                <a:moveTo>
                  <a:pt x="325495" y="401897"/>
                </a:moveTo>
                <a:cubicBezTo>
                  <a:pt x="325893" y="400702"/>
                  <a:pt x="327085" y="399510"/>
                  <a:pt x="327882" y="397918"/>
                </a:cubicBezTo>
                <a:cubicBezTo>
                  <a:pt x="345788" y="423782"/>
                  <a:pt x="366878" y="444474"/>
                  <a:pt x="395131" y="456811"/>
                </a:cubicBezTo>
                <a:cubicBezTo>
                  <a:pt x="400302" y="459198"/>
                  <a:pt x="405873" y="461585"/>
                  <a:pt x="411047" y="463972"/>
                </a:cubicBezTo>
                <a:cubicBezTo>
                  <a:pt x="461582" y="485859"/>
                  <a:pt x="493416" y="522865"/>
                  <a:pt x="506945" y="576981"/>
                </a:cubicBezTo>
                <a:cubicBezTo>
                  <a:pt x="518085" y="621548"/>
                  <a:pt x="525248" y="666114"/>
                  <a:pt x="522861" y="712273"/>
                </a:cubicBezTo>
                <a:cubicBezTo>
                  <a:pt x="522464" y="717447"/>
                  <a:pt x="522066" y="722618"/>
                  <a:pt x="521269" y="729384"/>
                </a:cubicBezTo>
                <a:cubicBezTo>
                  <a:pt x="517688" y="726199"/>
                  <a:pt x="515301" y="724210"/>
                  <a:pt x="512914" y="722618"/>
                </a:cubicBezTo>
                <a:cubicBezTo>
                  <a:pt x="486650" y="703917"/>
                  <a:pt x="460787" y="685214"/>
                  <a:pt x="434126" y="667309"/>
                </a:cubicBezTo>
                <a:cubicBezTo>
                  <a:pt x="418607" y="656961"/>
                  <a:pt x="401099" y="649401"/>
                  <a:pt x="384783" y="640251"/>
                </a:cubicBezTo>
                <a:cubicBezTo>
                  <a:pt x="343401" y="616374"/>
                  <a:pt x="317935" y="580960"/>
                  <a:pt x="317537" y="532812"/>
                </a:cubicBezTo>
                <a:cubicBezTo>
                  <a:pt x="317137" y="489040"/>
                  <a:pt x="322709" y="445669"/>
                  <a:pt x="325495" y="401897"/>
                </a:cubicBezTo>
                <a:close/>
                <a:moveTo>
                  <a:pt x="322312" y="190207"/>
                </a:moveTo>
                <a:cubicBezTo>
                  <a:pt x="344199" y="216868"/>
                  <a:pt x="372052" y="233578"/>
                  <a:pt x="399907" y="251089"/>
                </a:cubicBezTo>
                <a:cubicBezTo>
                  <a:pt x="468348" y="294858"/>
                  <a:pt x="500977" y="360912"/>
                  <a:pt x="511722" y="438905"/>
                </a:cubicBezTo>
                <a:cubicBezTo>
                  <a:pt x="515701" y="469148"/>
                  <a:pt x="516099" y="499785"/>
                  <a:pt x="518088" y="530425"/>
                </a:cubicBezTo>
                <a:cubicBezTo>
                  <a:pt x="516496" y="530825"/>
                  <a:pt x="514506" y="531222"/>
                  <a:pt x="512517" y="531620"/>
                </a:cubicBezTo>
                <a:cubicBezTo>
                  <a:pt x="486254" y="490635"/>
                  <a:pt x="448453" y="464769"/>
                  <a:pt x="405479" y="443282"/>
                </a:cubicBezTo>
                <a:cubicBezTo>
                  <a:pt x="344199" y="413041"/>
                  <a:pt x="313559" y="361709"/>
                  <a:pt x="314354" y="293266"/>
                </a:cubicBezTo>
                <a:cubicBezTo>
                  <a:pt x="314754" y="259047"/>
                  <a:pt x="318333" y="224825"/>
                  <a:pt x="322312" y="190207"/>
                </a:cubicBezTo>
                <a:close/>
                <a:moveTo>
                  <a:pt x="0" y="832444"/>
                </a:moveTo>
                <a:cubicBezTo>
                  <a:pt x="23079" y="869053"/>
                  <a:pt x="46556" y="905661"/>
                  <a:pt x="68440" y="942667"/>
                </a:cubicBezTo>
                <a:cubicBezTo>
                  <a:pt x="173889" y="1119344"/>
                  <a:pt x="263422" y="1303182"/>
                  <a:pt x="329078" y="1498559"/>
                </a:cubicBezTo>
                <a:cubicBezTo>
                  <a:pt x="391153" y="1682399"/>
                  <a:pt x="419006" y="1870613"/>
                  <a:pt x="405080" y="2064798"/>
                </a:cubicBezTo>
                <a:cubicBezTo>
                  <a:pt x="401895" y="2107773"/>
                  <a:pt x="399509" y="2150350"/>
                  <a:pt x="396327" y="2193324"/>
                </a:cubicBezTo>
                <a:cubicBezTo>
                  <a:pt x="395927" y="2196111"/>
                  <a:pt x="394735" y="2199693"/>
                  <a:pt x="393540" y="2206456"/>
                </a:cubicBezTo>
                <a:cubicBezTo>
                  <a:pt x="390356" y="2169053"/>
                  <a:pt x="387174" y="2135229"/>
                  <a:pt x="384387" y="2101804"/>
                </a:cubicBezTo>
                <a:cubicBezTo>
                  <a:pt x="370858" y="1946218"/>
                  <a:pt x="335842" y="1795009"/>
                  <a:pt x="288888" y="1646188"/>
                </a:cubicBezTo>
                <a:cubicBezTo>
                  <a:pt x="205324" y="1379583"/>
                  <a:pt x="107438" y="1118547"/>
                  <a:pt x="6366" y="858308"/>
                </a:cubicBezTo>
                <a:cubicBezTo>
                  <a:pt x="3184" y="850350"/>
                  <a:pt x="397" y="841994"/>
                  <a:pt x="0" y="832444"/>
                </a:cubicBezTo>
                <a:close/>
              </a:path>
            </a:pathLst>
          </a:custGeom>
          <a:solidFill>
            <a:schemeClr val="accent2"/>
          </a:solidFill>
          <a:ln w="164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434AA33-57BF-4036-9F19-66BBCDC4E1D4}"/>
              </a:ext>
            </a:extLst>
          </p:cNvPr>
          <p:cNvSpPr/>
          <p:nvPr userDrawn="1"/>
        </p:nvSpPr>
        <p:spPr>
          <a:xfrm rot="16516275" flipH="1">
            <a:off x="10266540" y="-970122"/>
            <a:ext cx="748525" cy="3046461"/>
          </a:xfrm>
          <a:custGeom>
            <a:avLst/>
            <a:gdLst>
              <a:gd name="connsiteX0" fmla="*/ 534053 w 748525"/>
              <a:gd name="connsiteY0" fmla="*/ 1515420 h 3046461"/>
              <a:gd name="connsiteX1" fmla="*/ 534401 w 748525"/>
              <a:gd name="connsiteY1" fmla="*/ 1576550 h 3046461"/>
              <a:gd name="connsiteX2" fmla="*/ 654572 w 748525"/>
              <a:gd name="connsiteY2" fmla="*/ 1498559 h 3046461"/>
              <a:gd name="connsiteX3" fmla="*/ 682428 w 748525"/>
              <a:gd name="connsiteY3" fmla="*/ 1482643 h 3046461"/>
              <a:gd name="connsiteX4" fmla="*/ 740523 w 748525"/>
              <a:gd name="connsiteY4" fmla="*/ 1393507 h 3046461"/>
              <a:gd name="connsiteX5" fmla="*/ 741318 w 748525"/>
              <a:gd name="connsiteY5" fmla="*/ 1301190 h 3046461"/>
              <a:gd name="connsiteX6" fmla="*/ 736147 w 748525"/>
              <a:gd name="connsiteY6" fmla="*/ 1248268 h 3046461"/>
              <a:gd name="connsiteX7" fmla="*/ 724210 w 748525"/>
              <a:gd name="connsiteY7" fmla="*/ 1261002 h 3046461"/>
              <a:gd name="connsiteX8" fmla="*/ 664522 w 748525"/>
              <a:gd name="connsiteY8" fmla="*/ 1305569 h 3046461"/>
              <a:gd name="connsiteX9" fmla="*/ 545941 w 748525"/>
              <a:gd name="connsiteY9" fmla="*/ 1443247 h 3046461"/>
              <a:gd name="connsiteX10" fmla="*/ 542359 w 748525"/>
              <a:gd name="connsiteY10" fmla="*/ 1457574 h 3046461"/>
              <a:gd name="connsiteX11" fmla="*/ 534053 w 748525"/>
              <a:gd name="connsiteY11" fmla="*/ 1515420 h 3046461"/>
              <a:gd name="connsiteX12" fmla="*/ 544051 w 748525"/>
              <a:gd name="connsiteY12" fmla="*/ 1259708 h 3046461"/>
              <a:gd name="connsiteX13" fmla="*/ 541963 w 748525"/>
              <a:gd name="connsiteY13" fmla="*/ 1358889 h 3046461"/>
              <a:gd name="connsiteX14" fmla="*/ 666909 w 748525"/>
              <a:gd name="connsiteY14" fmla="*/ 1273338 h 3046461"/>
              <a:gd name="connsiteX15" fmla="*/ 687599 w 748525"/>
              <a:gd name="connsiteY15" fmla="*/ 1260603 h 3046461"/>
              <a:gd name="connsiteX16" fmla="*/ 743308 w 748525"/>
              <a:gd name="connsiteY16" fmla="*/ 1168686 h 3046461"/>
              <a:gd name="connsiteX17" fmla="*/ 741318 w 748525"/>
              <a:gd name="connsiteY17" fmla="*/ 1072390 h 3046461"/>
              <a:gd name="connsiteX18" fmla="*/ 735747 w 748525"/>
              <a:gd name="connsiteY18" fmla="*/ 1028618 h 3046461"/>
              <a:gd name="connsiteX19" fmla="*/ 641840 w 748525"/>
              <a:gd name="connsiteY19" fmla="*/ 1096662 h 3046461"/>
              <a:gd name="connsiteX20" fmla="*/ 569418 w 748525"/>
              <a:gd name="connsiteY20" fmla="*/ 1167094 h 3046461"/>
              <a:gd name="connsiteX21" fmla="*/ 544051 w 748525"/>
              <a:gd name="connsiteY21" fmla="*/ 1259708 h 3046461"/>
              <a:gd name="connsiteX22" fmla="*/ 546339 w 748525"/>
              <a:gd name="connsiteY22" fmla="*/ 1059159 h 3046461"/>
              <a:gd name="connsiteX23" fmla="*/ 545544 w 748525"/>
              <a:gd name="connsiteY23" fmla="*/ 1143616 h 3046461"/>
              <a:gd name="connsiteX24" fmla="*/ 648206 w 748525"/>
              <a:gd name="connsiteY24" fmla="*/ 1071195 h 3046461"/>
              <a:gd name="connsiteX25" fmla="*/ 680836 w 748525"/>
              <a:gd name="connsiteY25" fmla="*/ 1052892 h 3046461"/>
              <a:gd name="connsiteX26" fmla="*/ 748481 w 748525"/>
              <a:gd name="connsiteY26" fmla="*/ 933118 h 3046461"/>
              <a:gd name="connsiteX27" fmla="*/ 740126 w 748525"/>
              <a:gd name="connsiteY27" fmla="*/ 822499 h 3046461"/>
              <a:gd name="connsiteX28" fmla="*/ 736942 w 748525"/>
              <a:gd name="connsiteY28" fmla="*/ 811754 h 3046461"/>
              <a:gd name="connsiteX29" fmla="*/ 642635 w 748525"/>
              <a:gd name="connsiteY29" fmla="*/ 883379 h 3046461"/>
              <a:gd name="connsiteX30" fmla="*/ 562655 w 748525"/>
              <a:gd name="connsiteY30" fmla="*/ 978880 h 3046461"/>
              <a:gd name="connsiteX31" fmla="*/ 546339 w 748525"/>
              <a:gd name="connsiteY31" fmla="*/ 1059159 h 3046461"/>
              <a:gd name="connsiteX32" fmla="*/ 545544 w 748525"/>
              <a:gd name="connsiteY32" fmla="*/ 838414 h 3046461"/>
              <a:gd name="connsiteX33" fmla="*/ 541168 w 748525"/>
              <a:gd name="connsiteY33" fmla="*/ 927547 h 3046461"/>
              <a:gd name="connsiteX34" fmla="*/ 545544 w 748525"/>
              <a:gd name="connsiteY34" fmla="*/ 928344 h 3046461"/>
              <a:gd name="connsiteX35" fmla="*/ 550718 w 748525"/>
              <a:gd name="connsiteY35" fmla="*/ 924365 h 3046461"/>
              <a:gd name="connsiteX36" fmla="*/ 635872 w 748525"/>
              <a:gd name="connsiteY36" fmla="*/ 864279 h 3046461"/>
              <a:gd name="connsiteX37" fmla="*/ 691183 w 748525"/>
              <a:gd name="connsiteY37" fmla="*/ 831650 h 3046461"/>
              <a:gd name="connsiteX38" fmla="*/ 744902 w 748525"/>
              <a:gd name="connsiteY38" fmla="*/ 746894 h 3046461"/>
              <a:gd name="connsiteX39" fmla="*/ 738136 w 748525"/>
              <a:gd name="connsiteY39" fmla="*/ 600858 h 3046461"/>
              <a:gd name="connsiteX40" fmla="*/ 734555 w 748525"/>
              <a:gd name="connsiteY40" fmla="*/ 601652 h 3046461"/>
              <a:gd name="connsiteX41" fmla="*/ 639453 w 748525"/>
              <a:gd name="connsiteY41" fmla="*/ 671290 h 3046461"/>
              <a:gd name="connsiteX42" fmla="*/ 561063 w 748525"/>
              <a:gd name="connsiteY42" fmla="*/ 766392 h 3046461"/>
              <a:gd name="connsiteX43" fmla="*/ 545544 w 748525"/>
              <a:gd name="connsiteY43" fmla="*/ 838414 h 3046461"/>
              <a:gd name="connsiteX44" fmla="*/ 546191 w 748525"/>
              <a:gd name="connsiteY44" fmla="*/ 622044 h 3046461"/>
              <a:gd name="connsiteX45" fmla="*/ 541963 w 748525"/>
              <a:gd name="connsiteY45" fmla="*/ 698743 h 3046461"/>
              <a:gd name="connsiteX46" fmla="*/ 544352 w 748525"/>
              <a:gd name="connsiteY46" fmla="*/ 721027 h 3046461"/>
              <a:gd name="connsiteX47" fmla="*/ 670093 w 748525"/>
              <a:gd name="connsiteY47" fmla="*/ 635871 h 3046461"/>
              <a:gd name="connsiteX48" fmla="*/ 695957 w 748525"/>
              <a:gd name="connsiteY48" fmla="*/ 619160 h 3046461"/>
              <a:gd name="connsiteX49" fmla="*/ 745300 w 748525"/>
              <a:gd name="connsiteY49" fmla="*/ 529626 h 3046461"/>
              <a:gd name="connsiteX50" fmla="*/ 741321 w 748525"/>
              <a:gd name="connsiteY50" fmla="*/ 389959 h 3046461"/>
              <a:gd name="connsiteX51" fmla="*/ 733760 w 748525"/>
              <a:gd name="connsiteY51" fmla="*/ 392743 h 3046461"/>
              <a:gd name="connsiteX52" fmla="*/ 639851 w 748525"/>
              <a:gd name="connsiteY52" fmla="*/ 461584 h 3046461"/>
              <a:gd name="connsiteX53" fmla="*/ 563850 w 748525"/>
              <a:gd name="connsiteY53" fmla="*/ 547136 h 3046461"/>
              <a:gd name="connsiteX54" fmla="*/ 546191 w 748525"/>
              <a:gd name="connsiteY54" fmla="*/ 622044 h 3046461"/>
              <a:gd name="connsiteX55" fmla="*/ 546936 w 748525"/>
              <a:gd name="connsiteY55" fmla="*/ 424777 h 3046461"/>
              <a:gd name="connsiteX56" fmla="*/ 542360 w 748525"/>
              <a:gd name="connsiteY56" fmla="*/ 525252 h 3046461"/>
              <a:gd name="connsiteX57" fmla="*/ 567429 w 748525"/>
              <a:gd name="connsiteY57" fmla="*/ 493419 h 3046461"/>
              <a:gd name="connsiteX58" fmla="*/ 649001 w 748525"/>
              <a:gd name="connsiteY58" fmla="*/ 436118 h 3046461"/>
              <a:gd name="connsiteX59" fmla="*/ 742911 w 748525"/>
              <a:gd name="connsiteY59" fmla="*/ 283715 h 3046461"/>
              <a:gd name="connsiteX60" fmla="*/ 738137 w 748525"/>
              <a:gd name="connsiteY60" fmla="*/ 203734 h 3046461"/>
              <a:gd name="connsiteX61" fmla="*/ 735748 w 748525"/>
              <a:gd name="connsiteY61" fmla="*/ 179063 h 3046461"/>
              <a:gd name="connsiteX62" fmla="*/ 658551 w 748525"/>
              <a:gd name="connsiteY62" fmla="*/ 241535 h 3046461"/>
              <a:gd name="connsiteX63" fmla="*/ 576581 w 748525"/>
              <a:gd name="connsiteY63" fmla="*/ 331466 h 3046461"/>
              <a:gd name="connsiteX64" fmla="*/ 546936 w 748525"/>
              <a:gd name="connsiteY64" fmla="*/ 424777 h 3046461"/>
              <a:gd name="connsiteX65" fmla="*/ 311170 w 748525"/>
              <a:gd name="connsiteY65" fmla="*/ 1346156 h 3046461"/>
              <a:gd name="connsiteX66" fmla="*/ 397916 w 748525"/>
              <a:gd name="connsiteY66" fmla="*/ 1502935 h 3046461"/>
              <a:gd name="connsiteX67" fmla="*/ 403884 w 748525"/>
              <a:gd name="connsiteY67" fmla="*/ 1506120 h 3046461"/>
              <a:gd name="connsiteX68" fmla="*/ 511323 w 748525"/>
              <a:gd name="connsiteY68" fmla="*/ 1582918 h 3046461"/>
              <a:gd name="connsiteX69" fmla="*/ 508936 w 748525"/>
              <a:gd name="connsiteY69" fmla="*/ 1470309 h 3046461"/>
              <a:gd name="connsiteX70" fmla="*/ 387571 w 748525"/>
              <a:gd name="connsiteY70" fmla="*/ 1305171 h 3046461"/>
              <a:gd name="connsiteX71" fmla="*/ 333454 w 748525"/>
              <a:gd name="connsiteY71" fmla="*/ 1260604 h 3046461"/>
              <a:gd name="connsiteX72" fmla="*/ 321915 w 748525"/>
              <a:gd name="connsiteY72" fmla="*/ 1247473 h 3046461"/>
              <a:gd name="connsiteX73" fmla="*/ 311170 w 748525"/>
              <a:gd name="connsiteY73" fmla="*/ 1346156 h 3046461"/>
              <a:gd name="connsiteX74" fmla="*/ 314355 w 748525"/>
              <a:gd name="connsiteY74" fmla="*/ 1122130 h 3046461"/>
              <a:gd name="connsiteX75" fmla="*/ 408662 w 748525"/>
              <a:gd name="connsiteY75" fmla="*/ 1292438 h 3046461"/>
              <a:gd name="connsiteX76" fmla="*/ 487847 w 748525"/>
              <a:gd name="connsiteY76" fmla="*/ 1340189 h 3046461"/>
              <a:gd name="connsiteX77" fmla="*/ 518487 w 748525"/>
              <a:gd name="connsiteY77" fmla="*/ 1365656 h 3046461"/>
              <a:gd name="connsiteX78" fmla="*/ 522069 w 748525"/>
              <a:gd name="connsiteY78" fmla="*/ 1353718 h 3046461"/>
              <a:gd name="connsiteX79" fmla="*/ 522069 w 748525"/>
              <a:gd name="connsiteY79" fmla="*/ 1376400 h 3046461"/>
              <a:gd name="connsiteX80" fmla="*/ 498192 w 748525"/>
              <a:gd name="connsiteY80" fmla="*/ 1865441 h 3046461"/>
              <a:gd name="connsiteX81" fmla="*/ 398314 w 748525"/>
              <a:gd name="connsiteY81" fmla="*/ 2445606 h 3046461"/>
              <a:gd name="connsiteX82" fmla="*/ 390756 w 748525"/>
              <a:gd name="connsiteY82" fmla="*/ 2471867 h 3046461"/>
              <a:gd name="connsiteX83" fmla="*/ 395132 w 748525"/>
              <a:gd name="connsiteY83" fmla="*/ 2353686 h 3046461"/>
              <a:gd name="connsiteX84" fmla="*/ 395530 w 748525"/>
              <a:gd name="connsiteY84" fmla="*/ 2236299 h 3046461"/>
              <a:gd name="connsiteX85" fmla="*/ 181449 w 748525"/>
              <a:gd name="connsiteY85" fmla="*/ 3046461 h 3046461"/>
              <a:gd name="connsiteX86" fmla="*/ 189805 w 748525"/>
              <a:gd name="connsiteY86" fmla="*/ 3033730 h 3046461"/>
              <a:gd name="connsiteX87" fmla="*/ 290877 w 748525"/>
              <a:gd name="connsiteY87" fmla="*/ 2831586 h 3046461"/>
              <a:gd name="connsiteX88" fmla="*/ 366879 w 748525"/>
              <a:gd name="connsiteY88" fmla="*/ 2617904 h 3046461"/>
              <a:gd name="connsiteX89" fmla="*/ 387174 w 748525"/>
              <a:gd name="connsiteY89" fmla="*/ 2508476 h 3046461"/>
              <a:gd name="connsiteX90" fmla="*/ 510927 w 748525"/>
              <a:gd name="connsiteY90" fmla="*/ 1773921 h 3046461"/>
              <a:gd name="connsiteX91" fmla="*/ 530027 w 748525"/>
              <a:gd name="connsiteY91" fmla="*/ 1241903 h 3046461"/>
              <a:gd name="connsiteX92" fmla="*/ 524853 w 748525"/>
              <a:gd name="connsiteY92" fmla="*/ 363298 h 3046461"/>
              <a:gd name="connsiteX93" fmla="*/ 530822 w 748525"/>
              <a:gd name="connsiteY93" fmla="*/ 346985 h 3046461"/>
              <a:gd name="connsiteX94" fmla="*/ 596081 w 748525"/>
              <a:gd name="connsiteY94" fmla="*/ 241139 h 3046461"/>
              <a:gd name="connsiteX95" fmla="*/ 601652 w 748525"/>
              <a:gd name="connsiteY95" fmla="*/ 137679 h 3046461"/>
              <a:gd name="connsiteX96" fmla="*/ 531619 w 748525"/>
              <a:gd name="connsiteY96" fmla="*/ 15518 h 3046461"/>
              <a:gd name="connsiteX97" fmla="*/ 517293 w 748525"/>
              <a:gd name="connsiteY97" fmla="*/ 0 h 3046461"/>
              <a:gd name="connsiteX98" fmla="*/ 514109 w 748525"/>
              <a:gd name="connsiteY98" fmla="*/ 5968 h 3046461"/>
              <a:gd name="connsiteX99" fmla="*/ 450841 w 748525"/>
              <a:gd name="connsiteY99" fmla="*/ 134100 h 3046461"/>
              <a:gd name="connsiteX100" fmla="*/ 459594 w 748525"/>
              <a:gd name="connsiteY100" fmla="*/ 252678 h 3046461"/>
              <a:gd name="connsiteX101" fmla="*/ 506948 w 748525"/>
              <a:gd name="connsiteY101" fmla="*/ 328679 h 3046461"/>
              <a:gd name="connsiteX102" fmla="*/ 518885 w 748525"/>
              <a:gd name="connsiteY102" fmla="*/ 362901 h 3046461"/>
              <a:gd name="connsiteX103" fmla="*/ 524058 w 748525"/>
              <a:gd name="connsiteY103" fmla="*/ 696755 h 3046461"/>
              <a:gd name="connsiteX104" fmla="*/ 523659 w 748525"/>
              <a:gd name="connsiteY104" fmla="*/ 1301591 h 3046461"/>
              <a:gd name="connsiteX105" fmla="*/ 522466 w 748525"/>
              <a:gd name="connsiteY105" fmla="*/ 1312334 h 3046461"/>
              <a:gd name="connsiteX106" fmla="*/ 513711 w 748525"/>
              <a:gd name="connsiteY106" fmla="*/ 1255035 h 3046461"/>
              <a:gd name="connsiteX107" fmla="*/ 493816 w 748525"/>
              <a:gd name="connsiteY107" fmla="*/ 1183011 h 3046461"/>
              <a:gd name="connsiteX108" fmla="*/ 410254 w 748525"/>
              <a:gd name="connsiteY108" fmla="*/ 1102233 h 3046461"/>
              <a:gd name="connsiteX109" fmla="*/ 328678 w 748525"/>
              <a:gd name="connsiteY109" fmla="*/ 1041352 h 3046461"/>
              <a:gd name="connsiteX110" fmla="*/ 322313 w 748525"/>
              <a:gd name="connsiteY110" fmla="*/ 1036178 h 3046461"/>
              <a:gd name="connsiteX111" fmla="*/ 314355 w 748525"/>
              <a:gd name="connsiteY111" fmla="*/ 1122130 h 3046461"/>
              <a:gd name="connsiteX112" fmla="*/ 323109 w 748525"/>
              <a:gd name="connsiteY112" fmla="*/ 824087 h 3046461"/>
              <a:gd name="connsiteX113" fmla="*/ 315151 w 748525"/>
              <a:gd name="connsiteY113" fmla="*/ 912028 h 3046461"/>
              <a:gd name="connsiteX114" fmla="*/ 404681 w 748525"/>
              <a:gd name="connsiteY114" fmla="*/ 1074377 h 3046461"/>
              <a:gd name="connsiteX115" fmla="*/ 432935 w 748525"/>
              <a:gd name="connsiteY115" fmla="*/ 1089499 h 3046461"/>
              <a:gd name="connsiteX116" fmla="*/ 512518 w 748525"/>
              <a:gd name="connsiteY116" fmla="*/ 1145605 h 3046461"/>
              <a:gd name="connsiteX117" fmla="*/ 519681 w 748525"/>
              <a:gd name="connsiteY117" fmla="*/ 1151574 h 3046461"/>
              <a:gd name="connsiteX118" fmla="*/ 520875 w 748525"/>
              <a:gd name="connsiteY118" fmla="*/ 1140831 h 3046461"/>
              <a:gd name="connsiteX119" fmla="*/ 501375 w 748525"/>
              <a:gd name="connsiteY119" fmla="*/ 986039 h 3046461"/>
              <a:gd name="connsiteX120" fmla="*/ 452830 w 748525"/>
              <a:gd name="connsiteY120" fmla="*/ 912425 h 3046461"/>
              <a:gd name="connsiteX121" fmla="*/ 400702 w 748525"/>
              <a:gd name="connsiteY121" fmla="*/ 882583 h 3046461"/>
              <a:gd name="connsiteX122" fmla="*/ 337833 w 748525"/>
              <a:gd name="connsiteY122" fmla="*/ 836026 h 3046461"/>
              <a:gd name="connsiteX123" fmla="*/ 326293 w 748525"/>
              <a:gd name="connsiteY123" fmla="*/ 823292 h 3046461"/>
              <a:gd name="connsiteX124" fmla="*/ 323109 w 748525"/>
              <a:gd name="connsiteY124" fmla="*/ 824087 h 3046461"/>
              <a:gd name="connsiteX125" fmla="*/ 317488 w 748525"/>
              <a:gd name="connsiteY125" fmla="*/ 678001 h 3046461"/>
              <a:gd name="connsiteX126" fmla="*/ 317140 w 748525"/>
              <a:gd name="connsiteY126" fmla="*/ 747289 h 3046461"/>
              <a:gd name="connsiteX127" fmla="*/ 382399 w 748525"/>
              <a:gd name="connsiteY127" fmla="*/ 849156 h 3046461"/>
              <a:gd name="connsiteX128" fmla="*/ 431740 w 748525"/>
              <a:gd name="connsiteY128" fmla="*/ 876612 h 3046461"/>
              <a:gd name="connsiteX129" fmla="*/ 512120 w 748525"/>
              <a:gd name="connsiteY129" fmla="*/ 932321 h 3046461"/>
              <a:gd name="connsiteX130" fmla="*/ 521670 w 748525"/>
              <a:gd name="connsiteY130" fmla="*/ 940279 h 3046461"/>
              <a:gd name="connsiteX131" fmla="*/ 522068 w 748525"/>
              <a:gd name="connsiteY131" fmla="*/ 929139 h 3046461"/>
              <a:gd name="connsiteX132" fmla="*/ 512518 w 748525"/>
              <a:gd name="connsiteY132" fmla="*/ 809364 h 3046461"/>
              <a:gd name="connsiteX133" fmla="*/ 396326 w 748525"/>
              <a:gd name="connsiteY133" fmla="*/ 667705 h 3046461"/>
              <a:gd name="connsiteX134" fmla="*/ 335841 w 748525"/>
              <a:gd name="connsiteY134" fmla="*/ 620352 h 3046461"/>
              <a:gd name="connsiteX135" fmla="*/ 325893 w 748525"/>
              <a:gd name="connsiteY135" fmla="*/ 606027 h 3046461"/>
              <a:gd name="connsiteX136" fmla="*/ 317488 w 748525"/>
              <a:gd name="connsiteY136" fmla="*/ 678001 h 3046461"/>
              <a:gd name="connsiteX137" fmla="*/ 325496 w 748525"/>
              <a:gd name="connsiteY137" fmla="*/ 401896 h 3046461"/>
              <a:gd name="connsiteX138" fmla="*/ 317537 w 748525"/>
              <a:gd name="connsiteY138" fmla="*/ 532812 h 3046461"/>
              <a:gd name="connsiteX139" fmla="*/ 384783 w 748525"/>
              <a:gd name="connsiteY139" fmla="*/ 640250 h 3046461"/>
              <a:gd name="connsiteX140" fmla="*/ 434126 w 748525"/>
              <a:gd name="connsiteY140" fmla="*/ 667309 h 3046461"/>
              <a:gd name="connsiteX141" fmla="*/ 512914 w 748525"/>
              <a:gd name="connsiteY141" fmla="*/ 722618 h 3046461"/>
              <a:gd name="connsiteX142" fmla="*/ 521269 w 748525"/>
              <a:gd name="connsiteY142" fmla="*/ 729383 h 3046461"/>
              <a:gd name="connsiteX143" fmla="*/ 522861 w 748525"/>
              <a:gd name="connsiteY143" fmla="*/ 712273 h 3046461"/>
              <a:gd name="connsiteX144" fmla="*/ 506945 w 748525"/>
              <a:gd name="connsiteY144" fmla="*/ 576981 h 3046461"/>
              <a:gd name="connsiteX145" fmla="*/ 411047 w 748525"/>
              <a:gd name="connsiteY145" fmla="*/ 463972 h 3046461"/>
              <a:gd name="connsiteX146" fmla="*/ 395131 w 748525"/>
              <a:gd name="connsiteY146" fmla="*/ 456811 h 3046461"/>
              <a:gd name="connsiteX147" fmla="*/ 327882 w 748525"/>
              <a:gd name="connsiteY147" fmla="*/ 397918 h 3046461"/>
              <a:gd name="connsiteX148" fmla="*/ 325496 w 748525"/>
              <a:gd name="connsiteY148" fmla="*/ 401896 h 3046461"/>
              <a:gd name="connsiteX149" fmla="*/ 322312 w 748525"/>
              <a:gd name="connsiteY149" fmla="*/ 190206 h 3046461"/>
              <a:gd name="connsiteX150" fmla="*/ 314354 w 748525"/>
              <a:gd name="connsiteY150" fmla="*/ 293265 h 3046461"/>
              <a:gd name="connsiteX151" fmla="*/ 405479 w 748525"/>
              <a:gd name="connsiteY151" fmla="*/ 443281 h 3046461"/>
              <a:gd name="connsiteX152" fmla="*/ 512517 w 748525"/>
              <a:gd name="connsiteY152" fmla="*/ 531619 h 3046461"/>
              <a:gd name="connsiteX153" fmla="*/ 518088 w 748525"/>
              <a:gd name="connsiteY153" fmla="*/ 530424 h 3046461"/>
              <a:gd name="connsiteX154" fmla="*/ 511722 w 748525"/>
              <a:gd name="connsiteY154" fmla="*/ 438904 h 3046461"/>
              <a:gd name="connsiteX155" fmla="*/ 399908 w 748525"/>
              <a:gd name="connsiteY155" fmla="*/ 251088 h 3046461"/>
              <a:gd name="connsiteX156" fmla="*/ 322312 w 748525"/>
              <a:gd name="connsiteY156" fmla="*/ 190206 h 3046461"/>
              <a:gd name="connsiteX157" fmla="*/ 0 w 748525"/>
              <a:gd name="connsiteY157" fmla="*/ 832445 h 3046461"/>
              <a:gd name="connsiteX158" fmla="*/ 6365 w 748525"/>
              <a:gd name="connsiteY158" fmla="*/ 858309 h 3046461"/>
              <a:gd name="connsiteX159" fmla="*/ 288888 w 748525"/>
              <a:gd name="connsiteY159" fmla="*/ 1646190 h 3046461"/>
              <a:gd name="connsiteX160" fmla="*/ 384387 w 748525"/>
              <a:gd name="connsiteY160" fmla="*/ 2101806 h 3046461"/>
              <a:gd name="connsiteX161" fmla="*/ 393540 w 748525"/>
              <a:gd name="connsiteY161" fmla="*/ 2206457 h 3046461"/>
              <a:gd name="connsiteX162" fmla="*/ 396327 w 748525"/>
              <a:gd name="connsiteY162" fmla="*/ 2193326 h 3046461"/>
              <a:gd name="connsiteX163" fmla="*/ 405080 w 748525"/>
              <a:gd name="connsiteY163" fmla="*/ 2064800 h 3046461"/>
              <a:gd name="connsiteX164" fmla="*/ 329078 w 748525"/>
              <a:gd name="connsiteY164" fmla="*/ 1498561 h 3046461"/>
              <a:gd name="connsiteX165" fmla="*/ 68440 w 748525"/>
              <a:gd name="connsiteY165" fmla="*/ 942669 h 3046461"/>
              <a:gd name="connsiteX166" fmla="*/ 0 w 748525"/>
              <a:gd name="connsiteY166" fmla="*/ 832445 h 304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748525" h="3046461">
                <a:moveTo>
                  <a:pt x="534053" y="1515420"/>
                </a:moveTo>
                <a:cubicBezTo>
                  <a:pt x="532610" y="1535067"/>
                  <a:pt x="532610" y="1555261"/>
                  <a:pt x="534401" y="1576550"/>
                </a:cubicBezTo>
                <a:cubicBezTo>
                  <a:pt x="571010" y="1540738"/>
                  <a:pt x="612395" y="1518851"/>
                  <a:pt x="654572" y="1498559"/>
                </a:cubicBezTo>
                <a:cubicBezTo>
                  <a:pt x="664122" y="1493782"/>
                  <a:pt x="673275" y="1488211"/>
                  <a:pt x="682428" y="1482643"/>
                </a:cubicBezTo>
                <a:cubicBezTo>
                  <a:pt x="715455" y="1461553"/>
                  <a:pt x="736942" y="1432105"/>
                  <a:pt x="740523" y="1393507"/>
                </a:cubicBezTo>
                <a:cubicBezTo>
                  <a:pt x="743308" y="1362867"/>
                  <a:pt x="742116" y="1331830"/>
                  <a:pt x="741318" y="1301190"/>
                </a:cubicBezTo>
                <a:cubicBezTo>
                  <a:pt x="740921" y="1284479"/>
                  <a:pt x="738136" y="1267766"/>
                  <a:pt x="736147" y="1248268"/>
                </a:cubicBezTo>
                <a:cubicBezTo>
                  <a:pt x="730576" y="1253839"/>
                  <a:pt x="727392" y="1257420"/>
                  <a:pt x="724210" y="1261002"/>
                </a:cubicBezTo>
                <a:cubicBezTo>
                  <a:pt x="707099" y="1279305"/>
                  <a:pt x="688794" y="1297210"/>
                  <a:pt x="664522" y="1305569"/>
                </a:cubicBezTo>
                <a:cubicBezTo>
                  <a:pt x="598466" y="1328248"/>
                  <a:pt x="559073" y="1374406"/>
                  <a:pt x="545941" y="1443247"/>
                </a:cubicBezTo>
                <a:cubicBezTo>
                  <a:pt x="544746" y="1448023"/>
                  <a:pt x="543554" y="1452797"/>
                  <a:pt x="542359" y="1457574"/>
                </a:cubicBezTo>
                <a:cubicBezTo>
                  <a:pt x="538380" y="1476673"/>
                  <a:pt x="535495" y="1495772"/>
                  <a:pt x="534053" y="1515420"/>
                </a:cubicBezTo>
                <a:close/>
                <a:moveTo>
                  <a:pt x="544051" y="1259708"/>
                </a:moveTo>
                <a:cubicBezTo>
                  <a:pt x="539575" y="1291542"/>
                  <a:pt x="538978" y="1324469"/>
                  <a:pt x="541963" y="1358889"/>
                </a:cubicBezTo>
                <a:cubicBezTo>
                  <a:pt x="579366" y="1319496"/>
                  <a:pt x="623535" y="1297212"/>
                  <a:pt x="666909" y="1273338"/>
                </a:cubicBezTo>
                <a:cubicBezTo>
                  <a:pt x="674070" y="1269359"/>
                  <a:pt x="680836" y="1264982"/>
                  <a:pt x="687599" y="1260603"/>
                </a:cubicBezTo>
                <a:cubicBezTo>
                  <a:pt x="720228" y="1238321"/>
                  <a:pt x="740921" y="1208078"/>
                  <a:pt x="743308" y="1168686"/>
                </a:cubicBezTo>
                <a:cubicBezTo>
                  <a:pt x="745297" y="1136851"/>
                  <a:pt x="742910" y="1104620"/>
                  <a:pt x="741318" y="1072390"/>
                </a:cubicBezTo>
                <a:cubicBezTo>
                  <a:pt x="740523" y="1057666"/>
                  <a:pt x="737736" y="1043342"/>
                  <a:pt x="735747" y="1028618"/>
                </a:cubicBezTo>
                <a:cubicBezTo>
                  <a:pt x="709883" y="1061247"/>
                  <a:pt x="677651" y="1080745"/>
                  <a:pt x="641840" y="1096662"/>
                </a:cubicBezTo>
                <a:cubicBezTo>
                  <a:pt x="609608" y="1110988"/>
                  <a:pt x="583345" y="1133667"/>
                  <a:pt x="569418" y="1167094"/>
                </a:cubicBezTo>
                <a:cubicBezTo>
                  <a:pt x="556884" y="1197136"/>
                  <a:pt x="548528" y="1227875"/>
                  <a:pt x="544051" y="1259708"/>
                </a:cubicBezTo>
                <a:close/>
                <a:moveTo>
                  <a:pt x="546339" y="1059159"/>
                </a:moveTo>
                <a:cubicBezTo>
                  <a:pt x="543355" y="1086416"/>
                  <a:pt x="542958" y="1114370"/>
                  <a:pt x="545544" y="1143616"/>
                </a:cubicBezTo>
                <a:cubicBezTo>
                  <a:pt x="576979" y="1112182"/>
                  <a:pt x="611598" y="1090295"/>
                  <a:pt x="648206" y="1071195"/>
                </a:cubicBezTo>
                <a:cubicBezTo>
                  <a:pt x="659348" y="1065226"/>
                  <a:pt x="670091" y="1059258"/>
                  <a:pt x="680836" y="1052892"/>
                </a:cubicBezTo>
                <a:cubicBezTo>
                  <a:pt x="726597" y="1025834"/>
                  <a:pt x="749676" y="985643"/>
                  <a:pt x="748481" y="933118"/>
                </a:cubicBezTo>
                <a:cubicBezTo>
                  <a:pt x="747287" y="896113"/>
                  <a:pt x="742910" y="859504"/>
                  <a:pt x="740126" y="822499"/>
                </a:cubicBezTo>
                <a:cubicBezTo>
                  <a:pt x="739726" y="819711"/>
                  <a:pt x="738534" y="816927"/>
                  <a:pt x="736942" y="811754"/>
                </a:cubicBezTo>
                <a:cubicBezTo>
                  <a:pt x="712668" y="847965"/>
                  <a:pt x="678846" y="866665"/>
                  <a:pt x="642635" y="883379"/>
                </a:cubicBezTo>
                <a:cubicBezTo>
                  <a:pt x="601650" y="902479"/>
                  <a:pt x="575387" y="935108"/>
                  <a:pt x="562655" y="978880"/>
                </a:cubicBezTo>
                <a:cubicBezTo>
                  <a:pt x="554895" y="1005341"/>
                  <a:pt x="549323" y="1031902"/>
                  <a:pt x="546339" y="1059159"/>
                </a:cubicBezTo>
                <a:close/>
                <a:moveTo>
                  <a:pt x="545544" y="838414"/>
                </a:moveTo>
                <a:cubicBezTo>
                  <a:pt x="542362" y="867859"/>
                  <a:pt x="542362" y="897704"/>
                  <a:pt x="541168" y="927547"/>
                </a:cubicBezTo>
                <a:cubicBezTo>
                  <a:pt x="542760" y="927946"/>
                  <a:pt x="543952" y="927947"/>
                  <a:pt x="545544" y="928344"/>
                </a:cubicBezTo>
                <a:cubicBezTo>
                  <a:pt x="547534" y="927150"/>
                  <a:pt x="549126" y="925557"/>
                  <a:pt x="550718" y="924365"/>
                </a:cubicBezTo>
                <a:cubicBezTo>
                  <a:pt x="578971" y="904070"/>
                  <a:pt x="606824" y="883378"/>
                  <a:pt x="635872" y="864279"/>
                </a:cubicBezTo>
                <a:cubicBezTo>
                  <a:pt x="653380" y="852340"/>
                  <a:pt x="673277" y="843587"/>
                  <a:pt x="691183" y="831650"/>
                </a:cubicBezTo>
                <a:cubicBezTo>
                  <a:pt x="721823" y="811753"/>
                  <a:pt x="739728" y="782705"/>
                  <a:pt x="744902" y="746894"/>
                </a:cubicBezTo>
                <a:cubicBezTo>
                  <a:pt x="752063" y="697949"/>
                  <a:pt x="743310" y="649403"/>
                  <a:pt x="738136" y="600858"/>
                </a:cubicBezTo>
                <a:cubicBezTo>
                  <a:pt x="736147" y="601255"/>
                  <a:pt x="734952" y="601255"/>
                  <a:pt x="734555" y="601652"/>
                </a:cubicBezTo>
                <a:cubicBezTo>
                  <a:pt x="709883" y="634681"/>
                  <a:pt x="676062" y="654577"/>
                  <a:pt x="639453" y="671290"/>
                </a:cubicBezTo>
                <a:cubicBezTo>
                  <a:pt x="598866" y="689991"/>
                  <a:pt x="572602" y="722620"/>
                  <a:pt x="561063" y="766392"/>
                </a:cubicBezTo>
                <a:cubicBezTo>
                  <a:pt x="554697" y="790266"/>
                  <a:pt x="548331" y="814142"/>
                  <a:pt x="545544" y="838414"/>
                </a:cubicBezTo>
                <a:close/>
                <a:moveTo>
                  <a:pt x="546191" y="622044"/>
                </a:moveTo>
                <a:cubicBezTo>
                  <a:pt x="542460" y="647312"/>
                  <a:pt x="540968" y="672878"/>
                  <a:pt x="541963" y="698743"/>
                </a:cubicBezTo>
                <a:cubicBezTo>
                  <a:pt x="542360" y="705108"/>
                  <a:pt x="543158" y="711477"/>
                  <a:pt x="544352" y="721027"/>
                </a:cubicBezTo>
                <a:cubicBezTo>
                  <a:pt x="581358" y="682030"/>
                  <a:pt x="626322" y="659747"/>
                  <a:pt x="670093" y="635871"/>
                </a:cubicBezTo>
                <a:cubicBezTo>
                  <a:pt x="679244" y="631097"/>
                  <a:pt x="687602" y="625129"/>
                  <a:pt x="695957" y="619160"/>
                </a:cubicBezTo>
                <a:cubicBezTo>
                  <a:pt x="726199" y="596875"/>
                  <a:pt x="744502" y="566635"/>
                  <a:pt x="745300" y="529626"/>
                </a:cubicBezTo>
                <a:cubicBezTo>
                  <a:pt x="746492" y="483868"/>
                  <a:pt x="742910" y="437709"/>
                  <a:pt x="741321" y="389959"/>
                </a:cubicBezTo>
                <a:cubicBezTo>
                  <a:pt x="736147" y="391948"/>
                  <a:pt x="734555" y="392346"/>
                  <a:pt x="733760" y="392743"/>
                </a:cubicBezTo>
                <a:cubicBezTo>
                  <a:pt x="709486" y="425372"/>
                  <a:pt x="676062" y="444870"/>
                  <a:pt x="639851" y="461584"/>
                </a:cubicBezTo>
                <a:cubicBezTo>
                  <a:pt x="602845" y="478695"/>
                  <a:pt x="576979" y="507344"/>
                  <a:pt x="563850" y="547136"/>
                </a:cubicBezTo>
                <a:cubicBezTo>
                  <a:pt x="555891" y="571807"/>
                  <a:pt x="549922" y="596776"/>
                  <a:pt x="546191" y="622044"/>
                </a:cubicBezTo>
                <a:close/>
                <a:moveTo>
                  <a:pt x="546936" y="424777"/>
                </a:moveTo>
                <a:cubicBezTo>
                  <a:pt x="541863" y="457008"/>
                  <a:pt x="540968" y="490434"/>
                  <a:pt x="542360" y="525252"/>
                </a:cubicBezTo>
                <a:cubicBezTo>
                  <a:pt x="552707" y="512917"/>
                  <a:pt x="560265" y="502969"/>
                  <a:pt x="567429" y="493419"/>
                </a:cubicBezTo>
                <a:cubicBezTo>
                  <a:pt x="590111" y="467556"/>
                  <a:pt x="618761" y="451239"/>
                  <a:pt x="649001" y="436118"/>
                </a:cubicBezTo>
                <a:cubicBezTo>
                  <a:pt x="711873" y="405081"/>
                  <a:pt x="744106" y="354148"/>
                  <a:pt x="742911" y="283715"/>
                </a:cubicBezTo>
                <a:cubicBezTo>
                  <a:pt x="742513" y="257054"/>
                  <a:pt x="739727" y="230396"/>
                  <a:pt x="738137" y="203734"/>
                </a:cubicBezTo>
                <a:cubicBezTo>
                  <a:pt x="737737" y="196571"/>
                  <a:pt x="736942" y="189408"/>
                  <a:pt x="735748" y="179063"/>
                </a:cubicBezTo>
                <a:cubicBezTo>
                  <a:pt x="712668" y="207317"/>
                  <a:pt x="686010" y="224824"/>
                  <a:pt x="658551" y="241535"/>
                </a:cubicBezTo>
                <a:cubicBezTo>
                  <a:pt x="622740" y="263423"/>
                  <a:pt x="595682" y="294063"/>
                  <a:pt x="576581" y="331466"/>
                </a:cubicBezTo>
                <a:cubicBezTo>
                  <a:pt x="561261" y="361509"/>
                  <a:pt x="552010" y="392546"/>
                  <a:pt x="546936" y="424777"/>
                </a:cubicBezTo>
                <a:close/>
                <a:moveTo>
                  <a:pt x="311170" y="1346156"/>
                </a:moveTo>
                <a:cubicBezTo>
                  <a:pt x="304009" y="1418178"/>
                  <a:pt x="331862" y="1471103"/>
                  <a:pt x="397916" y="1502935"/>
                </a:cubicBezTo>
                <a:cubicBezTo>
                  <a:pt x="399905" y="1503732"/>
                  <a:pt x="401895" y="1504925"/>
                  <a:pt x="403884" y="1506120"/>
                </a:cubicBezTo>
                <a:cubicBezTo>
                  <a:pt x="442482" y="1526415"/>
                  <a:pt x="479091" y="1549494"/>
                  <a:pt x="511323" y="1582918"/>
                </a:cubicBezTo>
                <a:cubicBezTo>
                  <a:pt x="518088" y="1543523"/>
                  <a:pt x="513709" y="1506914"/>
                  <a:pt x="508936" y="1470309"/>
                </a:cubicBezTo>
                <a:cubicBezTo>
                  <a:pt x="499386" y="1392314"/>
                  <a:pt x="463572" y="1335414"/>
                  <a:pt x="387571" y="1305171"/>
                </a:cubicBezTo>
                <a:cubicBezTo>
                  <a:pt x="366879" y="1296815"/>
                  <a:pt x="351360" y="1276123"/>
                  <a:pt x="333454" y="1260604"/>
                </a:cubicBezTo>
                <a:cubicBezTo>
                  <a:pt x="330270" y="1257818"/>
                  <a:pt x="327486" y="1254236"/>
                  <a:pt x="321915" y="1247473"/>
                </a:cubicBezTo>
                <a:cubicBezTo>
                  <a:pt x="317936" y="1283286"/>
                  <a:pt x="314354" y="1314721"/>
                  <a:pt x="311170" y="1346156"/>
                </a:cubicBezTo>
                <a:close/>
                <a:moveTo>
                  <a:pt x="314355" y="1122130"/>
                </a:moveTo>
                <a:cubicBezTo>
                  <a:pt x="305999" y="1201316"/>
                  <a:pt x="334647" y="1258217"/>
                  <a:pt x="408662" y="1292438"/>
                </a:cubicBezTo>
                <a:cubicBezTo>
                  <a:pt x="436515" y="1305173"/>
                  <a:pt x="461981" y="1323476"/>
                  <a:pt x="487847" y="1340189"/>
                </a:cubicBezTo>
                <a:cubicBezTo>
                  <a:pt x="498590" y="1346953"/>
                  <a:pt x="508140" y="1356900"/>
                  <a:pt x="518487" y="1365656"/>
                </a:cubicBezTo>
                <a:cubicBezTo>
                  <a:pt x="519680" y="1362074"/>
                  <a:pt x="520477" y="1359687"/>
                  <a:pt x="522069" y="1353718"/>
                </a:cubicBezTo>
                <a:cubicBezTo>
                  <a:pt x="522069" y="1364063"/>
                  <a:pt x="522466" y="1370032"/>
                  <a:pt x="522069" y="1376400"/>
                </a:cubicBezTo>
                <a:cubicBezTo>
                  <a:pt x="514508" y="1539545"/>
                  <a:pt x="508140" y="1702692"/>
                  <a:pt x="498192" y="1865441"/>
                </a:cubicBezTo>
                <a:cubicBezTo>
                  <a:pt x="486255" y="2062410"/>
                  <a:pt x="450841" y="2255400"/>
                  <a:pt x="398314" y="2445606"/>
                </a:cubicBezTo>
                <a:cubicBezTo>
                  <a:pt x="395927" y="2454359"/>
                  <a:pt x="393143" y="2463114"/>
                  <a:pt x="390756" y="2471867"/>
                </a:cubicBezTo>
                <a:cubicBezTo>
                  <a:pt x="391551" y="2432077"/>
                  <a:pt x="394335" y="2393082"/>
                  <a:pt x="395132" y="2353686"/>
                </a:cubicBezTo>
                <a:cubicBezTo>
                  <a:pt x="396324" y="2314691"/>
                  <a:pt x="395530" y="2275297"/>
                  <a:pt x="395530" y="2236299"/>
                </a:cubicBezTo>
                <a:cubicBezTo>
                  <a:pt x="358524" y="2515241"/>
                  <a:pt x="296449" y="2787417"/>
                  <a:pt x="181449" y="3046461"/>
                </a:cubicBezTo>
                <a:cubicBezTo>
                  <a:pt x="185031" y="3042880"/>
                  <a:pt x="187815" y="3038105"/>
                  <a:pt x="189805" y="3033730"/>
                </a:cubicBezTo>
                <a:cubicBezTo>
                  <a:pt x="222037" y="2965683"/>
                  <a:pt x="250290" y="2896048"/>
                  <a:pt x="290877" y="2831586"/>
                </a:cubicBezTo>
                <a:cubicBezTo>
                  <a:pt x="331863" y="2767122"/>
                  <a:pt x="351360" y="2692713"/>
                  <a:pt x="366879" y="2617904"/>
                </a:cubicBezTo>
                <a:cubicBezTo>
                  <a:pt x="374440" y="2581295"/>
                  <a:pt x="376827" y="2543892"/>
                  <a:pt x="387174" y="2508476"/>
                </a:cubicBezTo>
                <a:cubicBezTo>
                  <a:pt x="458402" y="2268532"/>
                  <a:pt x="498590" y="2023414"/>
                  <a:pt x="510927" y="1773921"/>
                </a:cubicBezTo>
                <a:cubicBezTo>
                  <a:pt x="519680" y="1596846"/>
                  <a:pt x="526445" y="1419375"/>
                  <a:pt x="530027" y="1241903"/>
                </a:cubicBezTo>
                <a:cubicBezTo>
                  <a:pt x="536393" y="949035"/>
                  <a:pt x="531619" y="656167"/>
                  <a:pt x="524853" y="363298"/>
                </a:cubicBezTo>
                <a:cubicBezTo>
                  <a:pt x="524456" y="357727"/>
                  <a:pt x="527240" y="351361"/>
                  <a:pt x="530822" y="346985"/>
                </a:cubicBezTo>
                <a:cubicBezTo>
                  <a:pt x="556688" y="313958"/>
                  <a:pt x="579368" y="279736"/>
                  <a:pt x="596081" y="241139"/>
                </a:cubicBezTo>
                <a:cubicBezTo>
                  <a:pt x="610805" y="206917"/>
                  <a:pt x="612795" y="173095"/>
                  <a:pt x="601652" y="137679"/>
                </a:cubicBezTo>
                <a:cubicBezTo>
                  <a:pt x="587326" y="91520"/>
                  <a:pt x="563452" y="51332"/>
                  <a:pt x="531619" y="15518"/>
                </a:cubicBezTo>
                <a:cubicBezTo>
                  <a:pt x="527638" y="10745"/>
                  <a:pt x="523261" y="6366"/>
                  <a:pt x="517293" y="0"/>
                </a:cubicBezTo>
                <a:cubicBezTo>
                  <a:pt x="515701" y="2784"/>
                  <a:pt x="514906" y="4377"/>
                  <a:pt x="514109" y="5968"/>
                </a:cubicBezTo>
                <a:cubicBezTo>
                  <a:pt x="487450" y="45761"/>
                  <a:pt x="464768" y="87941"/>
                  <a:pt x="450841" y="134100"/>
                </a:cubicBezTo>
                <a:cubicBezTo>
                  <a:pt x="438107" y="174687"/>
                  <a:pt x="440096" y="214875"/>
                  <a:pt x="459594" y="252678"/>
                </a:cubicBezTo>
                <a:cubicBezTo>
                  <a:pt x="473123" y="279339"/>
                  <a:pt x="489837" y="304408"/>
                  <a:pt x="506948" y="328679"/>
                </a:cubicBezTo>
                <a:cubicBezTo>
                  <a:pt x="514508" y="339822"/>
                  <a:pt x="518885" y="349769"/>
                  <a:pt x="518885" y="362901"/>
                </a:cubicBezTo>
                <a:cubicBezTo>
                  <a:pt x="520477" y="474319"/>
                  <a:pt x="523659" y="585337"/>
                  <a:pt x="524058" y="696755"/>
                </a:cubicBezTo>
                <a:cubicBezTo>
                  <a:pt x="524853" y="898102"/>
                  <a:pt x="524059" y="1099845"/>
                  <a:pt x="523659" y="1301591"/>
                </a:cubicBezTo>
                <a:cubicBezTo>
                  <a:pt x="523659" y="1305173"/>
                  <a:pt x="522864" y="1308752"/>
                  <a:pt x="522466" y="1312334"/>
                </a:cubicBezTo>
                <a:cubicBezTo>
                  <a:pt x="518885" y="1292836"/>
                  <a:pt x="517690" y="1273736"/>
                  <a:pt x="513711" y="1255035"/>
                </a:cubicBezTo>
                <a:cubicBezTo>
                  <a:pt x="508540" y="1230761"/>
                  <a:pt x="502569" y="1206487"/>
                  <a:pt x="493816" y="1183011"/>
                </a:cubicBezTo>
                <a:cubicBezTo>
                  <a:pt x="479092" y="1143220"/>
                  <a:pt x="448452" y="1117751"/>
                  <a:pt x="410254" y="1102233"/>
                </a:cubicBezTo>
                <a:cubicBezTo>
                  <a:pt x="377624" y="1088703"/>
                  <a:pt x="350566" y="1068808"/>
                  <a:pt x="328678" y="1041352"/>
                </a:cubicBezTo>
                <a:cubicBezTo>
                  <a:pt x="327486" y="1040158"/>
                  <a:pt x="325894" y="1038965"/>
                  <a:pt x="322313" y="1036178"/>
                </a:cubicBezTo>
                <a:cubicBezTo>
                  <a:pt x="319528" y="1066422"/>
                  <a:pt x="317539" y="1094275"/>
                  <a:pt x="314355" y="1122130"/>
                </a:cubicBezTo>
                <a:close/>
                <a:moveTo>
                  <a:pt x="323109" y="824087"/>
                </a:moveTo>
                <a:cubicBezTo>
                  <a:pt x="320325" y="853534"/>
                  <a:pt x="317935" y="882583"/>
                  <a:pt x="315151" y="912028"/>
                </a:cubicBezTo>
                <a:cubicBezTo>
                  <a:pt x="308385" y="986440"/>
                  <a:pt x="334648" y="1042146"/>
                  <a:pt x="404681" y="1074377"/>
                </a:cubicBezTo>
                <a:cubicBezTo>
                  <a:pt x="414232" y="1079154"/>
                  <a:pt x="424179" y="1083530"/>
                  <a:pt x="432935" y="1089499"/>
                </a:cubicBezTo>
                <a:cubicBezTo>
                  <a:pt x="459596" y="1107802"/>
                  <a:pt x="485857" y="1126902"/>
                  <a:pt x="512518" y="1145605"/>
                </a:cubicBezTo>
                <a:cubicBezTo>
                  <a:pt x="514507" y="1147197"/>
                  <a:pt x="516497" y="1148790"/>
                  <a:pt x="519681" y="1151574"/>
                </a:cubicBezTo>
                <a:cubicBezTo>
                  <a:pt x="520078" y="1146799"/>
                  <a:pt x="520476" y="1143615"/>
                  <a:pt x="520875" y="1140831"/>
                </a:cubicBezTo>
                <a:cubicBezTo>
                  <a:pt x="524855" y="1087907"/>
                  <a:pt x="516896" y="1036577"/>
                  <a:pt x="501375" y="986039"/>
                </a:cubicBezTo>
                <a:cubicBezTo>
                  <a:pt x="492622" y="956594"/>
                  <a:pt x="477899" y="930331"/>
                  <a:pt x="452830" y="912425"/>
                </a:cubicBezTo>
                <a:cubicBezTo>
                  <a:pt x="436516" y="900885"/>
                  <a:pt x="419008" y="890540"/>
                  <a:pt x="400702" y="882583"/>
                </a:cubicBezTo>
                <a:cubicBezTo>
                  <a:pt x="376031" y="871838"/>
                  <a:pt x="355341" y="855922"/>
                  <a:pt x="337833" y="836026"/>
                </a:cubicBezTo>
                <a:cubicBezTo>
                  <a:pt x="333854" y="831648"/>
                  <a:pt x="330272" y="827669"/>
                  <a:pt x="326293" y="823292"/>
                </a:cubicBezTo>
                <a:cubicBezTo>
                  <a:pt x="325098" y="823690"/>
                  <a:pt x="323904" y="823689"/>
                  <a:pt x="323109" y="824087"/>
                </a:cubicBezTo>
                <a:close/>
                <a:moveTo>
                  <a:pt x="317488" y="678001"/>
                </a:moveTo>
                <a:cubicBezTo>
                  <a:pt x="315549" y="701329"/>
                  <a:pt x="314952" y="724209"/>
                  <a:pt x="317140" y="747289"/>
                </a:cubicBezTo>
                <a:cubicBezTo>
                  <a:pt x="321119" y="792652"/>
                  <a:pt x="343801" y="826076"/>
                  <a:pt x="382399" y="849156"/>
                </a:cubicBezTo>
                <a:cubicBezTo>
                  <a:pt x="398713" y="858706"/>
                  <a:pt x="416221" y="866266"/>
                  <a:pt x="431740" y="876612"/>
                </a:cubicBezTo>
                <a:cubicBezTo>
                  <a:pt x="459196" y="894520"/>
                  <a:pt x="485459" y="913618"/>
                  <a:pt x="512120" y="932321"/>
                </a:cubicBezTo>
                <a:cubicBezTo>
                  <a:pt x="514905" y="934310"/>
                  <a:pt x="517294" y="936697"/>
                  <a:pt x="521670" y="940279"/>
                </a:cubicBezTo>
                <a:cubicBezTo>
                  <a:pt x="522068" y="935504"/>
                  <a:pt x="522465" y="932718"/>
                  <a:pt x="522068" y="929139"/>
                </a:cubicBezTo>
                <a:cubicBezTo>
                  <a:pt x="524455" y="888949"/>
                  <a:pt x="520078" y="849155"/>
                  <a:pt x="512518" y="809364"/>
                </a:cubicBezTo>
                <a:cubicBezTo>
                  <a:pt x="499786" y="740127"/>
                  <a:pt x="463177" y="691979"/>
                  <a:pt x="396326" y="667705"/>
                </a:cubicBezTo>
                <a:cubicBezTo>
                  <a:pt x="371257" y="658552"/>
                  <a:pt x="352952" y="639852"/>
                  <a:pt x="335841" y="620352"/>
                </a:cubicBezTo>
                <a:cubicBezTo>
                  <a:pt x="332659" y="616772"/>
                  <a:pt x="330670" y="612794"/>
                  <a:pt x="325893" y="606027"/>
                </a:cubicBezTo>
                <a:cubicBezTo>
                  <a:pt x="322710" y="630898"/>
                  <a:pt x="319428" y="654673"/>
                  <a:pt x="317488" y="678001"/>
                </a:cubicBezTo>
                <a:close/>
                <a:moveTo>
                  <a:pt x="325496" y="401896"/>
                </a:moveTo>
                <a:cubicBezTo>
                  <a:pt x="322709" y="445669"/>
                  <a:pt x="317138" y="489040"/>
                  <a:pt x="317537" y="532812"/>
                </a:cubicBezTo>
                <a:cubicBezTo>
                  <a:pt x="317935" y="580960"/>
                  <a:pt x="343401" y="616375"/>
                  <a:pt x="384783" y="640250"/>
                </a:cubicBezTo>
                <a:cubicBezTo>
                  <a:pt x="401099" y="649401"/>
                  <a:pt x="418607" y="656961"/>
                  <a:pt x="434126" y="667309"/>
                </a:cubicBezTo>
                <a:cubicBezTo>
                  <a:pt x="460787" y="685215"/>
                  <a:pt x="486650" y="703917"/>
                  <a:pt x="512914" y="722618"/>
                </a:cubicBezTo>
                <a:cubicBezTo>
                  <a:pt x="515301" y="724210"/>
                  <a:pt x="517688" y="726200"/>
                  <a:pt x="521269" y="729383"/>
                </a:cubicBezTo>
                <a:cubicBezTo>
                  <a:pt x="522066" y="722618"/>
                  <a:pt x="522464" y="717447"/>
                  <a:pt x="522861" y="712273"/>
                </a:cubicBezTo>
                <a:cubicBezTo>
                  <a:pt x="525248" y="666114"/>
                  <a:pt x="518085" y="621548"/>
                  <a:pt x="506945" y="576981"/>
                </a:cubicBezTo>
                <a:cubicBezTo>
                  <a:pt x="493416" y="522864"/>
                  <a:pt x="461582" y="485859"/>
                  <a:pt x="411047" y="463972"/>
                </a:cubicBezTo>
                <a:cubicBezTo>
                  <a:pt x="405873" y="461584"/>
                  <a:pt x="400302" y="459197"/>
                  <a:pt x="395131" y="456811"/>
                </a:cubicBezTo>
                <a:cubicBezTo>
                  <a:pt x="366878" y="444474"/>
                  <a:pt x="345788" y="423781"/>
                  <a:pt x="327882" y="397918"/>
                </a:cubicBezTo>
                <a:cubicBezTo>
                  <a:pt x="327085" y="399510"/>
                  <a:pt x="325893" y="400702"/>
                  <a:pt x="325496" y="401896"/>
                </a:cubicBezTo>
                <a:close/>
                <a:moveTo>
                  <a:pt x="322312" y="190206"/>
                </a:moveTo>
                <a:cubicBezTo>
                  <a:pt x="318333" y="224825"/>
                  <a:pt x="314754" y="259046"/>
                  <a:pt x="314354" y="293265"/>
                </a:cubicBezTo>
                <a:cubicBezTo>
                  <a:pt x="313559" y="361708"/>
                  <a:pt x="344199" y="413041"/>
                  <a:pt x="405479" y="443281"/>
                </a:cubicBezTo>
                <a:cubicBezTo>
                  <a:pt x="448453" y="464768"/>
                  <a:pt x="486254" y="490634"/>
                  <a:pt x="512517" y="531619"/>
                </a:cubicBezTo>
                <a:cubicBezTo>
                  <a:pt x="514507" y="531221"/>
                  <a:pt x="516496" y="530824"/>
                  <a:pt x="518088" y="530424"/>
                </a:cubicBezTo>
                <a:cubicBezTo>
                  <a:pt x="516099" y="499784"/>
                  <a:pt x="515701" y="469146"/>
                  <a:pt x="511722" y="438904"/>
                </a:cubicBezTo>
                <a:cubicBezTo>
                  <a:pt x="500977" y="360911"/>
                  <a:pt x="468348" y="294857"/>
                  <a:pt x="399908" y="251088"/>
                </a:cubicBezTo>
                <a:cubicBezTo>
                  <a:pt x="372052" y="233578"/>
                  <a:pt x="344199" y="216866"/>
                  <a:pt x="322312" y="190206"/>
                </a:cubicBezTo>
                <a:close/>
                <a:moveTo>
                  <a:pt x="0" y="832445"/>
                </a:moveTo>
                <a:cubicBezTo>
                  <a:pt x="397" y="841996"/>
                  <a:pt x="3184" y="850351"/>
                  <a:pt x="6365" y="858309"/>
                </a:cubicBezTo>
                <a:cubicBezTo>
                  <a:pt x="107438" y="1118548"/>
                  <a:pt x="205324" y="1379584"/>
                  <a:pt x="288888" y="1646190"/>
                </a:cubicBezTo>
                <a:cubicBezTo>
                  <a:pt x="335842" y="1795011"/>
                  <a:pt x="370858" y="1946219"/>
                  <a:pt x="384387" y="2101806"/>
                </a:cubicBezTo>
                <a:cubicBezTo>
                  <a:pt x="387174" y="2135230"/>
                  <a:pt x="390356" y="2169055"/>
                  <a:pt x="393540" y="2206457"/>
                </a:cubicBezTo>
                <a:cubicBezTo>
                  <a:pt x="394734" y="2199695"/>
                  <a:pt x="395927" y="2196113"/>
                  <a:pt x="396327" y="2193326"/>
                </a:cubicBezTo>
                <a:cubicBezTo>
                  <a:pt x="399508" y="2150351"/>
                  <a:pt x="401895" y="2107775"/>
                  <a:pt x="405080" y="2064800"/>
                </a:cubicBezTo>
                <a:cubicBezTo>
                  <a:pt x="419006" y="1870615"/>
                  <a:pt x="391153" y="1682401"/>
                  <a:pt x="329078" y="1498561"/>
                </a:cubicBezTo>
                <a:cubicBezTo>
                  <a:pt x="263422" y="1303183"/>
                  <a:pt x="173889" y="1119345"/>
                  <a:pt x="68440" y="942669"/>
                </a:cubicBezTo>
                <a:cubicBezTo>
                  <a:pt x="46556" y="905662"/>
                  <a:pt x="23079" y="869054"/>
                  <a:pt x="0" y="832445"/>
                </a:cubicBezTo>
                <a:close/>
              </a:path>
            </a:pathLst>
          </a:custGeom>
          <a:solidFill>
            <a:schemeClr val="accent2"/>
          </a:solidFill>
          <a:ln w="164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7AD22A-5BC6-4F59-A5E8-7F45F0C6D9D9}"/>
              </a:ext>
            </a:extLst>
          </p:cNvPr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81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57F3233-410E-4BE2-80B8-54927C5A8F9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-1" y="0"/>
            <a:ext cx="4873752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1B050F-659C-49E6-827C-CE267AD2ABB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873751" y="4572000"/>
            <a:ext cx="4873752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9FBB55E-2C4E-4C43-8FDF-D407E218E2C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747502" y="0"/>
            <a:ext cx="2444497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1DCB6B-F758-4B94-9F05-83BA5FD4E426}"/>
              </a:ext>
            </a:extLst>
          </p:cNvPr>
          <p:cNvSpPr/>
          <p:nvPr userDrawn="1"/>
        </p:nvSpPr>
        <p:spPr>
          <a:xfrm>
            <a:off x="4873751" y="0"/>
            <a:ext cx="487375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77557-40A8-449E-B3F7-AE88A87C5EF2}"/>
              </a:ext>
            </a:extLst>
          </p:cNvPr>
          <p:cNvSpPr/>
          <p:nvPr userDrawn="1"/>
        </p:nvSpPr>
        <p:spPr>
          <a:xfrm>
            <a:off x="4881376" y="2286000"/>
            <a:ext cx="487375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79A068-620F-4E35-B7AA-286046CA4630}"/>
              </a:ext>
            </a:extLst>
          </p:cNvPr>
          <p:cNvSpPr/>
          <p:nvPr userDrawn="1"/>
        </p:nvSpPr>
        <p:spPr>
          <a:xfrm>
            <a:off x="-7627" y="4572000"/>
            <a:ext cx="4893951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3118BF-38FE-4934-B67F-548B29435A9D}"/>
              </a:ext>
            </a:extLst>
          </p:cNvPr>
          <p:cNvSpPr/>
          <p:nvPr userDrawn="1"/>
        </p:nvSpPr>
        <p:spPr>
          <a:xfrm>
            <a:off x="9747501" y="4572000"/>
            <a:ext cx="2444498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325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50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406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5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9AD3058-E671-4F59-BB74-F17A14AC18EA}"/>
              </a:ext>
            </a:extLst>
          </p:cNvPr>
          <p:cNvSpPr/>
          <p:nvPr/>
        </p:nvSpPr>
        <p:spPr>
          <a:xfrm rot="5083725">
            <a:off x="1174532" y="-970122"/>
            <a:ext cx="748525" cy="3046461"/>
          </a:xfrm>
          <a:custGeom>
            <a:avLst/>
            <a:gdLst>
              <a:gd name="connsiteX0" fmla="*/ 534053 w 748525"/>
              <a:gd name="connsiteY0" fmla="*/ 1515419 h 3046461"/>
              <a:gd name="connsiteX1" fmla="*/ 542359 w 748525"/>
              <a:gd name="connsiteY1" fmla="*/ 1457574 h 3046461"/>
              <a:gd name="connsiteX2" fmla="*/ 545941 w 748525"/>
              <a:gd name="connsiteY2" fmla="*/ 1443247 h 3046461"/>
              <a:gd name="connsiteX3" fmla="*/ 664522 w 748525"/>
              <a:gd name="connsiteY3" fmla="*/ 1305569 h 3046461"/>
              <a:gd name="connsiteX4" fmla="*/ 724210 w 748525"/>
              <a:gd name="connsiteY4" fmla="*/ 1261002 h 3046461"/>
              <a:gd name="connsiteX5" fmla="*/ 736147 w 748525"/>
              <a:gd name="connsiteY5" fmla="*/ 1248268 h 3046461"/>
              <a:gd name="connsiteX6" fmla="*/ 741318 w 748525"/>
              <a:gd name="connsiteY6" fmla="*/ 1301190 h 3046461"/>
              <a:gd name="connsiteX7" fmla="*/ 740523 w 748525"/>
              <a:gd name="connsiteY7" fmla="*/ 1393507 h 3046461"/>
              <a:gd name="connsiteX8" fmla="*/ 682428 w 748525"/>
              <a:gd name="connsiteY8" fmla="*/ 1482642 h 3046461"/>
              <a:gd name="connsiteX9" fmla="*/ 654572 w 748525"/>
              <a:gd name="connsiteY9" fmla="*/ 1498559 h 3046461"/>
              <a:gd name="connsiteX10" fmla="*/ 534401 w 748525"/>
              <a:gd name="connsiteY10" fmla="*/ 1576549 h 3046461"/>
              <a:gd name="connsiteX11" fmla="*/ 534053 w 748525"/>
              <a:gd name="connsiteY11" fmla="*/ 1515419 h 3046461"/>
              <a:gd name="connsiteX12" fmla="*/ 544051 w 748525"/>
              <a:gd name="connsiteY12" fmla="*/ 1259708 h 3046461"/>
              <a:gd name="connsiteX13" fmla="*/ 569418 w 748525"/>
              <a:gd name="connsiteY13" fmla="*/ 1167094 h 3046461"/>
              <a:gd name="connsiteX14" fmla="*/ 641840 w 748525"/>
              <a:gd name="connsiteY14" fmla="*/ 1096661 h 3046461"/>
              <a:gd name="connsiteX15" fmla="*/ 735747 w 748525"/>
              <a:gd name="connsiteY15" fmla="*/ 1028618 h 3046461"/>
              <a:gd name="connsiteX16" fmla="*/ 741318 w 748525"/>
              <a:gd name="connsiteY16" fmla="*/ 1072390 h 3046461"/>
              <a:gd name="connsiteX17" fmla="*/ 743308 w 748525"/>
              <a:gd name="connsiteY17" fmla="*/ 1168686 h 3046461"/>
              <a:gd name="connsiteX18" fmla="*/ 687599 w 748525"/>
              <a:gd name="connsiteY18" fmla="*/ 1260603 h 3046461"/>
              <a:gd name="connsiteX19" fmla="*/ 666909 w 748525"/>
              <a:gd name="connsiteY19" fmla="*/ 1273337 h 3046461"/>
              <a:gd name="connsiteX20" fmla="*/ 541963 w 748525"/>
              <a:gd name="connsiteY20" fmla="*/ 1358889 h 3046461"/>
              <a:gd name="connsiteX21" fmla="*/ 544051 w 748525"/>
              <a:gd name="connsiteY21" fmla="*/ 1259708 h 3046461"/>
              <a:gd name="connsiteX22" fmla="*/ 546339 w 748525"/>
              <a:gd name="connsiteY22" fmla="*/ 1059159 h 3046461"/>
              <a:gd name="connsiteX23" fmla="*/ 562655 w 748525"/>
              <a:gd name="connsiteY23" fmla="*/ 978880 h 3046461"/>
              <a:gd name="connsiteX24" fmla="*/ 642635 w 748525"/>
              <a:gd name="connsiteY24" fmla="*/ 883378 h 3046461"/>
              <a:gd name="connsiteX25" fmla="*/ 736942 w 748525"/>
              <a:gd name="connsiteY25" fmla="*/ 811754 h 3046461"/>
              <a:gd name="connsiteX26" fmla="*/ 740126 w 748525"/>
              <a:gd name="connsiteY26" fmla="*/ 822498 h 3046461"/>
              <a:gd name="connsiteX27" fmla="*/ 748481 w 748525"/>
              <a:gd name="connsiteY27" fmla="*/ 933119 h 3046461"/>
              <a:gd name="connsiteX28" fmla="*/ 680836 w 748525"/>
              <a:gd name="connsiteY28" fmla="*/ 1052892 h 3046461"/>
              <a:gd name="connsiteX29" fmla="*/ 648206 w 748525"/>
              <a:gd name="connsiteY29" fmla="*/ 1071195 h 3046461"/>
              <a:gd name="connsiteX30" fmla="*/ 545544 w 748525"/>
              <a:gd name="connsiteY30" fmla="*/ 1143617 h 3046461"/>
              <a:gd name="connsiteX31" fmla="*/ 546339 w 748525"/>
              <a:gd name="connsiteY31" fmla="*/ 1059159 h 3046461"/>
              <a:gd name="connsiteX32" fmla="*/ 545544 w 748525"/>
              <a:gd name="connsiteY32" fmla="*/ 838414 h 3046461"/>
              <a:gd name="connsiteX33" fmla="*/ 561063 w 748525"/>
              <a:gd name="connsiteY33" fmla="*/ 766392 h 3046461"/>
              <a:gd name="connsiteX34" fmla="*/ 639453 w 748525"/>
              <a:gd name="connsiteY34" fmla="*/ 671290 h 3046461"/>
              <a:gd name="connsiteX35" fmla="*/ 734555 w 748525"/>
              <a:gd name="connsiteY35" fmla="*/ 601652 h 3046461"/>
              <a:gd name="connsiteX36" fmla="*/ 738136 w 748525"/>
              <a:gd name="connsiteY36" fmla="*/ 600857 h 3046461"/>
              <a:gd name="connsiteX37" fmla="*/ 744902 w 748525"/>
              <a:gd name="connsiteY37" fmla="*/ 746894 h 3046461"/>
              <a:gd name="connsiteX38" fmla="*/ 691183 w 748525"/>
              <a:gd name="connsiteY38" fmla="*/ 831651 h 3046461"/>
              <a:gd name="connsiteX39" fmla="*/ 635872 w 748525"/>
              <a:gd name="connsiteY39" fmla="*/ 864280 h 3046461"/>
              <a:gd name="connsiteX40" fmla="*/ 550718 w 748525"/>
              <a:gd name="connsiteY40" fmla="*/ 924365 h 3046461"/>
              <a:gd name="connsiteX41" fmla="*/ 545544 w 748525"/>
              <a:gd name="connsiteY41" fmla="*/ 928344 h 3046461"/>
              <a:gd name="connsiteX42" fmla="*/ 541168 w 748525"/>
              <a:gd name="connsiteY42" fmla="*/ 927547 h 3046461"/>
              <a:gd name="connsiteX43" fmla="*/ 545544 w 748525"/>
              <a:gd name="connsiteY43" fmla="*/ 838414 h 3046461"/>
              <a:gd name="connsiteX44" fmla="*/ 546191 w 748525"/>
              <a:gd name="connsiteY44" fmla="*/ 622045 h 3046461"/>
              <a:gd name="connsiteX45" fmla="*/ 563850 w 748525"/>
              <a:gd name="connsiteY45" fmla="*/ 547136 h 3046461"/>
              <a:gd name="connsiteX46" fmla="*/ 639851 w 748525"/>
              <a:gd name="connsiteY46" fmla="*/ 461585 h 3046461"/>
              <a:gd name="connsiteX47" fmla="*/ 733760 w 748525"/>
              <a:gd name="connsiteY47" fmla="*/ 392744 h 3046461"/>
              <a:gd name="connsiteX48" fmla="*/ 741321 w 748525"/>
              <a:gd name="connsiteY48" fmla="*/ 389960 h 3046461"/>
              <a:gd name="connsiteX49" fmla="*/ 745300 w 748525"/>
              <a:gd name="connsiteY49" fmla="*/ 529628 h 3046461"/>
              <a:gd name="connsiteX50" fmla="*/ 695957 w 748525"/>
              <a:gd name="connsiteY50" fmla="*/ 619161 h 3046461"/>
              <a:gd name="connsiteX51" fmla="*/ 670093 w 748525"/>
              <a:gd name="connsiteY51" fmla="*/ 635872 h 3046461"/>
              <a:gd name="connsiteX52" fmla="*/ 544352 w 748525"/>
              <a:gd name="connsiteY52" fmla="*/ 721028 h 3046461"/>
              <a:gd name="connsiteX53" fmla="*/ 541963 w 748525"/>
              <a:gd name="connsiteY53" fmla="*/ 698744 h 3046461"/>
              <a:gd name="connsiteX54" fmla="*/ 546191 w 748525"/>
              <a:gd name="connsiteY54" fmla="*/ 622045 h 3046461"/>
              <a:gd name="connsiteX55" fmla="*/ 546936 w 748525"/>
              <a:gd name="connsiteY55" fmla="*/ 424777 h 3046461"/>
              <a:gd name="connsiteX56" fmla="*/ 576581 w 748525"/>
              <a:gd name="connsiteY56" fmla="*/ 331466 h 3046461"/>
              <a:gd name="connsiteX57" fmla="*/ 658551 w 748525"/>
              <a:gd name="connsiteY57" fmla="*/ 241535 h 3046461"/>
              <a:gd name="connsiteX58" fmla="*/ 735748 w 748525"/>
              <a:gd name="connsiteY58" fmla="*/ 179063 h 3046461"/>
              <a:gd name="connsiteX59" fmla="*/ 738137 w 748525"/>
              <a:gd name="connsiteY59" fmla="*/ 203735 h 3046461"/>
              <a:gd name="connsiteX60" fmla="*/ 742911 w 748525"/>
              <a:gd name="connsiteY60" fmla="*/ 283715 h 3046461"/>
              <a:gd name="connsiteX61" fmla="*/ 649001 w 748525"/>
              <a:gd name="connsiteY61" fmla="*/ 436118 h 3046461"/>
              <a:gd name="connsiteX62" fmla="*/ 567429 w 748525"/>
              <a:gd name="connsiteY62" fmla="*/ 493419 h 3046461"/>
              <a:gd name="connsiteX63" fmla="*/ 542360 w 748525"/>
              <a:gd name="connsiteY63" fmla="*/ 525251 h 3046461"/>
              <a:gd name="connsiteX64" fmla="*/ 546936 w 748525"/>
              <a:gd name="connsiteY64" fmla="*/ 424777 h 3046461"/>
              <a:gd name="connsiteX65" fmla="*/ 311170 w 748525"/>
              <a:gd name="connsiteY65" fmla="*/ 1346156 h 3046461"/>
              <a:gd name="connsiteX66" fmla="*/ 321915 w 748525"/>
              <a:gd name="connsiteY66" fmla="*/ 1247473 h 3046461"/>
              <a:gd name="connsiteX67" fmla="*/ 333454 w 748525"/>
              <a:gd name="connsiteY67" fmla="*/ 1260604 h 3046461"/>
              <a:gd name="connsiteX68" fmla="*/ 387571 w 748525"/>
              <a:gd name="connsiteY68" fmla="*/ 1305171 h 3046461"/>
              <a:gd name="connsiteX69" fmla="*/ 508936 w 748525"/>
              <a:gd name="connsiteY69" fmla="*/ 1470308 h 3046461"/>
              <a:gd name="connsiteX70" fmla="*/ 511323 w 748525"/>
              <a:gd name="connsiteY70" fmla="*/ 1582918 h 3046461"/>
              <a:gd name="connsiteX71" fmla="*/ 403884 w 748525"/>
              <a:gd name="connsiteY71" fmla="*/ 1506119 h 3046461"/>
              <a:gd name="connsiteX72" fmla="*/ 397916 w 748525"/>
              <a:gd name="connsiteY72" fmla="*/ 1502935 h 3046461"/>
              <a:gd name="connsiteX73" fmla="*/ 311170 w 748525"/>
              <a:gd name="connsiteY73" fmla="*/ 1346156 h 3046461"/>
              <a:gd name="connsiteX74" fmla="*/ 314354 w 748525"/>
              <a:gd name="connsiteY74" fmla="*/ 1122130 h 3046461"/>
              <a:gd name="connsiteX75" fmla="*/ 322312 w 748525"/>
              <a:gd name="connsiteY75" fmla="*/ 1036179 h 3046461"/>
              <a:gd name="connsiteX76" fmla="*/ 328678 w 748525"/>
              <a:gd name="connsiteY76" fmla="*/ 1041352 h 3046461"/>
              <a:gd name="connsiteX77" fmla="*/ 410254 w 748525"/>
              <a:gd name="connsiteY77" fmla="*/ 1102233 h 3046461"/>
              <a:gd name="connsiteX78" fmla="*/ 493816 w 748525"/>
              <a:gd name="connsiteY78" fmla="*/ 1183010 h 3046461"/>
              <a:gd name="connsiteX79" fmla="*/ 513711 w 748525"/>
              <a:gd name="connsiteY79" fmla="*/ 1255035 h 3046461"/>
              <a:gd name="connsiteX80" fmla="*/ 522466 w 748525"/>
              <a:gd name="connsiteY80" fmla="*/ 1312334 h 3046461"/>
              <a:gd name="connsiteX81" fmla="*/ 523659 w 748525"/>
              <a:gd name="connsiteY81" fmla="*/ 1301591 h 3046461"/>
              <a:gd name="connsiteX82" fmla="*/ 524059 w 748525"/>
              <a:gd name="connsiteY82" fmla="*/ 696754 h 3046461"/>
              <a:gd name="connsiteX83" fmla="*/ 518885 w 748525"/>
              <a:gd name="connsiteY83" fmla="*/ 362901 h 3046461"/>
              <a:gd name="connsiteX84" fmla="*/ 506948 w 748525"/>
              <a:gd name="connsiteY84" fmla="*/ 328680 h 3046461"/>
              <a:gd name="connsiteX85" fmla="*/ 459594 w 748525"/>
              <a:gd name="connsiteY85" fmla="*/ 252678 h 3046461"/>
              <a:gd name="connsiteX86" fmla="*/ 450841 w 748525"/>
              <a:gd name="connsiteY86" fmla="*/ 134100 h 3046461"/>
              <a:gd name="connsiteX87" fmla="*/ 514109 w 748525"/>
              <a:gd name="connsiteY87" fmla="*/ 5969 h 3046461"/>
              <a:gd name="connsiteX88" fmla="*/ 517293 w 748525"/>
              <a:gd name="connsiteY88" fmla="*/ 0 h 3046461"/>
              <a:gd name="connsiteX89" fmla="*/ 531619 w 748525"/>
              <a:gd name="connsiteY89" fmla="*/ 15519 h 3046461"/>
              <a:gd name="connsiteX90" fmla="*/ 601652 w 748525"/>
              <a:gd name="connsiteY90" fmla="*/ 137679 h 3046461"/>
              <a:gd name="connsiteX91" fmla="*/ 596081 w 748525"/>
              <a:gd name="connsiteY91" fmla="*/ 241138 h 3046461"/>
              <a:gd name="connsiteX92" fmla="*/ 530822 w 748525"/>
              <a:gd name="connsiteY92" fmla="*/ 346985 h 3046461"/>
              <a:gd name="connsiteX93" fmla="*/ 524853 w 748525"/>
              <a:gd name="connsiteY93" fmla="*/ 363298 h 3046461"/>
              <a:gd name="connsiteX94" fmla="*/ 530027 w 748525"/>
              <a:gd name="connsiteY94" fmla="*/ 1241903 h 3046461"/>
              <a:gd name="connsiteX95" fmla="*/ 510927 w 748525"/>
              <a:gd name="connsiteY95" fmla="*/ 1773920 h 3046461"/>
              <a:gd name="connsiteX96" fmla="*/ 387174 w 748525"/>
              <a:gd name="connsiteY96" fmla="*/ 2508475 h 3046461"/>
              <a:gd name="connsiteX97" fmla="*/ 366879 w 748525"/>
              <a:gd name="connsiteY97" fmla="*/ 2617903 h 3046461"/>
              <a:gd name="connsiteX98" fmla="*/ 290878 w 748525"/>
              <a:gd name="connsiteY98" fmla="*/ 2831586 h 3046461"/>
              <a:gd name="connsiteX99" fmla="*/ 189805 w 748525"/>
              <a:gd name="connsiteY99" fmla="*/ 3033729 h 3046461"/>
              <a:gd name="connsiteX100" fmla="*/ 181449 w 748525"/>
              <a:gd name="connsiteY100" fmla="*/ 3046461 h 3046461"/>
              <a:gd name="connsiteX101" fmla="*/ 395530 w 748525"/>
              <a:gd name="connsiteY101" fmla="*/ 2236299 h 3046461"/>
              <a:gd name="connsiteX102" fmla="*/ 395132 w 748525"/>
              <a:gd name="connsiteY102" fmla="*/ 2353685 h 3046461"/>
              <a:gd name="connsiteX103" fmla="*/ 390756 w 748525"/>
              <a:gd name="connsiteY103" fmla="*/ 2471866 h 3046461"/>
              <a:gd name="connsiteX104" fmla="*/ 398314 w 748525"/>
              <a:gd name="connsiteY104" fmla="*/ 2445605 h 3046461"/>
              <a:gd name="connsiteX105" fmla="*/ 498192 w 748525"/>
              <a:gd name="connsiteY105" fmla="*/ 1865441 h 3046461"/>
              <a:gd name="connsiteX106" fmla="*/ 522069 w 748525"/>
              <a:gd name="connsiteY106" fmla="*/ 1376400 h 3046461"/>
              <a:gd name="connsiteX107" fmla="*/ 522069 w 748525"/>
              <a:gd name="connsiteY107" fmla="*/ 1353718 h 3046461"/>
              <a:gd name="connsiteX108" fmla="*/ 518487 w 748525"/>
              <a:gd name="connsiteY108" fmla="*/ 1365656 h 3046461"/>
              <a:gd name="connsiteX109" fmla="*/ 487847 w 748525"/>
              <a:gd name="connsiteY109" fmla="*/ 1340189 h 3046461"/>
              <a:gd name="connsiteX110" fmla="*/ 408662 w 748525"/>
              <a:gd name="connsiteY110" fmla="*/ 1292438 h 3046461"/>
              <a:gd name="connsiteX111" fmla="*/ 314354 w 748525"/>
              <a:gd name="connsiteY111" fmla="*/ 1122130 h 3046461"/>
              <a:gd name="connsiteX112" fmla="*/ 323109 w 748525"/>
              <a:gd name="connsiteY112" fmla="*/ 824087 h 3046461"/>
              <a:gd name="connsiteX113" fmla="*/ 326293 w 748525"/>
              <a:gd name="connsiteY113" fmla="*/ 823292 h 3046461"/>
              <a:gd name="connsiteX114" fmla="*/ 337833 w 748525"/>
              <a:gd name="connsiteY114" fmla="*/ 836026 h 3046461"/>
              <a:gd name="connsiteX115" fmla="*/ 400702 w 748525"/>
              <a:gd name="connsiteY115" fmla="*/ 882582 h 3046461"/>
              <a:gd name="connsiteX116" fmla="*/ 452830 w 748525"/>
              <a:gd name="connsiteY116" fmla="*/ 912425 h 3046461"/>
              <a:gd name="connsiteX117" fmla="*/ 501375 w 748525"/>
              <a:gd name="connsiteY117" fmla="*/ 986040 h 3046461"/>
              <a:gd name="connsiteX118" fmla="*/ 520875 w 748525"/>
              <a:gd name="connsiteY118" fmla="*/ 1140831 h 3046461"/>
              <a:gd name="connsiteX119" fmla="*/ 519681 w 748525"/>
              <a:gd name="connsiteY119" fmla="*/ 1151574 h 3046461"/>
              <a:gd name="connsiteX120" fmla="*/ 512518 w 748525"/>
              <a:gd name="connsiteY120" fmla="*/ 1145605 h 3046461"/>
              <a:gd name="connsiteX121" fmla="*/ 432935 w 748525"/>
              <a:gd name="connsiteY121" fmla="*/ 1089499 h 3046461"/>
              <a:gd name="connsiteX122" fmla="*/ 404681 w 748525"/>
              <a:gd name="connsiteY122" fmla="*/ 1074378 h 3046461"/>
              <a:gd name="connsiteX123" fmla="*/ 315151 w 748525"/>
              <a:gd name="connsiteY123" fmla="*/ 912028 h 3046461"/>
              <a:gd name="connsiteX124" fmla="*/ 323109 w 748525"/>
              <a:gd name="connsiteY124" fmla="*/ 824087 h 3046461"/>
              <a:gd name="connsiteX125" fmla="*/ 317488 w 748525"/>
              <a:gd name="connsiteY125" fmla="*/ 678001 h 3046461"/>
              <a:gd name="connsiteX126" fmla="*/ 325893 w 748525"/>
              <a:gd name="connsiteY126" fmla="*/ 606028 h 3046461"/>
              <a:gd name="connsiteX127" fmla="*/ 335841 w 748525"/>
              <a:gd name="connsiteY127" fmla="*/ 620352 h 3046461"/>
              <a:gd name="connsiteX128" fmla="*/ 396326 w 748525"/>
              <a:gd name="connsiteY128" fmla="*/ 667705 h 3046461"/>
              <a:gd name="connsiteX129" fmla="*/ 512518 w 748525"/>
              <a:gd name="connsiteY129" fmla="*/ 809363 h 3046461"/>
              <a:gd name="connsiteX130" fmla="*/ 522068 w 748525"/>
              <a:gd name="connsiteY130" fmla="*/ 929139 h 3046461"/>
              <a:gd name="connsiteX131" fmla="*/ 521670 w 748525"/>
              <a:gd name="connsiteY131" fmla="*/ 940279 h 3046461"/>
              <a:gd name="connsiteX132" fmla="*/ 512120 w 748525"/>
              <a:gd name="connsiteY132" fmla="*/ 932321 h 3046461"/>
              <a:gd name="connsiteX133" fmla="*/ 431740 w 748525"/>
              <a:gd name="connsiteY133" fmla="*/ 876612 h 3046461"/>
              <a:gd name="connsiteX134" fmla="*/ 382399 w 748525"/>
              <a:gd name="connsiteY134" fmla="*/ 849156 h 3046461"/>
              <a:gd name="connsiteX135" fmla="*/ 317140 w 748525"/>
              <a:gd name="connsiteY135" fmla="*/ 747288 h 3046461"/>
              <a:gd name="connsiteX136" fmla="*/ 317488 w 748525"/>
              <a:gd name="connsiteY136" fmla="*/ 678001 h 3046461"/>
              <a:gd name="connsiteX137" fmla="*/ 325495 w 748525"/>
              <a:gd name="connsiteY137" fmla="*/ 401897 h 3046461"/>
              <a:gd name="connsiteX138" fmla="*/ 327882 w 748525"/>
              <a:gd name="connsiteY138" fmla="*/ 397918 h 3046461"/>
              <a:gd name="connsiteX139" fmla="*/ 395131 w 748525"/>
              <a:gd name="connsiteY139" fmla="*/ 456811 h 3046461"/>
              <a:gd name="connsiteX140" fmla="*/ 411047 w 748525"/>
              <a:gd name="connsiteY140" fmla="*/ 463972 h 3046461"/>
              <a:gd name="connsiteX141" fmla="*/ 506945 w 748525"/>
              <a:gd name="connsiteY141" fmla="*/ 576981 h 3046461"/>
              <a:gd name="connsiteX142" fmla="*/ 522861 w 748525"/>
              <a:gd name="connsiteY142" fmla="*/ 712273 h 3046461"/>
              <a:gd name="connsiteX143" fmla="*/ 521269 w 748525"/>
              <a:gd name="connsiteY143" fmla="*/ 729384 h 3046461"/>
              <a:gd name="connsiteX144" fmla="*/ 512914 w 748525"/>
              <a:gd name="connsiteY144" fmla="*/ 722618 h 3046461"/>
              <a:gd name="connsiteX145" fmla="*/ 434126 w 748525"/>
              <a:gd name="connsiteY145" fmla="*/ 667309 h 3046461"/>
              <a:gd name="connsiteX146" fmla="*/ 384783 w 748525"/>
              <a:gd name="connsiteY146" fmla="*/ 640251 h 3046461"/>
              <a:gd name="connsiteX147" fmla="*/ 317537 w 748525"/>
              <a:gd name="connsiteY147" fmla="*/ 532812 h 3046461"/>
              <a:gd name="connsiteX148" fmla="*/ 325495 w 748525"/>
              <a:gd name="connsiteY148" fmla="*/ 401897 h 3046461"/>
              <a:gd name="connsiteX149" fmla="*/ 322312 w 748525"/>
              <a:gd name="connsiteY149" fmla="*/ 190207 h 3046461"/>
              <a:gd name="connsiteX150" fmla="*/ 399907 w 748525"/>
              <a:gd name="connsiteY150" fmla="*/ 251089 h 3046461"/>
              <a:gd name="connsiteX151" fmla="*/ 511722 w 748525"/>
              <a:gd name="connsiteY151" fmla="*/ 438905 h 3046461"/>
              <a:gd name="connsiteX152" fmla="*/ 518088 w 748525"/>
              <a:gd name="connsiteY152" fmla="*/ 530425 h 3046461"/>
              <a:gd name="connsiteX153" fmla="*/ 512517 w 748525"/>
              <a:gd name="connsiteY153" fmla="*/ 531620 h 3046461"/>
              <a:gd name="connsiteX154" fmla="*/ 405479 w 748525"/>
              <a:gd name="connsiteY154" fmla="*/ 443282 h 3046461"/>
              <a:gd name="connsiteX155" fmla="*/ 314354 w 748525"/>
              <a:gd name="connsiteY155" fmla="*/ 293266 h 3046461"/>
              <a:gd name="connsiteX156" fmla="*/ 322312 w 748525"/>
              <a:gd name="connsiteY156" fmla="*/ 190207 h 3046461"/>
              <a:gd name="connsiteX157" fmla="*/ 0 w 748525"/>
              <a:gd name="connsiteY157" fmla="*/ 832444 h 3046461"/>
              <a:gd name="connsiteX158" fmla="*/ 68440 w 748525"/>
              <a:gd name="connsiteY158" fmla="*/ 942667 h 3046461"/>
              <a:gd name="connsiteX159" fmla="*/ 329078 w 748525"/>
              <a:gd name="connsiteY159" fmla="*/ 1498559 h 3046461"/>
              <a:gd name="connsiteX160" fmla="*/ 405080 w 748525"/>
              <a:gd name="connsiteY160" fmla="*/ 2064798 h 3046461"/>
              <a:gd name="connsiteX161" fmla="*/ 396327 w 748525"/>
              <a:gd name="connsiteY161" fmla="*/ 2193324 h 3046461"/>
              <a:gd name="connsiteX162" fmla="*/ 393540 w 748525"/>
              <a:gd name="connsiteY162" fmla="*/ 2206456 h 3046461"/>
              <a:gd name="connsiteX163" fmla="*/ 384387 w 748525"/>
              <a:gd name="connsiteY163" fmla="*/ 2101804 h 3046461"/>
              <a:gd name="connsiteX164" fmla="*/ 288888 w 748525"/>
              <a:gd name="connsiteY164" fmla="*/ 1646188 h 3046461"/>
              <a:gd name="connsiteX165" fmla="*/ 6366 w 748525"/>
              <a:gd name="connsiteY165" fmla="*/ 858308 h 3046461"/>
              <a:gd name="connsiteX166" fmla="*/ 0 w 748525"/>
              <a:gd name="connsiteY166" fmla="*/ 832444 h 304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748525" h="3046461">
                <a:moveTo>
                  <a:pt x="534053" y="1515419"/>
                </a:moveTo>
                <a:cubicBezTo>
                  <a:pt x="535495" y="1495772"/>
                  <a:pt x="538380" y="1476673"/>
                  <a:pt x="542359" y="1457574"/>
                </a:cubicBezTo>
                <a:cubicBezTo>
                  <a:pt x="543554" y="1452797"/>
                  <a:pt x="544746" y="1448024"/>
                  <a:pt x="545941" y="1443247"/>
                </a:cubicBezTo>
                <a:cubicBezTo>
                  <a:pt x="559073" y="1374407"/>
                  <a:pt x="598466" y="1328248"/>
                  <a:pt x="664522" y="1305569"/>
                </a:cubicBezTo>
                <a:cubicBezTo>
                  <a:pt x="688794" y="1297211"/>
                  <a:pt x="707099" y="1279305"/>
                  <a:pt x="724210" y="1261002"/>
                </a:cubicBezTo>
                <a:cubicBezTo>
                  <a:pt x="727392" y="1257421"/>
                  <a:pt x="730576" y="1253839"/>
                  <a:pt x="736147" y="1248268"/>
                </a:cubicBezTo>
                <a:cubicBezTo>
                  <a:pt x="738136" y="1267766"/>
                  <a:pt x="740921" y="1284479"/>
                  <a:pt x="741318" y="1301190"/>
                </a:cubicBezTo>
                <a:cubicBezTo>
                  <a:pt x="742116" y="1331830"/>
                  <a:pt x="743308" y="1362867"/>
                  <a:pt x="740523" y="1393507"/>
                </a:cubicBezTo>
                <a:cubicBezTo>
                  <a:pt x="736942" y="1432105"/>
                  <a:pt x="715455" y="1461553"/>
                  <a:pt x="682428" y="1482642"/>
                </a:cubicBezTo>
                <a:cubicBezTo>
                  <a:pt x="673275" y="1488211"/>
                  <a:pt x="664122" y="1493782"/>
                  <a:pt x="654572" y="1498559"/>
                </a:cubicBezTo>
                <a:cubicBezTo>
                  <a:pt x="612395" y="1518851"/>
                  <a:pt x="571010" y="1540738"/>
                  <a:pt x="534401" y="1576549"/>
                </a:cubicBezTo>
                <a:cubicBezTo>
                  <a:pt x="532610" y="1555261"/>
                  <a:pt x="532610" y="1535066"/>
                  <a:pt x="534053" y="1515419"/>
                </a:cubicBezTo>
                <a:close/>
                <a:moveTo>
                  <a:pt x="544051" y="1259708"/>
                </a:moveTo>
                <a:cubicBezTo>
                  <a:pt x="548528" y="1227875"/>
                  <a:pt x="556884" y="1197136"/>
                  <a:pt x="569418" y="1167094"/>
                </a:cubicBezTo>
                <a:cubicBezTo>
                  <a:pt x="583345" y="1133667"/>
                  <a:pt x="609608" y="1110988"/>
                  <a:pt x="641840" y="1096661"/>
                </a:cubicBezTo>
                <a:cubicBezTo>
                  <a:pt x="677651" y="1080745"/>
                  <a:pt x="709883" y="1061247"/>
                  <a:pt x="735747" y="1028618"/>
                </a:cubicBezTo>
                <a:cubicBezTo>
                  <a:pt x="737736" y="1043342"/>
                  <a:pt x="740523" y="1057666"/>
                  <a:pt x="741318" y="1072390"/>
                </a:cubicBezTo>
                <a:cubicBezTo>
                  <a:pt x="742910" y="1104619"/>
                  <a:pt x="745297" y="1136851"/>
                  <a:pt x="743308" y="1168686"/>
                </a:cubicBezTo>
                <a:cubicBezTo>
                  <a:pt x="740921" y="1208079"/>
                  <a:pt x="720228" y="1238321"/>
                  <a:pt x="687599" y="1260603"/>
                </a:cubicBezTo>
                <a:cubicBezTo>
                  <a:pt x="680836" y="1264982"/>
                  <a:pt x="674070" y="1269358"/>
                  <a:pt x="666909" y="1273337"/>
                </a:cubicBezTo>
                <a:cubicBezTo>
                  <a:pt x="623535" y="1297212"/>
                  <a:pt x="579366" y="1319496"/>
                  <a:pt x="541963" y="1358889"/>
                </a:cubicBezTo>
                <a:cubicBezTo>
                  <a:pt x="538978" y="1324469"/>
                  <a:pt x="539575" y="1291541"/>
                  <a:pt x="544051" y="1259708"/>
                </a:cubicBezTo>
                <a:close/>
                <a:moveTo>
                  <a:pt x="546339" y="1059159"/>
                </a:moveTo>
                <a:cubicBezTo>
                  <a:pt x="549323" y="1031902"/>
                  <a:pt x="554895" y="1005341"/>
                  <a:pt x="562655" y="978880"/>
                </a:cubicBezTo>
                <a:cubicBezTo>
                  <a:pt x="575387" y="935108"/>
                  <a:pt x="601650" y="902479"/>
                  <a:pt x="642635" y="883378"/>
                </a:cubicBezTo>
                <a:cubicBezTo>
                  <a:pt x="678846" y="866665"/>
                  <a:pt x="712668" y="847965"/>
                  <a:pt x="736942" y="811754"/>
                </a:cubicBezTo>
                <a:cubicBezTo>
                  <a:pt x="738534" y="816927"/>
                  <a:pt x="739726" y="819712"/>
                  <a:pt x="740126" y="822498"/>
                </a:cubicBezTo>
                <a:cubicBezTo>
                  <a:pt x="742910" y="859504"/>
                  <a:pt x="747287" y="896113"/>
                  <a:pt x="748481" y="933119"/>
                </a:cubicBezTo>
                <a:cubicBezTo>
                  <a:pt x="749676" y="985643"/>
                  <a:pt x="726597" y="1025833"/>
                  <a:pt x="680836" y="1052892"/>
                </a:cubicBezTo>
                <a:cubicBezTo>
                  <a:pt x="670091" y="1059258"/>
                  <a:pt x="659348" y="1065226"/>
                  <a:pt x="648206" y="1071195"/>
                </a:cubicBezTo>
                <a:cubicBezTo>
                  <a:pt x="611598" y="1090295"/>
                  <a:pt x="576979" y="1112182"/>
                  <a:pt x="545544" y="1143617"/>
                </a:cubicBezTo>
                <a:cubicBezTo>
                  <a:pt x="542957" y="1114370"/>
                  <a:pt x="543355" y="1086416"/>
                  <a:pt x="546339" y="1059159"/>
                </a:cubicBezTo>
                <a:close/>
                <a:moveTo>
                  <a:pt x="545544" y="838414"/>
                </a:moveTo>
                <a:cubicBezTo>
                  <a:pt x="548331" y="814142"/>
                  <a:pt x="554697" y="790266"/>
                  <a:pt x="561063" y="766392"/>
                </a:cubicBezTo>
                <a:cubicBezTo>
                  <a:pt x="572602" y="722620"/>
                  <a:pt x="598866" y="689990"/>
                  <a:pt x="639453" y="671290"/>
                </a:cubicBezTo>
                <a:cubicBezTo>
                  <a:pt x="676062" y="654577"/>
                  <a:pt x="709883" y="634682"/>
                  <a:pt x="734555" y="601652"/>
                </a:cubicBezTo>
                <a:cubicBezTo>
                  <a:pt x="734952" y="601255"/>
                  <a:pt x="736147" y="601255"/>
                  <a:pt x="738136" y="600857"/>
                </a:cubicBezTo>
                <a:cubicBezTo>
                  <a:pt x="743310" y="649403"/>
                  <a:pt x="752063" y="697948"/>
                  <a:pt x="744902" y="746894"/>
                </a:cubicBezTo>
                <a:cubicBezTo>
                  <a:pt x="739728" y="782705"/>
                  <a:pt x="721823" y="811753"/>
                  <a:pt x="691183" y="831651"/>
                </a:cubicBezTo>
                <a:cubicBezTo>
                  <a:pt x="673277" y="843587"/>
                  <a:pt x="653380" y="852340"/>
                  <a:pt x="635872" y="864280"/>
                </a:cubicBezTo>
                <a:cubicBezTo>
                  <a:pt x="606824" y="883378"/>
                  <a:pt x="578971" y="904070"/>
                  <a:pt x="550718" y="924365"/>
                </a:cubicBezTo>
                <a:cubicBezTo>
                  <a:pt x="549126" y="925557"/>
                  <a:pt x="547534" y="927149"/>
                  <a:pt x="545544" y="928344"/>
                </a:cubicBezTo>
                <a:cubicBezTo>
                  <a:pt x="543952" y="927947"/>
                  <a:pt x="542760" y="927947"/>
                  <a:pt x="541168" y="927547"/>
                </a:cubicBezTo>
                <a:cubicBezTo>
                  <a:pt x="542362" y="897704"/>
                  <a:pt x="542362" y="867859"/>
                  <a:pt x="545544" y="838414"/>
                </a:cubicBezTo>
                <a:close/>
                <a:moveTo>
                  <a:pt x="546191" y="622045"/>
                </a:moveTo>
                <a:cubicBezTo>
                  <a:pt x="549921" y="596777"/>
                  <a:pt x="555890" y="571807"/>
                  <a:pt x="563850" y="547136"/>
                </a:cubicBezTo>
                <a:cubicBezTo>
                  <a:pt x="576979" y="507346"/>
                  <a:pt x="602845" y="478695"/>
                  <a:pt x="639851" y="461585"/>
                </a:cubicBezTo>
                <a:cubicBezTo>
                  <a:pt x="676062" y="444871"/>
                  <a:pt x="709486" y="425374"/>
                  <a:pt x="733760" y="392744"/>
                </a:cubicBezTo>
                <a:cubicBezTo>
                  <a:pt x="734555" y="392347"/>
                  <a:pt x="736147" y="391949"/>
                  <a:pt x="741321" y="389960"/>
                </a:cubicBezTo>
                <a:cubicBezTo>
                  <a:pt x="742910" y="437710"/>
                  <a:pt x="746492" y="483869"/>
                  <a:pt x="745300" y="529628"/>
                </a:cubicBezTo>
                <a:cubicBezTo>
                  <a:pt x="744502" y="566636"/>
                  <a:pt x="726199" y="596876"/>
                  <a:pt x="695957" y="619161"/>
                </a:cubicBezTo>
                <a:cubicBezTo>
                  <a:pt x="687601" y="625129"/>
                  <a:pt x="679244" y="631098"/>
                  <a:pt x="670093" y="635872"/>
                </a:cubicBezTo>
                <a:cubicBezTo>
                  <a:pt x="626322" y="659748"/>
                  <a:pt x="581358" y="682030"/>
                  <a:pt x="544352" y="721028"/>
                </a:cubicBezTo>
                <a:cubicBezTo>
                  <a:pt x="543157" y="711478"/>
                  <a:pt x="542360" y="705110"/>
                  <a:pt x="541963" y="698744"/>
                </a:cubicBezTo>
                <a:cubicBezTo>
                  <a:pt x="540968" y="672879"/>
                  <a:pt x="542460" y="647313"/>
                  <a:pt x="546191" y="622045"/>
                </a:cubicBezTo>
                <a:close/>
                <a:moveTo>
                  <a:pt x="546936" y="424777"/>
                </a:moveTo>
                <a:cubicBezTo>
                  <a:pt x="552010" y="392546"/>
                  <a:pt x="561261" y="361508"/>
                  <a:pt x="576581" y="331466"/>
                </a:cubicBezTo>
                <a:cubicBezTo>
                  <a:pt x="595682" y="294062"/>
                  <a:pt x="622740" y="263423"/>
                  <a:pt x="658551" y="241535"/>
                </a:cubicBezTo>
                <a:cubicBezTo>
                  <a:pt x="686010" y="224824"/>
                  <a:pt x="712668" y="207316"/>
                  <a:pt x="735748" y="179063"/>
                </a:cubicBezTo>
                <a:cubicBezTo>
                  <a:pt x="736942" y="189408"/>
                  <a:pt x="737737" y="196571"/>
                  <a:pt x="738137" y="203735"/>
                </a:cubicBezTo>
                <a:cubicBezTo>
                  <a:pt x="739727" y="230396"/>
                  <a:pt x="742513" y="257054"/>
                  <a:pt x="742911" y="283715"/>
                </a:cubicBezTo>
                <a:cubicBezTo>
                  <a:pt x="744106" y="354148"/>
                  <a:pt x="711873" y="405081"/>
                  <a:pt x="649001" y="436118"/>
                </a:cubicBezTo>
                <a:cubicBezTo>
                  <a:pt x="618761" y="451239"/>
                  <a:pt x="590111" y="467555"/>
                  <a:pt x="567429" y="493419"/>
                </a:cubicBezTo>
                <a:cubicBezTo>
                  <a:pt x="560265" y="502969"/>
                  <a:pt x="552707" y="512917"/>
                  <a:pt x="542360" y="525251"/>
                </a:cubicBezTo>
                <a:cubicBezTo>
                  <a:pt x="540968" y="490434"/>
                  <a:pt x="541863" y="457008"/>
                  <a:pt x="546936" y="424777"/>
                </a:cubicBezTo>
                <a:close/>
                <a:moveTo>
                  <a:pt x="311170" y="1346156"/>
                </a:moveTo>
                <a:cubicBezTo>
                  <a:pt x="314354" y="1314721"/>
                  <a:pt x="317936" y="1283286"/>
                  <a:pt x="321915" y="1247473"/>
                </a:cubicBezTo>
                <a:cubicBezTo>
                  <a:pt x="327486" y="1254236"/>
                  <a:pt x="330270" y="1257818"/>
                  <a:pt x="333454" y="1260604"/>
                </a:cubicBezTo>
                <a:cubicBezTo>
                  <a:pt x="351360" y="1276123"/>
                  <a:pt x="366879" y="1296816"/>
                  <a:pt x="387571" y="1305171"/>
                </a:cubicBezTo>
                <a:cubicBezTo>
                  <a:pt x="463572" y="1335414"/>
                  <a:pt x="499386" y="1392315"/>
                  <a:pt x="508936" y="1470308"/>
                </a:cubicBezTo>
                <a:cubicBezTo>
                  <a:pt x="513709" y="1506914"/>
                  <a:pt x="518088" y="1543523"/>
                  <a:pt x="511323" y="1582918"/>
                </a:cubicBezTo>
                <a:cubicBezTo>
                  <a:pt x="479091" y="1549494"/>
                  <a:pt x="442482" y="1526414"/>
                  <a:pt x="403884" y="1506119"/>
                </a:cubicBezTo>
                <a:cubicBezTo>
                  <a:pt x="401895" y="1504925"/>
                  <a:pt x="399905" y="1503733"/>
                  <a:pt x="397916" y="1502935"/>
                </a:cubicBezTo>
                <a:cubicBezTo>
                  <a:pt x="331862" y="1471103"/>
                  <a:pt x="304009" y="1418179"/>
                  <a:pt x="311170" y="1346156"/>
                </a:cubicBezTo>
                <a:close/>
                <a:moveTo>
                  <a:pt x="314354" y="1122130"/>
                </a:moveTo>
                <a:cubicBezTo>
                  <a:pt x="317539" y="1094274"/>
                  <a:pt x="319528" y="1066421"/>
                  <a:pt x="322312" y="1036179"/>
                </a:cubicBezTo>
                <a:cubicBezTo>
                  <a:pt x="325894" y="1038965"/>
                  <a:pt x="327486" y="1040158"/>
                  <a:pt x="328678" y="1041352"/>
                </a:cubicBezTo>
                <a:cubicBezTo>
                  <a:pt x="350566" y="1068808"/>
                  <a:pt x="377624" y="1088703"/>
                  <a:pt x="410254" y="1102233"/>
                </a:cubicBezTo>
                <a:cubicBezTo>
                  <a:pt x="448452" y="1117751"/>
                  <a:pt x="479092" y="1143220"/>
                  <a:pt x="493816" y="1183010"/>
                </a:cubicBezTo>
                <a:cubicBezTo>
                  <a:pt x="502569" y="1206487"/>
                  <a:pt x="508540" y="1230761"/>
                  <a:pt x="513711" y="1255035"/>
                </a:cubicBezTo>
                <a:cubicBezTo>
                  <a:pt x="517690" y="1273736"/>
                  <a:pt x="518885" y="1292836"/>
                  <a:pt x="522466" y="1312334"/>
                </a:cubicBezTo>
                <a:cubicBezTo>
                  <a:pt x="522864" y="1308752"/>
                  <a:pt x="523659" y="1305173"/>
                  <a:pt x="523659" y="1301591"/>
                </a:cubicBezTo>
                <a:cubicBezTo>
                  <a:pt x="524059" y="1099846"/>
                  <a:pt x="524853" y="898102"/>
                  <a:pt x="524059" y="696754"/>
                </a:cubicBezTo>
                <a:cubicBezTo>
                  <a:pt x="523659" y="585337"/>
                  <a:pt x="520477" y="474319"/>
                  <a:pt x="518885" y="362901"/>
                </a:cubicBezTo>
                <a:cubicBezTo>
                  <a:pt x="518885" y="349769"/>
                  <a:pt x="514508" y="339822"/>
                  <a:pt x="506948" y="328680"/>
                </a:cubicBezTo>
                <a:cubicBezTo>
                  <a:pt x="489837" y="304408"/>
                  <a:pt x="473123" y="279339"/>
                  <a:pt x="459594" y="252678"/>
                </a:cubicBezTo>
                <a:cubicBezTo>
                  <a:pt x="440096" y="214875"/>
                  <a:pt x="438107" y="174687"/>
                  <a:pt x="450841" y="134100"/>
                </a:cubicBezTo>
                <a:cubicBezTo>
                  <a:pt x="464768" y="87941"/>
                  <a:pt x="487450" y="45761"/>
                  <a:pt x="514109" y="5969"/>
                </a:cubicBezTo>
                <a:cubicBezTo>
                  <a:pt x="514906" y="4376"/>
                  <a:pt x="515701" y="2784"/>
                  <a:pt x="517293" y="0"/>
                </a:cubicBezTo>
                <a:cubicBezTo>
                  <a:pt x="523261" y="6366"/>
                  <a:pt x="527638" y="10745"/>
                  <a:pt x="531619" y="15519"/>
                </a:cubicBezTo>
                <a:cubicBezTo>
                  <a:pt x="563452" y="51332"/>
                  <a:pt x="587326" y="91520"/>
                  <a:pt x="601652" y="137679"/>
                </a:cubicBezTo>
                <a:cubicBezTo>
                  <a:pt x="612795" y="173095"/>
                  <a:pt x="610805" y="206917"/>
                  <a:pt x="596081" y="241138"/>
                </a:cubicBezTo>
                <a:cubicBezTo>
                  <a:pt x="579368" y="279736"/>
                  <a:pt x="556688" y="313958"/>
                  <a:pt x="530822" y="346985"/>
                </a:cubicBezTo>
                <a:cubicBezTo>
                  <a:pt x="527240" y="351362"/>
                  <a:pt x="524456" y="357727"/>
                  <a:pt x="524853" y="363298"/>
                </a:cubicBezTo>
                <a:cubicBezTo>
                  <a:pt x="531619" y="656167"/>
                  <a:pt x="536393" y="949035"/>
                  <a:pt x="530027" y="1241903"/>
                </a:cubicBezTo>
                <a:cubicBezTo>
                  <a:pt x="526445" y="1419375"/>
                  <a:pt x="519680" y="1596846"/>
                  <a:pt x="510927" y="1773920"/>
                </a:cubicBezTo>
                <a:cubicBezTo>
                  <a:pt x="498590" y="2023414"/>
                  <a:pt x="458402" y="2268531"/>
                  <a:pt x="387174" y="2508475"/>
                </a:cubicBezTo>
                <a:cubicBezTo>
                  <a:pt x="376827" y="2543891"/>
                  <a:pt x="374440" y="2581295"/>
                  <a:pt x="366879" y="2617903"/>
                </a:cubicBezTo>
                <a:cubicBezTo>
                  <a:pt x="351360" y="2692713"/>
                  <a:pt x="331863" y="2767122"/>
                  <a:pt x="290878" y="2831586"/>
                </a:cubicBezTo>
                <a:cubicBezTo>
                  <a:pt x="250290" y="2896048"/>
                  <a:pt x="222037" y="2965683"/>
                  <a:pt x="189805" y="3033729"/>
                </a:cubicBezTo>
                <a:cubicBezTo>
                  <a:pt x="187815" y="3038105"/>
                  <a:pt x="185031" y="3042879"/>
                  <a:pt x="181449" y="3046461"/>
                </a:cubicBezTo>
                <a:cubicBezTo>
                  <a:pt x="296449" y="2787417"/>
                  <a:pt x="358524" y="2515241"/>
                  <a:pt x="395530" y="2236299"/>
                </a:cubicBezTo>
                <a:cubicBezTo>
                  <a:pt x="395530" y="2275297"/>
                  <a:pt x="396325" y="2314690"/>
                  <a:pt x="395132" y="2353685"/>
                </a:cubicBezTo>
                <a:cubicBezTo>
                  <a:pt x="394335" y="2393081"/>
                  <a:pt x="391551" y="2432076"/>
                  <a:pt x="390756" y="2471866"/>
                </a:cubicBezTo>
                <a:cubicBezTo>
                  <a:pt x="393143" y="2463114"/>
                  <a:pt x="395927" y="2454358"/>
                  <a:pt x="398314" y="2445605"/>
                </a:cubicBezTo>
                <a:cubicBezTo>
                  <a:pt x="450841" y="2255400"/>
                  <a:pt x="486255" y="2062409"/>
                  <a:pt x="498192" y="1865441"/>
                </a:cubicBezTo>
                <a:cubicBezTo>
                  <a:pt x="508140" y="1702693"/>
                  <a:pt x="514508" y="1539545"/>
                  <a:pt x="522069" y="1376400"/>
                </a:cubicBezTo>
                <a:cubicBezTo>
                  <a:pt x="522466" y="1370032"/>
                  <a:pt x="522069" y="1364063"/>
                  <a:pt x="522069" y="1353718"/>
                </a:cubicBezTo>
                <a:cubicBezTo>
                  <a:pt x="520477" y="1359687"/>
                  <a:pt x="519680" y="1362074"/>
                  <a:pt x="518487" y="1365656"/>
                </a:cubicBezTo>
                <a:cubicBezTo>
                  <a:pt x="508140" y="1356900"/>
                  <a:pt x="498590" y="1346953"/>
                  <a:pt x="487847" y="1340189"/>
                </a:cubicBezTo>
                <a:cubicBezTo>
                  <a:pt x="461981" y="1323476"/>
                  <a:pt x="436515" y="1305173"/>
                  <a:pt x="408662" y="1292438"/>
                </a:cubicBezTo>
                <a:cubicBezTo>
                  <a:pt x="334647" y="1258217"/>
                  <a:pt x="305999" y="1201316"/>
                  <a:pt x="314354" y="1122130"/>
                </a:cubicBezTo>
                <a:close/>
                <a:moveTo>
                  <a:pt x="323109" y="824087"/>
                </a:moveTo>
                <a:cubicBezTo>
                  <a:pt x="323904" y="823690"/>
                  <a:pt x="325098" y="823690"/>
                  <a:pt x="326293" y="823292"/>
                </a:cubicBezTo>
                <a:cubicBezTo>
                  <a:pt x="330272" y="827668"/>
                  <a:pt x="333854" y="831648"/>
                  <a:pt x="337833" y="836026"/>
                </a:cubicBezTo>
                <a:cubicBezTo>
                  <a:pt x="355341" y="855922"/>
                  <a:pt x="376031" y="871838"/>
                  <a:pt x="400702" y="882582"/>
                </a:cubicBezTo>
                <a:cubicBezTo>
                  <a:pt x="419008" y="890541"/>
                  <a:pt x="436516" y="900885"/>
                  <a:pt x="452830" y="912425"/>
                </a:cubicBezTo>
                <a:cubicBezTo>
                  <a:pt x="477899" y="930331"/>
                  <a:pt x="492622" y="956594"/>
                  <a:pt x="501375" y="986040"/>
                </a:cubicBezTo>
                <a:cubicBezTo>
                  <a:pt x="516896" y="1036577"/>
                  <a:pt x="524855" y="1087907"/>
                  <a:pt x="520875" y="1140831"/>
                </a:cubicBezTo>
                <a:cubicBezTo>
                  <a:pt x="520476" y="1143616"/>
                  <a:pt x="520078" y="1146800"/>
                  <a:pt x="519681" y="1151574"/>
                </a:cubicBezTo>
                <a:cubicBezTo>
                  <a:pt x="516497" y="1148789"/>
                  <a:pt x="514507" y="1147197"/>
                  <a:pt x="512518" y="1145605"/>
                </a:cubicBezTo>
                <a:cubicBezTo>
                  <a:pt x="485857" y="1126902"/>
                  <a:pt x="459595" y="1107802"/>
                  <a:pt x="432935" y="1089499"/>
                </a:cubicBezTo>
                <a:cubicBezTo>
                  <a:pt x="424179" y="1083530"/>
                  <a:pt x="414232" y="1079154"/>
                  <a:pt x="404681" y="1074378"/>
                </a:cubicBezTo>
                <a:cubicBezTo>
                  <a:pt x="334649" y="1042146"/>
                  <a:pt x="308385" y="986439"/>
                  <a:pt x="315151" y="912028"/>
                </a:cubicBezTo>
                <a:cubicBezTo>
                  <a:pt x="317935" y="882583"/>
                  <a:pt x="320325" y="853534"/>
                  <a:pt x="323109" y="824087"/>
                </a:cubicBezTo>
                <a:close/>
                <a:moveTo>
                  <a:pt x="317488" y="678001"/>
                </a:moveTo>
                <a:cubicBezTo>
                  <a:pt x="319428" y="654673"/>
                  <a:pt x="322710" y="630898"/>
                  <a:pt x="325893" y="606028"/>
                </a:cubicBezTo>
                <a:cubicBezTo>
                  <a:pt x="330670" y="612793"/>
                  <a:pt x="332659" y="616773"/>
                  <a:pt x="335841" y="620352"/>
                </a:cubicBezTo>
                <a:cubicBezTo>
                  <a:pt x="352952" y="639852"/>
                  <a:pt x="371257" y="658552"/>
                  <a:pt x="396326" y="667705"/>
                </a:cubicBezTo>
                <a:cubicBezTo>
                  <a:pt x="463177" y="691979"/>
                  <a:pt x="499786" y="740127"/>
                  <a:pt x="512518" y="809363"/>
                </a:cubicBezTo>
                <a:cubicBezTo>
                  <a:pt x="520078" y="849156"/>
                  <a:pt x="524455" y="888949"/>
                  <a:pt x="522068" y="929139"/>
                </a:cubicBezTo>
                <a:cubicBezTo>
                  <a:pt x="522465" y="932718"/>
                  <a:pt x="522068" y="935505"/>
                  <a:pt x="521670" y="940279"/>
                </a:cubicBezTo>
                <a:cubicBezTo>
                  <a:pt x="517294" y="936697"/>
                  <a:pt x="514905" y="934310"/>
                  <a:pt x="512120" y="932321"/>
                </a:cubicBezTo>
                <a:cubicBezTo>
                  <a:pt x="485459" y="913618"/>
                  <a:pt x="459196" y="894520"/>
                  <a:pt x="431740" y="876612"/>
                </a:cubicBezTo>
                <a:cubicBezTo>
                  <a:pt x="416221" y="866267"/>
                  <a:pt x="398713" y="858706"/>
                  <a:pt x="382399" y="849156"/>
                </a:cubicBezTo>
                <a:cubicBezTo>
                  <a:pt x="343801" y="826076"/>
                  <a:pt x="321119" y="792652"/>
                  <a:pt x="317140" y="747288"/>
                </a:cubicBezTo>
                <a:cubicBezTo>
                  <a:pt x="314952" y="724209"/>
                  <a:pt x="315549" y="701329"/>
                  <a:pt x="317488" y="678001"/>
                </a:cubicBezTo>
                <a:close/>
                <a:moveTo>
                  <a:pt x="325495" y="401897"/>
                </a:moveTo>
                <a:cubicBezTo>
                  <a:pt x="325893" y="400702"/>
                  <a:pt x="327085" y="399510"/>
                  <a:pt x="327882" y="397918"/>
                </a:cubicBezTo>
                <a:cubicBezTo>
                  <a:pt x="345788" y="423782"/>
                  <a:pt x="366878" y="444474"/>
                  <a:pt x="395131" y="456811"/>
                </a:cubicBezTo>
                <a:cubicBezTo>
                  <a:pt x="400302" y="459198"/>
                  <a:pt x="405873" y="461585"/>
                  <a:pt x="411047" y="463972"/>
                </a:cubicBezTo>
                <a:cubicBezTo>
                  <a:pt x="461582" y="485859"/>
                  <a:pt x="493416" y="522865"/>
                  <a:pt x="506945" y="576981"/>
                </a:cubicBezTo>
                <a:cubicBezTo>
                  <a:pt x="518085" y="621548"/>
                  <a:pt x="525248" y="666114"/>
                  <a:pt x="522861" y="712273"/>
                </a:cubicBezTo>
                <a:cubicBezTo>
                  <a:pt x="522464" y="717447"/>
                  <a:pt x="522066" y="722618"/>
                  <a:pt x="521269" y="729384"/>
                </a:cubicBezTo>
                <a:cubicBezTo>
                  <a:pt x="517688" y="726199"/>
                  <a:pt x="515301" y="724210"/>
                  <a:pt x="512914" y="722618"/>
                </a:cubicBezTo>
                <a:cubicBezTo>
                  <a:pt x="486650" y="703917"/>
                  <a:pt x="460787" y="685214"/>
                  <a:pt x="434126" y="667309"/>
                </a:cubicBezTo>
                <a:cubicBezTo>
                  <a:pt x="418607" y="656961"/>
                  <a:pt x="401099" y="649401"/>
                  <a:pt x="384783" y="640251"/>
                </a:cubicBezTo>
                <a:cubicBezTo>
                  <a:pt x="343401" y="616374"/>
                  <a:pt x="317935" y="580960"/>
                  <a:pt x="317537" y="532812"/>
                </a:cubicBezTo>
                <a:cubicBezTo>
                  <a:pt x="317137" y="489040"/>
                  <a:pt x="322709" y="445669"/>
                  <a:pt x="325495" y="401897"/>
                </a:cubicBezTo>
                <a:close/>
                <a:moveTo>
                  <a:pt x="322312" y="190207"/>
                </a:moveTo>
                <a:cubicBezTo>
                  <a:pt x="344199" y="216868"/>
                  <a:pt x="372052" y="233578"/>
                  <a:pt x="399907" y="251089"/>
                </a:cubicBezTo>
                <a:cubicBezTo>
                  <a:pt x="468348" y="294858"/>
                  <a:pt x="500977" y="360912"/>
                  <a:pt x="511722" y="438905"/>
                </a:cubicBezTo>
                <a:cubicBezTo>
                  <a:pt x="515701" y="469148"/>
                  <a:pt x="516099" y="499785"/>
                  <a:pt x="518088" y="530425"/>
                </a:cubicBezTo>
                <a:cubicBezTo>
                  <a:pt x="516496" y="530825"/>
                  <a:pt x="514506" y="531222"/>
                  <a:pt x="512517" y="531620"/>
                </a:cubicBezTo>
                <a:cubicBezTo>
                  <a:pt x="486254" y="490635"/>
                  <a:pt x="448453" y="464769"/>
                  <a:pt x="405479" y="443282"/>
                </a:cubicBezTo>
                <a:cubicBezTo>
                  <a:pt x="344199" y="413041"/>
                  <a:pt x="313559" y="361709"/>
                  <a:pt x="314354" y="293266"/>
                </a:cubicBezTo>
                <a:cubicBezTo>
                  <a:pt x="314754" y="259047"/>
                  <a:pt x="318333" y="224825"/>
                  <a:pt x="322312" y="190207"/>
                </a:cubicBezTo>
                <a:close/>
                <a:moveTo>
                  <a:pt x="0" y="832444"/>
                </a:moveTo>
                <a:cubicBezTo>
                  <a:pt x="23079" y="869053"/>
                  <a:pt x="46556" y="905661"/>
                  <a:pt x="68440" y="942667"/>
                </a:cubicBezTo>
                <a:cubicBezTo>
                  <a:pt x="173889" y="1119344"/>
                  <a:pt x="263422" y="1303182"/>
                  <a:pt x="329078" y="1498559"/>
                </a:cubicBezTo>
                <a:cubicBezTo>
                  <a:pt x="391153" y="1682399"/>
                  <a:pt x="419006" y="1870613"/>
                  <a:pt x="405080" y="2064798"/>
                </a:cubicBezTo>
                <a:cubicBezTo>
                  <a:pt x="401895" y="2107773"/>
                  <a:pt x="399509" y="2150350"/>
                  <a:pt x="396327" y="2193324"/>
                </a:cubicBezTo>
                <a:cubicBezTo>
                  <a:pt x="395927" y="2196111"/>
                  <a:pt x="394735" y="2199693"/>
                  <a:pt x="393540" y="2206456"/>
                </a:cubicBezTo>
                <a:cubicBezTo>
                  <a:pt x="390356" y="2169053"/>
                  <a:pt x="387174" y="2135229"/>
                  <a:pt x="384387" y="2101804"/>
                </a:cubicBezTo>
                <a:cubicBezTo>
                  <a:pt x="370858" y="1946218"/>
                  <a:pt x="335842" y="1795009"/>
                  <a:pt x="288888" y="1646188"/>
                </a:cubicBezTo>
                <a:cubicBezTo>
                  <a:pt x="205324" y="1379583"/>
                  <a:pt x="107438" y="1118547"/>
                  <a:pt x="6366" y="858308"/>
                </a:cubicBezTo>
                <a:cubicBezTo>
                  <a:pt x="3184" y="850350"/>
                  <a:pt x="397" y="841994"/>
                  <a:pt x="0" y="832444"/>
                </a:cubicBezTo>
                <a:close/>
              </a:path>
            </a:pathLst>
          </a:custGeom>
          <a:solidFill>
            <a:schemeClr val="accent2"/>
          </a:solidFill>
          <a:ln w="164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8FD47FC-D4AB-4391-98C3-7E42AC4F76A7}"/>
              </a:ext>
            </a:extLst>
          </p:cNvPr>
          <p:cNvSpPr/>
          <p:nvPr userDrawn="1"/>
        </p:nvSpPr>
        <p:spPr>
          <a:xfrm rot="16516275" flipH="1">
            <a:off x="10266540" y="-970122"/>
            <a:ext cx="748525" cy="3046461"/>
          </a:xfrm>
          <a:custGeom>
            <a:avLst/>
            <a:gdLst>
              <a:gd name="connsiteX0" fmla="*/ 534053 w 748525"/>
              <a:gd name="connsiteY0" fmla="*/ 1515420 h 3046461"/>
              <a:gd name="connsiteX1" fmla="*/ 534401 w 748525"/>
              <a:gd name="connsiteY1" fmla="*/ 1576550 h 3046461"/>
              <a:gd name="connsiteX2" fmla="*/ 654572 w 748525"/>
              <a:gd name="connsiteY2" fmla="*/ 1498559 h 3046461"/>
              <a:gd name="connsiteX3" fmla="*/ 682428 w 748525"/>
              <a:gd name="connsiteY3" fmla="*/ 1482643 h 3046461"/>
              <a:gd name="connsiteX4" fmla="*/ 740523 w 748525"/>
              <a:gd name="connsiteY4" fmla="*/ 1393507 h 3046461"/>
              <a:gd name="connsiteX5" fmla="*/ 741318 w 748525"/>
              <a:gd name="connsiteY5" fmla="*/ 1301190 h 3046461"/>
              <a:gd name="connsiteX6" fmla="*/ 736147 w 748525"/>
              <a:gd name="connsiteY6" fmla="*/ 1248268 h 3046461"/>
              <a:gd name="connsiteX7" fmla="*/ 724210 w 748525"/>
              <a:gd name="connsiteY7" fmla="*/ 1261002 h 3046461"/>
              <a:gd name="connsiteX8" fmla="*/ 664522 w 748525"/>
              <a:gd name="connsiteY8" fmla="*/ 1305569 h 3046461"/>
              <a:gd name="connsiteX9" fmla="*/ 545941 w 748525"/>
              <a:gd name="connsiteY9" fmla="*/ 1443247 h 3046461"/>
              <a:gd name="connsiteX10" fmla="*/ 542359 w 748525"/>
              <a:gd name="connsiteY10" fmla="*/ 1457574 h 3046461"/>
              <a:gd name="connsiteX11" fmla="*/ 534053 w 748525"/>
              <a:gd name="connsiteY11" fmla="*/ 1515420 h 3046461"/>
              <a:gd name="connsiteX12" fmla="*/ 544051 w 748525"/>
              <a:gd name="connsiteY12" fmla="*/ 1259708 h 3046461"/>
              <a:gd name="connsiteX13" fmla="*/ 541963 w 748525"/>
              <a:gd name="connsiteY13" fmla="*/ 1358889 h 3046461"/>
              <a:gd name="connsiteX14" fmla="*/ 666909 w 748525"/>
              <a:gd name="connsiteY14" fmla="*/ 1273338 h 3046461"/>
              <a:gd name="connsiteX15" fmla="*/ 687599 w 748525"/>
              <a:gd name="connsiteY15" fmla="*/ 1260603 h 3046461"/>
              <a:gd name="connsiteX16" fmla="*/ 743308 w 748525"/>
              <a:gd name="connsiteY16" fmla="*/ 1168686 h 3046461"/>
              <a:gd name="connsiteX17" fmla="*/ 741318 w 748525"/>
              <a:gd name="connsiteY17" fmla="*/ 1072390 h 3046461"/>
              <a:gd name="connsiteX18" fmla="*/ 735747 w 748525"/>
              <a:gd name="connsiteY18" fmla="*/ 1028618 h 3046461"/>
              <a:gd name="connsiteX19" fmla="*/ 641840 w 748525"/>
              <a:gd name="connsiteY19" fmla="*/ 1096662 h 3046461"/>
              <a:gd name="connsiteX20" fmla="*/ 569418 w 748525"/>
              <a:gd name="connsiteY20" fmla="*/ 1167094 h 3046461"/>
              <a:gd name="connsiteX21" fmla="*/ 544051 w 748525"/>
              <a:gd name="connsiteY21" fmla="*/ 1259708 h 3046461"/>
              <a:gd name="connsiteX22" fmla="*/ 546339 w 748525"/>
              <a:gd name="connsiteY22" fmla="*/ 1059159 h 3046461"/>
              <a:gd name="connsiteX23" fmla="*/ 545544 w 748525"/>
              <a:gd name="connsiteY23" fmla="*/ 1143616 h 3046461"/>
              <a:gd name="connsiteX24" fmla="*/ 648206 w 748525"/>
              <a:gd name="connsiteY24" fmla="*/ 1071195 h 3046461"/>
              <a:gd name="connsiteX25" fmla="*/ 680836 w 748525"/>
              <a:gd name="connsiteY25" fmla="*/ 1052892 h 3046461"/>
              <a:gd name="connsiteX26" fmla="*/ 748481 w 748525"/>
              <a:gd name="connsiteY26" fmla="*/ 933118 h 3046461"/>
              <a:gd name="connsiteX27" fmla="*/ 740126 w 748525"/>
              <a:gd name="connsiteY27" fmla="*/ 822499 h 3046461"/>
              <a:gd name="connsiteX28" fmla="*/ 736942 w 748525"/>
              <a:gd name="connsiteY28" fmla="*/ 811754 h 3046461"/>
              <a:gd name="connsiteX29" fmla="*/ 642635 w 748525"/>
              <a:gd name="connsiteY29" fmla="*/ 883379 h 3046461"/>
              <a:gd name="connsiteX30" fmla="*/ 562655 w 748525"/>
              <a:gd name="connsiteY30" fmla="*/ 978880 h 3046461"/>
              <a:gd name="connsiteX31" fmla="*/ 546339 w 748525"/>
              <a:gd name="connsiteY31" fmla="*/ 1059159 h 3046461"/>
              <a:gd name="connsiteX32" fmla="*/ 545544 w 748525"/>
              <a:gd name="connsiteY32" fmla="*/ 838414 h 3046461"/>
              <a:gd name="connsiteX33" fmla="*/ 541168 w 748525"/>
              <a:gd name="connsiteY33" fmla="*/ 927547 h 3046461"/>
              <a:gd name="connsiteX34" fmla="*/ 545544 w 748525"/>
              <a:gd name="connsiteY34" fmla="*/ 928344 h 3046461"/>
              <a:gd name="connsiteX35" fmla="*/ 550718 w 748525"/>
              <a:gd name="connsiteY35" fmla="*/ 924365 h 3046461"/>
              <a:gd name="connsiteX36" fmla="*/ 635872 w 748525"/>
              <a:gd name="connsiteY36" fmla="*/ 864279 h 3046461"/>
              <a:gd name="connsiteX37" fmla="*/ 691183 w 748525"/>
              <a:gd name="connsiteY37" fmla="*/ 831650 h 3046461"/>
              <a:gd name="connsiteX38" fmla="*/ 744902 w 748525"/>
              <a:gd name="connsiteY38" fmla="*/ 746894 h 3046461"/>
              <a:gd name="connsiteX39" fmla="*/ 738136 w 748525"/>
              <a:gd name="connsiteY39" fmla="*/ 600858 h 3046461"/>
              <a:gd name="connsiteX40" fmla="*/ 734555 w 748525"/>
              <a:gd name="connsiteY40" fmla="*/ 601652 h 3046461"/>
              <a:gd name="connsiteX41" fmla="*/ 639453 w 748525"/>
              <a:gd name="connsiteY41" fmla="*/ 671290 h 3046461"/>
              <a:gd name="connsiteX42" fmla="*/ 561063 w 748525"/>
              <a:gd name="connsiteY42" fmla="*/ 766392 h 3046461"/>
              <a:gd name="connsiteX43" fmla="*/ 545544 w 748525"/>
              <a:gd name="connsiteY43" fmla="*/ 838414 h 3046461"/>
              <a:gd name="connsiteX44" fmla="*/ 546191 w 748525"/>
              <a:gd name="connsiteY44" fmla="*/ 622044 h 3046461"/>
              <a:gd name="connsiteX45" fmla="*/ 541963 w 748525"/>
              <a:gd name="connsiteY45" fmla="*/ 698743 h 3046461"/>
              <a:gd name="connsiteX46" fmla="*/ 544352 w 748525"/>
              <a:gd name="connsiteY46" fmla="*/ 721027 h 3046461"/>
              <a:gd name="connsiteX47" fmla="*/ 670093 w 748525"/>
              <a:gd name="connsiteY47" fmla="*/ 635871 h 3046461"/>
              <a:gd name="connsiteX48" fmla="*/ 695957 w 748525"/>
              <a:gd name="connsiteY48" fmla="*/ 619160 h 3046461"/>
              <a:gd name="connsiteX49" fmla="*/ 745300 w 748525"/>
              <a:gd name="connsiteY49" fmla="*/ 529626 h 3046461"/>
              <a:gd name="connsiteX50" fmla="*/ 741321 w 748525"/>
              <a:gd name="connsiteY50" fmla="*/ 389959 h 3046461"/>
              <a:gd name="connsiteX51" fmla="*/ 733760 w 748525"/>
              <a:gd name="connsiteY51" fmla="*/ 392743 h 3046461"/>
              <a:gd name="connsiteX52" fmla="*/ 639851 w 748525"/>
              <a:gd name="connsiteY52" fmla="*/ 461584 h 3046461"/>
              <a:gd name="connsiteX53" fmla="*/ 563850 w 748525"/>
              <a:gd name="connsiteY53" fmla="*/ 547136 h 3046461"/>
              <a:gd name="connsiteX54" fmla="*/ 546191 w 748525"/>
              <a:gd name="connsiteY54" fmla="*/ 622044 h 3046461"/>
              <a:gd name="connsiteX55" fmla="*/ 546936 w 748525"/>
              <a:gd name="connsiteY55" fmla="*/ 424777 h 3046461"/>
              <a:gd name="connsiteX56" fmla="*/ 542360 w 748525"/>
              <a:gd name="connsiteY56" fmla="*/ 525252 h 3046461"/>
              <a:gd name="connsiteX57" fmla="*/ 567429 w 748525"/>
              <a:gd name="connsiteY57" fmla="*/ 493419 h 3046461"/>
              <a:gd name="connsiteX58" fmla="*/ 649001 w 748525"/>
              <a:gd name="connsiteY58" fmla="*/ 436118 h 3046461"/>
              <a:gd name="connsiteX59" fmla="*/ 742911 w 748525"/>
              <a:gd name="connsiteY59" fmla="*/ 283715 h 3046461"/>
              <a:gd name="connsiteX60" fmla="*/ 738137 w 748525"/>
              <a:gd name="connsiteY60" fmla="*/ 203734 h 3046461"/>
              <a:gd name="connsiteX61" fmla="*/ 735748 w 748525"/>
              <a:gd name="connsiteY61" fmla="*/ 179063 h 3046461"/>
              <a:gd name="connsiteX62" fmla="*/ 658551 w 748525"/>
              <a:gd name="connsiteY62" fmla="*/ 241535 h 3046461"/>
              <a:gd name="connsiteX63" fmla="*/ 576581 w 748525"/>
              <a:gd name="connsiteY63" fmla="*/ 331466 h 3046461"/>
              <a:gd name="connsiteX64" fmla="*/ 546936 w 748525"/>
              <a:gd name="connsiteY64" fmla="*/ 424777 h 3046461"/>
              <a:gd name="connsiteX65" fmla="*/ 311170 w 748525"/>
              <a:gd name="connsiteY65" fmla="*/ 1346156 h 3046461"/>
              <a:gd name="connsiteX66" fmla="*/ 397916 w 748525"/>
              <a:gd name="connsiteY66" fmla="*/ 1502935 h 3046461"/>
              <a:gd name="connsiteX67" fmla="*/ 403884 w 748525"/>
              <a:gd name="connsiteY67" fmla="*/ 1506120 h 3046461"/>
              <a:gd name="connsiteX68" fmla="*/ 511323 w 748525"/>
              <a:gd name="connsiteY68" fmla="*/ 1582918 h 3046461"/>
              <a:gd name="connsiteX69" fmla="*/ 508936 w 748525"/>
              <a:gd name="connsiteY69" fmla="*/ 1470309 h 3046461"/>
              <a:gd name="connsiteX70" fmla="*/ 387571 w 748525"/>
              <a:gd name="connsiteY70" fmla="*/ 1305171 h 3046461"/>
              <a:gd name="connsiteX71" fmla="*/ 333454 w 748525"/>
              <a:gd name="connsiteY71" fmla="*/ 1260604 h 3046461"/>
              <a:gd name="connsiteX72" fmla="*/ 321915 w 748525"/>
              <a:gd name="connsiteY72" fmla="*/ 1247473 h 3046461"/>
              <a:gd name="connsiteX73" fmla="*/ 311170 w 748525"/>
              <a:gd name="connsiteY73" fmla="*/ 1346156 h 3046461"/>
              <a:gd name="connsiteX74" fmla="*/ 314355 w 748525"/>
              <a:gd name="connsiteY74" fmla="*/ 1122130 h 3046461"/>
              <a:gd name="connsiteX75" fmla="*/ 408662 w 748525"/>
              <a:gd name="connsiteY75" fmla="*/ 1292438 h 3046461"/>
              <a:gd name="connsiteX76" fmla="*/ 487847 w 748525"/>
              <a:gd name="connsiteY76" fmla="*/ 1340189 h 3046461"/>
              <a:gd name="connsiteX77" fmla="*/ 518487 w 748525"/>
              <a:gd name="connsiteY77" fmla="*/ 1365656 h 3046461"/>
              <a:gd name="connsiteX78" fmla="*/ 522069 w 748525"/>
              <a:gd name="connsiteY78" fmla="*/ 1353718 h 3046461"/>
              <a:gd name="connsiteX79" fmla="*/ 522069 w 748525"/>
              <a:gd name="connsiteY79" fmla="*/ 1376400 h 3046461"/>
              <a:gd name="connsiteX80" fmla="*/ 498192 w 748525"/>
              <a:gd name="connsiteY80" fmla="*/ 1865441 h 3046461"/>
              <a:gd name="connsiteX81" fmla="*/ 398314 w 748525"/>
              <a:gd name="connsiteY81" fmla="*/ 2445606 h 3046461"/>
              <a:gd name="connsiteX82" fmla="*/ 390756 w 748525"/>
              <a:gd name="connsiteY82" fmla="*/ 2471867 h 3046461"/>
              <a:gd name="connsiteX83" fmla="*/ 395132 w 748525"/>
              <a:gd name="connsiteY83" fmla="*/ 2353686 h 3046461"/>
              <a:gd name="connsiteX84" fmla="*/ 395530 w 748525"/>
              <a:gd name="connsiteY84" fmla="*/ 2236299 h 3046461"/>
              <a:gd name="connsiteX85" fmla="*/ 181449 w 748525"/>
              <a:gd name="connsiteY85" fmla="*/ 3046461 h 3046461"/>
              <a:gd name="connsiteX86" fmla="*/ 189805 w 748525"/>
              <a:gd name="connsiteY86" fmla="*/ 3033730 h 3046461"/>
              <a:gd name="connsiteX87" fmla="*/ 290877 w 748525"/>
              <a:gd name="connsiteY87" fmla="*/ 2831586 h 3046461"/>
              <a:gd name="connsiteX88" fmla="*/ 366879 w 748525"/>
              <a:gd name="connsiteY88" fmla="*/ 2617904 h 3046461"/>
              <a:gd name="connsiteX89" fmla="*/ 387174 w 748525"/>
              <a:gd name="connsiteY89" fmla="*/ 2508476 h 3046461"/>
              <a:gd name="connsiteX90" fmla="*/ 510927 w 748525"/>
              <a:gd name="connsiteY90" fmla="*/ 1773921 h 3046461"/>
              <a:gd name="connsiteX91" fmla="*/ 530027 w 748525"/>
              <a:gd name="connsiteY91" fmla="*/ 1241903 h 3046461"/>
              <a:gd name="connsiteX92" fmla="*/ 524853 w 748525"/>
              <a:gd name="connsiteY92" fmla="*/ 363298 h 3046461"/>
              <a:gd name="connsiteX93" fmla="*/ 530822 w 748525"/>
              <a:gd name="connsiteY93" fmla="*/ 346985 h 3046461"/>
              <a:gd name="connsiteX94" fmla="*/ 596081 w 748525"/>
              <a:gd name="connsiteY94" fmla="*/ 241139 h 3046461"/>
              <a:gd name="connsiteX95" fmla="*/ 601652 w 748525"/>
              <a:gd name="connsiteY95" fmla="*/ 137679 h 3046461"/>
              <a:gd name="connsiteX96" fmla="*/ 531619 w 748525"/>
              <a:gd name="connsiteY96" fmla="*/ 15518 h 3046461"/>
              <a:gd name="connsiteX97" fmla="*/ 517293 w 748525"/>
              <a:gd name="connsiteY97" fmla="*/ 0 h 3046461"/>
              <a:gd name="connsiteX98" fmla="*/ 514109 w 748525"/>
              <a:gd name="connsiteY98" fmla="*/ 5968 h 3046461"/>
              <a:gd name="connsiteX99" fmla="*/ 450841 w 748525"/>
              <a:gd name="connsiteY99" fmla="*/ 134100 h 3046461"/>
              <a:gd name="connsiteX100" fmla="*/ 459594 w 748525"/>
              <a:gd name="connsiteY100" fmla="*/ 252678 h 3046461"/>
              <a:gd name="connsiteX101" fmla="*/ 506948 w 748525"/>
              <a:gd name="connsiteY101" fmla="*/ 328679 h 3046461"/>
              <a:gd name="connsiteX102" fmla="*/ 518885 w 748525"/>
              <a:gd name="connsiteY102" fmla="*/ 362901 h 3046461"/>
              <a:gd name="connsiteX103" fmla="*/ 524058 w 748525"/>
              <a:gd name="connsiteY103" fmla="*/ 696755 h 3046461"/>
              <a:gd name="connsiteX104" fmla="*/ 523659 w 748525"/>
              <a:gd name="connsiteY104" fmla="*/ 1301591 h 3046461"/>
              <a:gd name="connsiteX105" fmla="*/ 522466 w 748525"/>
              <a:gd name="connsiteY105" fmla="*/ 1312334 h 3046461"/>
              <a:gd name="connsiteX106" fmla="*/ 513711 w 748525"/>
              <a:gd name="connsiteY106" fmla="*/ 1255035 h 3046461"/>
              <a:gd name="connsiteX107" fmla="*/ 493816 w 748525"/>
              <a:gd name="connsiteY107" fmla="*/ 1183011 h 3046461"/>
              <a:gd name="connsiteX108" fmla="*/ 410254 w 748525"/>
              <a:gd name="connsiteY108" fmla="*/ 1102233 h 3046461"/>
              <a:gd name="connsiteX109" fmla="*/ 328678 w 748525"/>
              <a:gd name="connsiteY109" fmla="*/ 1041352 h 3046461"/>
              <a:gd name="connsiteX110" fmla="*/ 322313 w 748525"/>
              <a:gd name="connsiteY110" fmla="*/ 1036178 h 3046461"/>
              <a:gd name="connsiteX111" fmla="*/ 314355 w 748525"/>
              <a:gd name="connsiteY111" fmla="*/ 1122130 h 3046461"/>
              <a:gd name="connsiteX112" fmla="*/ 323109 w 748525"/>
              <a:gd name="connsiteY112" fmla="*/ 824087 h 3046461"/>
              <a:gd name="connsiteX113" fmla="*/ 315151 w 748525"/>
              <a:gd name="connsiteY113" fmla="*/ 912028 h 3046461"/>
              <a:gd name="connsiteX114" fmla="*/ 404681 w 748525"/>
              <a:gd name="connsiteY114" fmla="*/ 1074377 h 3046461"/>
              <a:gd name="connsiteX115" fmla="*/ 432935 w 748525"/>
              <a:gd name="connsiteY115" fmla="*/ 1089499 h 3046461"/>
              <a:gd name="connsiteX116" fmla="*/ 512518 w 748525"/>
              <a:gd name="connsiteY116" fmla="*/ 1145605 h 3046461"/>
              <a:gd name="connsiteX117" fmla="*/ 519681 w 748525"/>
              <a:gd name="connsiteY117" fmla="*/ 1151574 h 3046461"/>
              <a:gd name="connsiteX118" fmla="*/ 520875 w 748525"/>
              <a:gd name="connsiteY118" fmla="*/ 1140831 h 3046461"/>
              <a:gd name="connsiteX119" fmla="*/ 501375 w 748525"/>
              <a:gd name="connsiteY119" fmla="*/ 986039 h 3046461"/>
              <a:gd name="connsiteX120" fmla="*/ 452830 w 748525"/>
              <a:gd name="connsiteY120" fmla="*/ 912425 h 3046461"/>
              <a:gd name="connsiteX121" fmla="*/ 400702 w 748525"/>
              <a:gd name="connsiteY121" fmla="*/ 882583 h 3046461"/>
              <a:gd name="connsiteX122" fmla="*/ 337833 w 748525"/>
              <a:gd name="connsiteY122" fmla="*/ 836026 h 3046461"/>
              <a:gd name="connsiteX123" fmla="*/ 326293 w 748525"/>
              <a:gd name="connsiteY123" fmla="*/ 823292 h 3046461"/>
              <a:gd name="connsiteX124" fmla="*/ 323109 w 748525"/>
              <a:gd name="connsiteY124" fmla="*/ 824087 h 3046461"/>
              <a:gd name="connsiteX125" fmla="*/ 317488 w 748525"/>
              <a:gd name="connsiteY125" fmla="*/ 678001 h 3046461"/>
              <a:gd name="connsiteX126" fmla="*/ 317140 w 748525"/>
              <a:gd name="connsiteY126" fmla="*/ 747289 h 3046461"/>
              <a:gd name="connsiteX127" fmla="*/ 382399 w 748525"/>
              <a:gd name="connsiteY127" fmla="*/ 849156 h 3046461"/>
              <a:gd name="connsiteX128" fmla="*/ 431740 w 748525"/>
              <a:gd name="connsiteY128" fmla="*/ 876612 h 3046461"/>
              <a:gd name="connsiteX129" fmla="*/ 512120 w 748525"/>
              <a:gd name="connsiteY129" fmla="*/ 932321 h 3046461"/>
              <a:gd name="connsiteX130" fmla="*/ 521670 w 748525"/>
              <a:gd name="connsiteY130" fmla="*/ 940279 h 3046461"/>
              <a:gd name="connsiteX131" fmla="*/ 522068 w 748525"/>
              <a:gd name="connsiteY131" fmla="*/ 929139 h 3046461"/>
              <a:gd name="connsiteX132" fmla="*/ 512518 w 748525"/>
              <a:gd name="connsiteY132" fmla="*/ 809364 h 3046461"/>
              <a:gd name="connsiteX133" fmla="*/ 396326 w 748525"/>
              <a:gd name="connsiteY133" fmla="*/ 667705 h 3046461"/>
              <a:gd name="connsiteX134" fmla="*/ 335841 w 748525"/>
              <a:gd name="connsiteY134" fmla="*/ 620352 h 3046461"/>
              <a:gd name="connsiteX135" fmla="*/ 325893 w 748525"/>
              <a:gd name="connsiteY135" fmla="*/ 606027 h 3046461"/>
              <a:gd name="connsiteX136" fmla="*/ 317488 w 748525"/>
              <a:gd name="connsiteY136" fmla="*/ 678001 h 3046461"/>
              <a:gd name="connsiteX137" fmla="*/ 325496 w 748525"/>
              <a:gd name="connsiteY137" fmla="*/ 401896 h 3046461"/>
              <a:gd name="connsiteX138" fmla="*/ 317537 w 748525"/>
              <a:gd name="connsiteY138" fmla="*/ 532812 h 3046461"/>
              <a:gd name="connsiteX139" fmla="*/ 384783 w 748525"/>
              <a:gd name="connsiteY139" fmla="*/ 640250 h 3046461"/>
              <a:gd name="connsiteX140" fmla="*/ 434126 w 748525"/>
              <a:gd name="connsiteY140" fmla="*/ 667309 h 3046461"/>
              <a:gd name="connsiteX141" fmla="*/ 512914 w 748525"/>
              <a:gd name="connsiteY141" fmla="*/ 722618 h 3046461"/>
              <a:gd name="connsiteX142" fmla="*/ 521269 w 748525"/>
              <a:gd name="connsiteY142" fmla="*/ 729383 h 3046461"/>
              <a:gd name="connsiteX143" fmla="*/ 522861 w 748525"/>
              <a:gd name="connsiteY143" fmla="*/ 712273 h 3046461"/>
              <a:gd name="connsiteX144" fmla="*/ 506945 w 748525"/>
              <a:gd name="connsiteY144" fmla="*/ 576981 h 3046461"/>
              <a:gd name="connsiteX145" fmla="*/ 411047 w 748525"/>
              <a:gd name="connsiteY145" fmla="*/ 463972 h 3046461"/>
              <a:gd name="connsiteX146" fmla="*/ 395131 w 748525"/>
              <a:gd name="connsiteY146" fmla="*/ 456811 h 3046461"/>
              <a:gd name="connsiteX147" fmla="*/ 327882 w 748525"/>
              <a:gd name="connsiteY147" fmla="*/ 397918 h 3046461"/>
              <a:gd name="connsiteX148" fmla="*/ 325496 w 748525"/>
              <a:gd name="connsiteY148" fmla="*/ 401896 h 3046461"/>
              <a:gd name="connsiteX149" fmla="*/ 322312 w 748525"/>
              <a:gd name="connsiteY149" fmla="*/ 190206 h 3046461"/>
              <a:gd name="connsiteX150" fmla="*/ 314354 w 748525"/>
              <a:gd name="connsiteY150" fmla="*/ 293265 h 3046461"/>
              <a:gd name="connsiteX151" fmla="*/ 405479 w 748525"/>
              <a:gd name="connsiteY151" fmla="*/ 443281 h 3046461"/>
              <a:gd name="connsiteX152" fmla="*/ 512517 w 748525"/>
              <a:gd name="connsiteY152" fmla="*/ 531619 h 3046461"/>
              <a:gd name="connsiteX153" fmla="*/ 518088 w 748525"/>
              <a:gd name="connsiteY153" fmla="*/ 530424 h 3046461"/>
              <a:gd name="connsiteX154" fmla="*/ 511722 w 748525"/>
              <a:gd name="connsiteY154" fmla="*/ 438904 h 3046461"/>
              <a:gd name="connsiteX155" fmla="*/ 399908 w 748525"/>
              <a:gd name="connsiteY155" fmla="*/ 251088 h 3046461"/>
              <a:gd name="connsiteX156" fmla="*/ 322312 w 748525"/>
              <a:gd name="connsiteY156" fmla="*/ 190206 h 3046461"/>
              <a:gd name="connsiteX157" fmla="*/ 0 w 748525"/>
              <a:gd name="connsiteY157" fmla="*/ 832445 h 3046461"/>
              <a:gd name="connsiteX158" fmla="*/ 6365 w 748525"/>
              <a:gd name="connsiteY158" fmla="*/ 858309 h 3046461"/>
              <a:gd name="connsiteX159" fmla="*/ 288888 w 748525"/>
              <a:gd name="connsiteY159" fmla="*/ 1646190 h 3046461"/>
              <a:gd name="connsiteX160" fmla="*/ 384387 w 748525"/>
              <a:gd name="connsiteY160" fmla="*/ 2101806 h 3046461"/>
              <a:gd name="connsiteX161" fmla="*/ 393540 w 748525"/>
              <a:gd name="connsiteY161" fmla="*/ 2206457 h 3046461"/>
              <a:gd name="connsiteX162" fmla="*/ 396327 w 748525"/>
              <a:gd name="connsiteY162" fmla="*/ 2193326 h 3046461"/>
              <a:gd name="connsiteX163" fmla="*/ 405080 w 748525"/>
              <a:gd name="connsiteY163" fmla="*/ 2064800 h 3046461"/>
              <a:gd name="connsiteX164" fmla="*/ 329078 w 748525"/>
              <a:gd name="connsiteY164" fmla="*/ 1498561 h 3046461"/>
              <a:gd name="connsiteX165" fmla="*/ 68440 w 748525"/>
              <a:gd name="connsiteY165" fmla="*/ 942669 h 3046461"/>
              <a:gd name="connsiteX166" fmla="*/ 0 w 748525"/>
              <a:gd name="connsiteY166" fmla="*/ 832445 h 304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748525" h="3046461">
                <a:moveTo>
                  <a:pt x="534053" y="1515420"/>
                </a:moveTo>
                <a:cubicBezTo>
                  <a:pt x="532610" y="1535067"/>
                  <a:pt x="532610" y="1555261"/>
                  <a:pt x="534401" y="1576550"/>
                </a:cubicBezTo>
                <a:cubicBezTo>
                  <a:pt x="571010" y="1540738"/>
                  <a:pt x="612395" y="1518851"/>
                  <a:pt x="654572" y="1498559"/>
                </a:cubicBezTo>
                <a:cubicBezTo>
                  <a:pt x="664122" y="1493782"/>
                  <a:pt x="673275" y="1488211"/>
                  <a:pt x="682428" y="1482643"/>
                </a:cubicBezTo>
                <a:cubicBezTo>
                  <a:pt x="715455" y="1461553"/>
                  <a:pt x="736942" y="1432105"/>
                  <a:pt x="740523" y="1393507"/>
                </a:cubicBezTo>
                <a:cubicBezTo>
                  <a:pt x="743308" y="1362867"/>
                  <a:pt x="742116" y="1331830"/>
                  <a:pt x="741318" y="1301190"/>
                </a:cubicBezTo>
                <a:cubicBezTo>
                  <a:pt x="740921" y="1284479"/>
                  <a:pt x="738136" y="1267766"/>
                  <a:pt x="736147" y="1248268"/>
                </a:cubicBezTo>
                <a:cubicBezTo>
                  <a:pt x="730576" y="1253839"/>
                  <a:pt x="727392" y="1257420"/>
                  <a:pt x="724210" y="1261002"/>
                </a:cubicBezTo>
                <a:cubicBezTo>
                  <a:pt x="707099" y="1279305"/>
                  <a:pt x="688794" y="1297210"/>
                  <a:pt x="664522" y="1305569"/>
                </a:cubicBezTo>
                <a:cubicBezTo>
                  <a:pt x="598466" y="1328248"/>
                  <a:pt x="559073" y="1374406"/>
                  <a:pt x="545941" y="1443247"/>
                </a:cubicBezTo>
                <a:cubicBezTo>
                  <a:pt x="544746" y="1448023"/>
                  <a:pt x="543554" y="1452797"/>
                  <a:pt x="542359" y="1457574"/>
                </a:cubicBezTo>
                <a:cubicBezTo>
                  <a:pt x="538380" y="1476673"/>
                  <a:pt x="535495" y="1495772"/>
                  <a:pt x="534053" y="1515420"/>
                </a:cubicBezTo>
                <a:close/>
                <a:moveTo>
                  <a:pt x="544051" y="1259708"/>
                </a:moveTo>
                <a:cubicBezTo>
                  <a:pt x="539575" y="1291542"/>
                  <a:pt x="538978" y="1324469"/>
                  <a:pt x="541963" y="1358889"/>
                </a:cubicBezTo>
                <a:cubicBezTo>
                  <a:pt x="579366" y="1319496"/>
                  <a:pt x="623535" y="1297212"/>
                  <a:pt x="666909" y="1273338"/>
                </a:cubicBezTo>
                <a:cubicBezTo>
                  <a:pt x="674070" y="1269359"/>
                  <a:pt x="680836" y="1264982"/>
                  <a:pt x="687599" y="1260603"/>
                </a:cubicBezTo>
                <a:cubicBezTo>
                  <a:pt x="720228" y="1238321"/>
                  <a:pt x="740921" y="1208078"/>
                  <a:pt x="743308" y="1168686"/>
                </a:cubicBezTo>
                <a:cubicBezTo>
                  <a:pt x="745297" y="1136851"/>
                  <a:pt x="742910" y="1104620"/>
                  <a:pt x="741318" y="1072390"/>
                </a:cubicBezTo>
                <a:cubicBezTo>
                  <a:pt x="740523" y="1057666"/>
                  <a:pt x="737736" y="1043342"/>
                  <a:pt x="735747" y="1028618"/>
                </a:cubicBezTo>
                <a:cubicBezTo>
                  <a:pt x="709883" y="1061247"/>
                  <a:pt x="677651" y="1080745"/>
                  <a:pt x="641840" y="1096662"/>
                </a:cubicBezTo>
                <a:cubicBezTo>
                  <a:pt x="609608" y="1110988"/>
                  <a:pt x="583345" y="1133667"/>
                  <a:pt x="569418" y="1167094"/>
                </a:cubicBezTo>
                <a:cubicBezTo>
                  <a:pt x="556884" y="1197136"/>
                  <a:pt x="548528" y="1227875"/>
                  <a:pt x="544051" y="1259708"/>
                </a:cubicBezTo>
                <a:close/>
                <a:moveTo>
                  <a:pt x="546339" y="1059159"/>
                </a:moveTo>
                <a:cubicBezTo>
                  <a:pt x="543355" y="1086416"/>
                  <a:pt x="542958" y="1114370"/>
                  <a:pt x="545544" y="1143616"/>
                </a:cubicBezTo>
                <a:cubicBezTo>
                  <a:pt x="576979" y="1112182"/>
                  <a:pt x="611598" y="1090295"/>
                  <a:pt x="648206" y="1071195"/>
                </a:cubicBezTo>
                <a:cubicBezTo>
                  <a:pt x="659348" y="1065226"/>
                  <a:pt x="670091" y="1059258"/>
                  <a:pt x="680836" y="1052892"/>
                </a:cubicBezTo>
                <a:cubicBezTo>
                  <a:pt x="726597" y="1025834"/>
                  <a:pt x="749676" y="985643"/>
                  <a:pt x="748481" y="933118"/>
                </a:cubicBezTo>
                <a:cubicBezTo>
                  <a:pt x="747287" y="896113"/>
                  <a:pt x="742910" y="859504"/>
                  <a:pt x="740126" y="822499"/>
                </a:cubicBezTo>
                <a:cubicBezTo>
                  <a:pt x="739726" y="819711"/>
                  <a:pt x="738534" y="816927"/>
                  <a:pt x="736942" y="811754"/>
                </a:cubicBezTo>
                <a:cubicBezTo>
                  <a:pt x="712668" y="847965"/>
                  <a:pt x="678846" y="866665"/>
                  <a:pt x="642635" y="883379"/>
                </a:cubicBezTo>
                <a:cubicBezTo>
                  <a:pt x="601650" y="902479"/>
                  <a:pt x="575387" y="935108"/>
                  <a:pt x="562655" y="978880"/>
                </a:cubicBezTo>
                <a:cubicBezTo>
                  <a:pt x="554895" y="1005341"/>
                  <a:pt x="549323" y="1031902"/>
                  <a:pt x="546339" y="1059159"/>
                </a:cubicBezTo>
                <a:close/>
                <a:moveTo>
                  <a:pt x="545544" y="838414"/>
                </a:moveTo>
                <a:cubicBezTo>
                  <a:pt x="542362" y="867859"/>
                  <a:pt x="542362" y="897704"/>
                  <a:pt x="541168" y="927547"/>
                </a:cubicBezTo>
                <a:cubicBezTo>
                  <a:pt x="542760" y="927946"/>
                  <a:pt x="543952" y="927947"/>
                  <a:pt x="545544" y="928344"/>
                </a:cubicBezTo>
                <a:cubicBezTo>
                  <a:pt x="547534" y="927150"/>
                  <a:pt x="549126" y="925557"/>
                  <a:pt x="550718" y="924365"/>
                </a:cubicBezTo>
                <a:cubicBezTo>
                  <a:pt x="578971" y="904070"/>
                  <a:pt x="606824" y="883378"/>
                  <a:pt x="635872" y="864279"/>
                </a:cubicBezTo>
                <a:cubicBezTo>
                  <a:pt x="653380" y="852340"/>
                  <a:pt x="673277" y="843587"/>
                  <a:pt x="691183" y="831650"/>
                </a:cubicBezTo>
                <a:cubicBezTo>
                  <a:pt x="721823" y="811753"/>
                  <a:pt x="739728" y="782705"/>
                  <a:pt x="744902" y="746894"/>
                </a:cubicBezTo>
                <a:cubicBezTo>
                  <a:pt x="752063" y="697949"/>
                  <a:pt x="743310" y="649403"/>
                  <a:pt x="738136" y="600858"/>
                </a:cubicBezTo>
                <a:cubicBezTo>
                  <a:pt x="736147" y="601255"/>
                  <a:pt x="734952" y="601255"/>
                  <a:pt x="734555" y="601652"/>
                </a:cubicBezTo>
                <a:cubicBezTo>
                  <a:pt x="709883" y="634681"/>
                  <a:pt x="676062" y="654577"/>
                  <a:pt x="639453" y="671290"/>
                </a:cubicBezTo>
                <a:cubicBezTo>
                  <a:pt x="598866" y="689991"/>
                  <a:pt x="572602" y="722620"/>
                  <a:pt x="561063" y="766392"/>
                </a:cubicBezTo>
                <a:cubicBezTo>
                  <a:pt x="554697" y="790266"/>
                  <a:pt x="548331" y="814142"/>
                  <a:pt x="545544" y="838414"/>
                </a:cubicBezTo>
                <a:close/>
                <a:moveTo>
                  <a:pt x="546191" y="622044"/>
                </a:moveTo>
                <a:cubicBezTo>
                  <a:pt x="542460" y="647312"/>
                  <a:pt x="540968" y="672878"/>
                  <a:pt x="541963" y="698743"/>
                </a:cubicBezTo>
                <a:cubicBezTo>
                  <a:pt x="542360" y="705108"/>
                  <a:pt x="543158" y="711477"/>
                  <a:pt x="544352" y="721027"/>
                </a:cubicBezTo>
                <a:cubicBezTo>
                  <a:pt x="581358" y="682030"/>
                  <a:pt x="626322" y="659747"/>
                  <a:pt x="670093" y="635871"/>
                </a:cubicBezTo>
                <a:cubicBezTo>
                  <a:pt x="679244" y="631097"/>
                  <a:pt x="687602" y="625129"/>
                  <a:pt x="695957" y="619160"/>
                </a:cubicBezTo>
                <a:cubicBezTo>
                  <a:pt x="726199" y="596875"/>
                  <a:pt x="744502" y="566635"/>
                  <a:pt x="745300" y="529626"/>
                </a:cubicBezTo>
                <a:cubicBezTo>
                  <a:pt x="746492" y="483868"/>
                  <a:pt x="742910" y="437709"/>
                  <a:pt x="741321" y="389959"/>
                </a:cubicBezTo>
                <a:cubicBezTo>
                  <a:pt x="736147" y="391948"/>
                  <a:pt x="734555" y="392346"/>
                  <a:pt x="733760" y="392743"/>
                </a:cubicBezTo>
                <a:cubicBezTo>
                  <a:pt x="709486" y="425372"/>
                  <a:pt x="676062" y="444870"/>
                  <a:pt x="639851" y="461584"/>
                </a:cubicBezTo>
                <a:cubicBezTo>
                  <a:pt x="602845" y="478695"/>
                  <a:pt x="576979" y="507344"/>
                  <a:pt x="563850" y="547136"/>
                </a:cubicBezTo>
                <a:cubicBezTo>
                  <a:pt x="555891" y="571807"/>
                  <a:pt x="549922" y="596776"/>
                  <a:pt x="546191" y="622044"/>
                </a:cubicBezTo>
                <a:close/>
                <a:moveTo>
                  <a:pt x="546936" y="424777"/>
                </a:moveTo>
                <a:cubicBezTo>
                  <a:pt x="541863" y="457008"/>
                  <a:pt x="540968" y="490434"/>
                  <a:pt x="542360" y="525252"/>
                </a:cubicBezTo>
                <a:cubicBezTo>
                  <a:pt x="552707" y="512917"/>
                  <a:pt x="560265" y="502969"/>
                  <a:pt x="567429" y="493419"/>
                </a:cubicBezTo>
                <a:cubicBezTo>
                  <a:pt x="590111" y="467556"/>
                  <a:pt x="618761" y="451239"/>
                  <a:pt x="649001" y="436118"/>
                </a:cubicBezTo>
                <a:cubicBezTo>
                  <a:pt x="711873" y="405081"/>
                  <a:pt x="744106" y="354148"/>
                  <a:pt x="742911" y="283715"/>
                </a:cubicBezTo>
                <a:cubicBezTo>
                  <a:pt x="742513" y="257054"/>
                  <a:pt x="739727" y="230396"/>
                  <a:pt x="738137" y="203734"/>
                </a:cubicBezTo>
                <a:cubicBezTo>
                  <a:pt x="737737" y="196571"/>
                  <a:pt x="736942" y="189408"/>
                  <a:pt x="735748" y="179063"/>
                </a:cubicBezTo>
                <a:cubicBezTo>
                  <a:pt x="712668" y="207317"/>
                  <a:pt x="686010" y="224824"/>
                  <a:pt x="658551" y="241535"/>
                </a:cubicBezTo>
                <a:cubicBezTo>
                  <a:pt x="622740" y="263423"/>
                  <a:pt x="595682" y="294063"/>
                  <a:pt x="576581" y="331466"/>
                </a:cubicBezTo>
                <a:cubicBezTo>
                  <a:pt x="561261" y="361509"/>
                  <a:pt x="552010" y="392546"/>
                  <a:pt x="546936" y="424777"/>
                </a:cubicBezTo>
                <a:close/>
                <a:moveTo>
                  <a:pt x="311170" y="1346156"/>
                </a:moveTo>
                <a:cubicBezTo>
                  <a:pt x="304009" y="1418178"/>
                  <a:pt x="331862" y="1471103"/>
                  <a:pt x="397916" y="1502935"/>
                </a:cubicBezTo>
                <a:cubicBezTo>
                  <a:pt x="399905" y="1503732"/>
                  <a:pt x="401895" y="1504925"/>
                  <a:pt x="403884" y="1506120"/>
                </a:cubicBezTo>
                <a:cubicBezTo>
                  <a:pt x="442482" y="1526415"/>
                  <a:pt x="479091" y="1549494"/>
                  <a:pt x="511323" y="1582918"/>
                </a:cubicBezTo>
                <a:cubicBezTo>
                  <a:pt x="518088" y="1543523"/>
                  <a:pt x="513709" y="1506914"/>
                  <a:pt x="508936" y="1470309"/>
                </a:cubicBezTo>
                <a:cubicBezTo>
                  <a:pt x="499386" y="1392314"/>
                  <a:pt x="463572" y="1335414"/>
                  <a:pt x="387571" y="1305171"/>
                </a:cubicBezTo>
                <a:cubicBezTo>
                  <a:pt x="366879" y="1296815"/>
                  <a:pt x="351360" y="1276123"/>
                  <a:pt x="333454" y="1260604"/>
                </a:cubicBezTo>
                <a:cubicBezTo>
                  <a:pt x="330270" y="1257818"/>
                  <a:pt x="327486" y="1254236"/>
                  <a:pt x="321915" y="1247473"/>
                </a:cubicBezTo>
                <a:cubicBezTo>
                  <a:pt x="317936" y="1283286"/>
                  <a:pt x="314354" y="1314721"/>
                  <a:pt x="311170" y="1346156"/>
                </a:cubicBezTo>
                <a:close/>
                <a:moveTo>
                  <a:pt x="314355" y="1122130"/>
                </a:moveTo>
                <a:cubicBezTo>
                  <a:pt x="305999" y="1201316"/>
                  <a:pt x="334647" y="1258217"/>
                  <a:pt x="408662" y="1292438"/>
                </a:cubicBezTo>
                <a:cubicBezTo>
                  <a:pt x="436515" y="1305173"/>
                  <a:pt x="461981" y="1323476"/>
                  <a:pt x="487847" y="1340189"/>
                </a:cubicBezTo>
                <a:cubicBezTo>
                  <a:pt x="498590" y="1346953"/>
                  <a:pt x="508140" y="1356900"/>
                  <a:pt x="518487" y="1365656"/>
                </a:cubicBezTo>
                <a:cubicBezTo>
                  <a:pt x="519680" y="1362074"/>
                  <a:pt x="520477" y="1359687"/>
                  <a:pt x="522069" y="1353718"/>
                </a:cubicBezTo>
                <a:cubicBezTo>
                  <a:pt x="522069" y="1364063"/>
                  <a:pt x="522466" y="1370032"/>
                  <a:pt x="522069" y="1376400"/>
                </a:cubicBezTo>
                <a:cubicBezTo>
                  <a:pt x="514508" y="1539545"/>
                  <a:pt x="508140" y="1702692"/>
                  <a:pt x="498192" y="1865441"/>
                </a:cubicBezTo>
                <a:cubicBezTo>
                  <a:pt x="486255" y="2062410"/>
                  <a:pt x="450841" y="2255400"/>
                  <a:pt x="398314" y="2445606"/>
                </a:cubicBezTo>
                <a:cubicBezTo>
                  <a:pt x="395927" y="2454359"/>
                  <a:pt x="393143" y="2463114"/>
                  <a:pt x="390756" y="2471867"/>
                </a:cubicBezTo>
                <a:cubicBezTo>
                  <a:pt x="391551" y="2432077"/>
                  <a:pt x="394335" y="2393082"/>
                  <a:pt x="395132" y="2353686"/>
                </a:cubicBezTo>
                <a:cubicBezTo>
                  <a:pt x="396324" y="2314691"/>
                  <a:pt x="395530" y="2275297"/>
                  <a:pt x="395530" y="2236299"/>
                </a:cubicBezTo>
                <a:cubicBezTo>
                  <a:pt x="358524" y="2515241"/>
                  <a:pt x="296449" y="2787417"/>
                  <a:pt x="181449" y="3046461"/>
                </a:cubicBezTo>
                <a:cubicBezTo>
                  <a:pt x="185031" y="3042880"/>
                  <a:pt x="187815" y="3038105"/>
                  <a:pt x="189805" y="3033730"/>
                </a:cubicBezTo>
                <a:cubicBezTo>
                  <a:pt x="222037" y="2965683"/>
                  <a:pt x="250290" y="2896048"/>
                  <a:pt x="290877" y="2831586"/>
                </a:cubicBezTo>
                <a:cubicBezTo>
                  <a:pt x="331863" y="2767122"/>
                  <a:pt x="351360" y="2692713"/>
                  <a:pt x="366879" y="2617904"/>
                </a:cubicBezTo>
                <a:cubicBezTo>
                  <a:pt x="374440" y="2581295"/>
                  <a:pt x="376827" y="2543892"/>
                  <a:pt x="387174" y="2508476"/>
                </a:cubicBezTo>
                <a:cubicBezTo>
                  <a:pt x="458402" y="2268532"/>
                  <a:pt x="498590" y="2023414"/>
                  <a:pt x="510927" y="1773921"/>
                </a:cubicBezTo>
                <a:cubicBezTo>
                  <a:pt x="519680" y="1596846"/>
                  <a:pt x="526445" y="1419375"/>
                  <a:pt x="530027" y="1241903"/>
                </a:cubicBezTo>
                <a:cubicBezTo>
                  <a:pt x="536393" y="949035"/>
                  <a:pt x="531619" y="656167"/>
                  <a:pt x="524853" y="363298"/>
                </a:cubicBezTo>
                <a:cubicBezTo>
                  <a:pt x="524456" y="357727"/>
                  <a:pt x="527240" y="351361"/>
                  <a:pt x="530822" y="346985"/>
                </a:cubicBezTo>
                <a:cubicBezTo>
                  <a:pt x="556688" y="313958"/>
                  <a:pt x="579368" y="279736"/>
                  <a:pt x="596081" y="241139"/>
                </a:cubicBezTo>
                <a:cubicBezTo>
                  <a:pt x="610805" y="206917"/>
                  <a:pt x="612795" y="173095"/>
                  <a:pt x="601652" y="137679"/>
                </a:cubicBezTo>
                <a:cubicBezTo>
                  <a:pt x="587326" y="91520"/>
                  <a:pt x="563452" y="51332"/>
                  <a:pt x="531619" y="15518"/>
                </a:cubicBezTo>
                <a:cubicBezTo>
                  <a:pt x="527638" y="10745"/>
                  <a:pt x="523261" y="6366"/>
                  <a:pt x="517293" y="0"/>
                </a:cubicBezTo>
                <a:cubicBezTo>
                  <a:pt x="515701" y="2784"/>
                  <a:pt x="514906" y="4377"/>
                  <a:pt x="514109" y="5968"/>
                </a:cubicBezTo>
                <a:cubicBezTo>
                  <a:pt x="487450" y="45761"/>
                  <a:pt x="464768" y="87941"/>
                  <a:pt x="450841" y="134100"/>
                </a:cubicBezTo>
                <a:cubicBezTo>
                  <a:pt x="438107" y="174687"/>
                  <a:pt x="440096" y="214875"/>
                  <a:pt x="459594" y="252678"/>
                </a:cubicBezTo>
                <a:cubicBezTo>
                  <a:pt x="473123" y="279339"/>
                  <a:pt x="489837" y="304408"/>
                  <a:pt x="506948" y="328679"/>
                </a:cubicBezTo>
                <a:cubicBezTo>
                  <a:pt x="514508" y="339822"/>
                  <a:pt x="518885" y="349769"/>
                  <a:pt x="518885" y="362901"/>
                </a:cubicBezTo>
                <a:cubicBezTo>
                  <a:pt x="520477" y="474319"/>
                  <a:pt x="523659" y="585337"/>
                  <a:pt x="524058" y="696755"/>
                </a:cubicBezTo>
                <a:cubicBezTo>
                  <a:pt x="524853" y="898102"/>
                  <a:pt x="524059" y="1099845"/>
                  <a:pt x="523659" y="1301591"/>
                </a:cubicBezTo>
                <a:cubicBezTo>
                  <a:pt x="523659" y="1305173"/>
                  <a:pt x="522864" y="1308752"/>
                  <a:pt x="522466" y="1312334"/>
                </a:cubicBezTo>
                <a:cubicBezTo>
                  <a:pt x="518885" y="1292836"/>
                  <a:pt x="517690" y="1273736"/>
                  <a:pt x="513711" y="1255035"/>
                </a:cubicBezTo>
                <a:cubicBezTo>
                  <a:pt x="508540" y="1230761"/>
                  <a:pt x="502569" y="1206487"/>
                  <a:pt x="493816" y="1183011"/>
                </a:cubicBezTo>
                <a:cubicBezTo>
                  <a:pt x="479092" y="1143220"/>
                  <a:pt x="448452" y="1117751"/>
                  <a:pt x="410254" y="1102233"/>
                </a:cubicBezTo>
                <a:cubicBezTo>
                  <a:pt x="377624" y="1088703"/>
                  <a:pt x="350566" y="1068808"/>
                  <a:pt x="328678" y="1041352"/>
                </a:cubicBezTo>
                <a:cubicBezTo>
                  <a:pt x="327486" y="1040158"/>
                  <a:pt x="325894" y="1038965"/>
                  <a:pt x="322313" y="1036178"/>
                </a:cubicBezTo>
                <a:cubicBezTo>
                  <a:pt x="319528" y="1066422"/>
                  <a:pt x="317539" y="1094275"/>
                  <a:pt x="314355" y="1122130"/>
                </a:cubicBezTo>
                <a:close/>
                <a:moveTo>
                  <a:pt x="323109" y="824087"/>
                </a:moveTo>
                <a:cubicBezTo>
                  <a:pt x="320325" y="853534"/>
                  <a:pt x="317935" y="882583"/>
                  <a:pt x="315151" y="912028"/>
                </a:cubicBezTo>
                <a:cubicBezTo>
                  <a:pt x="308385" y="986440"/>
                  <a:pt x="334648" y="1042146"/>
                  <a:pt x="404681" y="1074377"/>
                </a:cubicBezTo>
                <a:cubicBezTo>
                  <a:pt x="414232" y="1079154"/>
                  <a:pt x="424179" y="1083530"/>
                  <a:pt x="432935" y="1089499"/>
                </a:cubicBezTo>
                <a:cubicBezTo>
                  <a:pt x="459596" y="1107802"/>
                  <a:pt x="485857" y="1126902"/>
                  <a:pt x="512518" y="1145605"/>
                </a:cubicBezTo>
                <a:cubicBezTo>
                  <a:pt x="514507" y="1147197"/>
                  <a:pt x="516497" y="1148790"/>
                  <a:pt x="519681" y="1151574"/>
                </a:cubicBezTo>
                <a:cubicBezTo>
                  <a:pt x="520078" y="1146799"/>
                  <a:pt x="520476" y="1143615"/>
                  <a:pt x="520875" y="1140831"/>
                </a:cubicBezTo>
                <a:cubicBezTo>
                  <a:pt x="524855" y="1087907"/>
                  <a:pt x="516896" y="1036577"/>
                  <a:pt x="501375" y="986039"/>
                </a:cubicBezTo>
                <a:cubicBezTo>
                  <a:pt x="492622" y="956594"/>
                  <a:pt x="477899" y="930331"/>
                  <a:pt x="452830" y="912425"/>
                </a:cubicBezTo>
                <a:cubicBezTo>
                  <a:pt x="436516" y="900885"/>
                  <a:pt x="419008" y="890540"/>
                  <a:pt x="400702" y="882583"/>
                </a:cubicBezTo>
                <a:cubicBezTo>
                  <a:pt x="376031" y="871838"/>
                  <a:pt x="355341" y="855922"/>
                  <a:pt x="337833" y="836026"/>
                </a:cubicBezTo>
                <a:cubicBezTo>
                  <a:pt x="333854" y="831648"/>
                  <a:pt x="330272" y="827669"/>
                  <a:pt x="326293" y="823292"/>
                </a:cubicBezTo>
                <a:cubicBezTo>
                  <a:pt x="325098" y="823690"/>
                  <a:pt x="323904" y="823689"/>
                  <a:pt x="323109" y="824087"/>
                </a:cubicBezTo>
                <a:close/>
                <a:moveTo>
                  <a:pt x="317488" y="678001"/>
                </a:moveTo>
                <a:cubicBezTo>
                  <a:pt x="315549" y="701329"/>
                  <a:pt x="314952" y="724209"/>
                  <a:pt x="317140" y="747289"/>
                </a:cubicBezTo>
                <a:cubicBezTo>
                  <a:pt x="321119" y="792652"/>
                  <a:pt x="343801" y="826076"/>
                  <a:pt x="382399" y="849156"/>
                </a:cubicBezTo>
                <a:cubicBezTo>
                  <a:pt x="398713" y="858706"/>
                  <a:pt x="416221" y="866266"/>
                  <a:pt x="431740" y="876612"/>
                </a:cubicBezTo>
                <a:cubicBezTo>
                  <a:pt x="459196" y="894520"/>
                  <a:pt x="485459" y="913618"/>
                  <a:pt x="512120" y="932321"/>
                </a:cubicBezTo>
                <a:cubicBezTo>
                  <a:pt x="514905" y="934310"/>
                  <a:pt x="517294" y="936697"/>
                  <a:pt x="521670" y="940279"/>
                </a:cubicBezTo>
                <a:cubicBezTo>
                  <a:pt x="522068" y="935504"/>
                  <a:pt x="522465" y="932718"/>
                  <a:pt x="522068" y="929139"/>
                </a:cubicBezTo>
                <a:cubicBezTo>
                  <a:pt x="524455" y="888949"/>
                  <a:pt x="520078" y="849155"/>
                  <a:pt x="512518" y="809364"/>
                </a:cubicBezTo>
                <a:cubicBezTo>
                  <a:pt x="499786" y="740127"/>
                  <a:pt x="463177" y="691979"/>
                  <a:pt x="396326" y="667705"/>
                </a:cubicBezTo>
                <a:cubicBezTo>
                  <a:pt x="371257" y="658552"/>
                  <a:pt x="352952" y="639852"/>
                  <a:pt x="335841" y="620352"/>
                </a:cubicBezTo>
                <a:cubicBezTo>
                  <a:pt x="332659" y="616772"/>
                  <a:pt x="330670" y="612794"/>
                  <a:pt x="325893" y="606027"/>
                </a:cubicBezTo>
                <a:cubicBezTo>
                  <a:pt x="322710" y="630898"/>
                  <a:pt x="319428" y="654673"/>
                  <a:pt x="317488" y="678001"/>
                </a:cubicBezTo>
                <a:close/>
                <a:moveTo>
                  <a:pt x="325496" y="401896"/>
                </a:moveTo>
                <a:cubicBezTo>
                  <a:pt x="322709" y="445669"/>
                  <a:pt x="317138" y="489040"/>
                  <a:pt x="317537" y="532812"/>
                </a:cubicBezTo>
                <a:cubicBezTo>
                  <a:pt x="317935" y="580960"/>
                  <a:pt x="343401" y="616375"/>
                  <a:pt x="384783" y="640250"/>
                </a:cubicBezTo>
                <a:cubicBezTo>
                  <a:pt x="401099" y="649401"/>
                  <a:pt x="418607" y="656961"/>
                  <a:pt x="434126" y="667309"/>
                </a:cubicBezTo>
                <a:cubicBezTo>
                  <a:pt x="460787" y="685215"/>
                  <a:pt x="486650" y="703917"/>
                  <a:pt x="512914" y="722618"/>
                </a:cubicBezTo>
                <a:cubicBezTo>
                  <a:pt x="515301" y="724210"/>
                  <a:pt x="517688" y="726200"/>
                  <a:pt x="521269" y="729383"/>
                </a:cubicBezTo>
                <a:cubicBezTo>
                  <a:pt x="522066" y="722618"/>
                  <a:pt x="522464" y="717447"/>
                  <a:pt x="522861" y="712273"/>
                </a:cubicBezTo>
                <a:cubicBezTo>
                  <a:pt x="525248" y="666114"/>
                  <a:pt x="518085" y="621548"/>
                  <a:pt x="506945" y="576981"/>
                </a:cubicBezTo>
                <a:cubicBezTo>
                  <a:pt x="493416" y="522864"/>
                  <a:pt x="461582" y="485859"/>
                  <a:pt x="411047" y="463972"/>
                </a:cubicBezTo>
                <a:cubicBezTo>
                  <a:pt x="405873" y="461584"/>
                  <a:pt x="400302" y="459197"/>
                  <a:pt x="395131" y="456811"/>
                </a:cubicBezTo>
                <a:cubicBezTo>
                  <a:pt x="366878" y="444474"/>
                  <a:pt x="345788" y="423781"/>
                  <a:pt x="327882" y="397918"/>
                </a:cubicBezTo>
                <a:cubicBezTo>
                  <a:pt x="327085" y="399510"/>
                  <a:pt x="325893" y="400702"/>
                  <a:pt x="325496" y="401896"/>
                </a:cubicBezTo>
                <a:close/>
                <a:moveTo>
                  <a:pt x="322312" y="190206"/>
                </a:moveTo>
                <a:cubicBezTo>
                  <a:pt x="318333" y="224825"/>
                  <a:pt x="314754" y="259046"/>
                  <a:pt x="314354" y="293265"/>
                </a:cubicBezTo>
                <a:cubicBezTo>
                  <a:pt x="313559" y="361708"/>
                  <a:pt x="344199" y="413041"/>
                  <a:pt x="405479" y="443281"/>
                </a:cubicBezTo>
                <a:cubicBezTo>
                  <a:pt x="448453" y="464768"/>
                  <a:pt x="486254" y="490634"/>
                  <a:pt x="512517" y="531619"/>
                </a:cubicBezTo>
                <a:cubicBezTo>
                  <a:pt x="514507" y="531221"/>
                  <a:pt x="516496" y="530824"/>
                  <a:pt x="518088" y="530424"/>
                </a:cubicBezTo>
                <a:cubicBezTo>
                  <a:pt x="516099" y="499784"/>
                  <a:pt x="515701" y="469146"/>
                  <a:pt x="511722" y="438904"/>
                </a:cubicBezTo>
                <a:cubicBezTo>
                  <a:pt x="500977" y="360911"/>
                  <a:pt x="468348" y="294857"/>
                  <a:pt x="399908" y="251088"/>
                </a:cubicBezTo>
                <a:cubicBezTo>
                  <a:pt x="372052" y="233578"/>
                  <a:pt x="344199" y="216866"/>
                  <a:pt x="322312" y="190206"/>
                </a:cubicBezTo>
                <a:close/>
                <a:moveTo>
                  <a:pt x="0" y="832445"/>
                </a:moveTo>
                <a:cubicBezTo>
                  <a:pt x="397" y="841996"/>
                  <a:pt x="3184" y="850351"/>
                  <a:pt x="6365" y="858309"/>
                </a:cubicBezTo>
                <a:cubicBezTo>
                  <a:pt x="107438" y="1118548"/>
                  <a:pt x="205324" y="1379584"/>
                  <a:pt x="288888" y="1646190"/>
                </a:cubicBezTo>
                <a:cubicBezTo>
                  <a:pt x="335842" y="1795011"/>
                  <a:pt x="370858" y="1946219"/>
                  <a:pt x="384387" y="2101806"/>
                </a:cubicBezTo>
                <a:cubicBezTo>
                  <a:pt x="387174" y="2135230"/>
                  <a:pt x="390356" y="2169055"/>
                  <a:pt x="393540" y="2206457"/>
                </a:cubicBezTo>
                <a:cubicBezTo>
                  <a:pt x="394734" y="2199695"/>
                  <a:pt x="395927" y="2196113"/>
                  <a:pt x="396327" y="2193326"/>
                </a:cubicBezTo>
                <a:cubicBezTo>
                  <a:pt x="399508" y="2150351"/>
                  <a:pt x="401895" y="2107775"/>
                  <a:pt x="405080" y="2064800"/>
                </a:cubicBezTo>
                <a:cubicBezTo>
                  <a:pt x="419006" y="1870615"/>
                  <a:pt x="391153" y="1682401"/>
                  <a:pt x="329078" y="1498561"/>
                </a:cubicBezTo>
                <a:cubicBezTo>
                  <a:pt x="263422" y="1303183"/>
                  <a:pt x="173889" y="1119345"/>
                  <a:pt x="68440" y="942669"/>
                </a:cubicBezTo>
                <a:cubicBezTo>
                  <a:pt x="46556" y="905662"/>
                  <a:pt x="23079" y="869054"/>
                  <a:pt x="0" y="832445"/>
                </a:cubicBezTo>
                <a:close/>
              </a:path>
            </a:pathLst>
          </a:custGeom>
          <a:solidFill>
            <a:schemeClr val="accent2"/>
          </a:solidFill>
          <a:ln w="164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346EED-5025-4DA2-BDDC-EE2B23172C7D}"/>
              </a:ext>
            </a:extLst>
          </p:cNvPr>
          <p:cNvSpPr/>
          <p:nvPr userDrawn="1"/>
        </p:nvSpPr>
        <p:spPr>
          <a:xfrm>
            <a:off x="0" y="6730423"/>
            <a:ext cx="12192000" cy="1275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DD211F8-4DF3-4D97-B34D-3ACBC6707F61}"/>
              </a:ext>
            </a:extLst>
          </p:cNvPr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5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3EBCB34-CFB6-441C-B7A5-E48CF6F694F9}"/>
              </a:ext>
            </a:extLst>
          </p:cNvPr>
          <p:cNvSpPr/>
          <p:nvPr/>
        </p:nvSpPr>
        <p:spPr>
          <a:xfrm>
            <a:off x="11080433" y="4475833"/>
            <a:ext cx="935662" cy="2382167"/>
          </a:xfrm>
          <a:custGeom>
            <a:avLst/>
            <a:gdLst>
              <a:gd name="connsiteX0" fmla="*/ 479172 w 935662"/>
              <a:gd name="connsiteY0" fmla="*/ 1200107 h 2382167"/>
              <a:gd name="connsiteX1" fmla="*/ 483528 w 935662"/>
              <a:gd name="connsiteY1" fmla="*/ 1206953 h 2382167"/>
              <a:gd name="connsiteX2" fmla="*/ 505621 w 935662"/>
              <a:gd name="connsiteY2" fmla="*/ 1267938 h 2382167"/>
              <a:gd name="connsiteX3" fmla="*/ 488506 w 935662"/>
              <a:gd name="connsiteY3" fmla="*/ 1337946 h 2382167"/>
              <a:gd name="connsiteX4" fmla="*/ 459258 w 935662"/>
              <a:gd name="connsiteY4" fmla="*/ 1367817 h 2382167"/>
              <a:gd name="connsiteX5" fmla="*/ 426586 w 935662"/>
              <a:gd name="connsiteY5" fmla="*/ 1407956 h 2382167"/>
              <a:gd name="connsiteX6" fmla="*/ 411339 w 935662"/>
              <a:gd name="connsiteY6" fmla="*/ 1343547 h 2382167"/>
              <a:gd name="connsiteX7" fmla="*/ 410718 w 935662"/>
              <a:gd name="connsiteY7" fmla="*/ 1320523 h 2382167"/>
              <a:gd name="connsiteX8" fmla="*/ 441521 w 935662"/>
              <a:gd name="connsiteY8" fmla="*/ 1251136 h 2382167"/>
              <a:gd name="connsiteX9" fmla="*/ 479172 w 935662"/>
              <a:gd name="connsiteY9" fmla="*/ 1200107 h 2382167"/>
              <a:gd name="connsiteX10" fmla="*/ 0 w 935662"/>
              <a:gd name="connsiteY10" fmla="*/ 1198862 h 2382167"/>
              <a:gd name="connsiteX11" fmla="*/ 42006 w 935662"/>
              <a:gd name="connsiteY11" fmla="*/ 1234334 h 2382167"/>
              <a:gd name="connsiteX12" fmla="*/ 252032 w 935662"/>
              <a:gd name="connsiteY12" fmla="*/ 1450894 h 2382167"/>
              <a:gd name="connsiteX13" fmla="*/ 439968 w 935662"/>
              <a:gd name="connsiteY13" fmla="*/ 1844810 h 2382167"/>
              <a:gd name="connsiteX14" fmla="*/ 444325 w 935662"/>
              <a:gd name="connsiteY14" fmla="*/ 1865036 h 2382167"/>
              <a:gd name="connsiteX15" fmla="*/ 444012 w 935662"/>
              <a:gd name="connsiteY15" fmla="*/ 1865347 h 2382167"/>
              <a:gd name="connsiteX16" fmla="*/ 395473 w 935662"/>
              <a:gd name="connsiteY16" fmla="*/ 1757687 h 2382167"/>
              <a:gd name="connsiteX17" fmla="*/ 251722 w 935662"/>
              <a:gd name="connsiteY17" fmla="*/ 1529304 h 2382167"/>
              <a:gd name="connsiteX18" fmla="*/ 4356 w 935662"/>
              <a:gd name="connsiteY18" fmla="*/ 1207575 h 2382167"/>
              <a:gd name="connsiteX19" fmla="*/ 0 w 935662"/>
              <a:gd name="connsiteY19" fmla="*/ 1198862 h 2382167"/>
              <a:gd name="connsiteX20" fmla="*/ 440901 w 935662"/>
              <a:gd name="connsiteY20" fmla="*/ 1077825 h 2382167"/>
              <a:gd name="connsiteX21" fmla="*/ 471394 w 935662"/>
              <a:gd name="connsiteY21" fmla="*/ 1163081 h 2382167"/>
              <a:gd name="connsiteX22" fmla="*/ 455836 w 935662"/>
              <a:gd name="connsiteY22" fmla="*/ 1213797 h 2382167"/>
              <a:gd name="connsiteX23" fmla="*/ 431256 w 935662"/>
              <a:gd name="connsiteY23" fmla="*/ 1240868 h 2382167"/>
              <a:gd name="connsiteX24" fmla="*/ 392671 w 935662"/>
              <a:gd name="connsiteY24" fmla="*/ 1288785 h 2382167"/>
              <a:gd name="connsiteX25" fmla="*/ 376180 w 935662"/>
              <a:gd name="connsiteY25" fmla="*/ 1183616 h 2382167"/>
              <a:gd name="connsiteX26" fmla="*/ 401073 w 935662"/>
              <a:gd name="connsiteY26" fmla="*/ 1135388 h 2382167"/>
              <a:gd name="connsiteX27" fmla="*/ 440901 w 935662"/>
              <a:gd name="connsiteY27" fmla="*/ 1077825 h 2382167"/>
              <a:gd name="connsiteX28" fmla="*/ 925984 w 935662"/>
              <a:gd name="connsiteY28" fmla="*/ 976078 h 2382167"/>
              <a:gd name="connsiteX29" fmla="*/ 930028 w 935662"/>
              <a:gd name="connsiteY29" fmla="*/ 1017460 h 2382167"/>
              <a:gd name="connsiteX30" fmla="*/ 929406 w 935662"/>
              <a:gd name="connsiteY30" fmla="*/ 1089648 h 2382167"/>
              <a:gd name="connsiteX31" fmla="*/ 883978 w 935662"/>
              <a:gd name="connsiteY31" fmla="*/ 1159347 h 2382167"/>
              <a:gd name="connsiteX32" fmla="*/ 862197 w 935662"/>
              <a:gd name="connsiteY32" fmla="*/ 1171792 h 2382167"/>
              <a:gd name="connsiteX33" fmla="*/ 768230 w 935662"/>
              <a:gd name="connsiteY33" fmla="*/ 1232777 h 2382167"/>
              <a:gd name="connsiteX34" fmla="*/ 774453 w 935662"/>
              <a:gd name="connsiteY34" fmla="*/ 1139744 h 2382167"/>
              <a:gd name="connsiteX35" fmla="*/ 777253 w 935662"/>
              <a:gd name="connsiteY35" fmla="*/ 1128542 h 2382167"/>
              <a:gd name="connsiteX36" fmla="*/ 869977 w 935662"/>
              <a:gd name="connsiteY36" fmla="*/ 1020884 h 2382167"/>
              <a:gd name="connsiteX37" fmla="*/ 916650 w 935662"/>
              <a:gd name="connsiteY37" fmla="*/ 986036 h 2382167"/>
              <a:gd name="connsiteX38" fmla="*/ 925984 w 935662"/>
              <a:gd name="connsiteY38" fmla="*/ 976078 h 2382167"/>
              <a:gd name="connsiteX39" fmla="*/ 602076 w 935662"/>
              <a:gd name="connsiteY39" fmla="*/ 975456 h 2382167"/>
              <a:gd name="connsiteX40" fmla="*/ 611099 w 935662"/>
              <a:gd name="connsiteY40" fmla="*/ 985725 h 2382167"/>
              <a:gd name="connsiteX41" fmla="*/ 653415 w 935662"/>
              <a:gd name="connsiteY41" fmla="*/ 1020573 h 2382167"/>
              <a:gd name="connsiteX42" fmla="*/ 748316 w 935662"/>
              <a:gd name="connsiteY42" fmla="*/ 1149701 h 2382167"/>
              <a:gd name="connsiteX43" fmla="*/ 750183 w 935662"/>
              <a:gd name="connsiteY43" fmla="*/ 1237756 h 2382167"/>
              <a:gd name="connsiteX44" fmla="*/ 666172 w 935662"/>
              <a:gd name="connsiteY44" fmla="*/ 1177704 h 2382167"/>
              <a:gd name="connsiteX45" fmla="*/ 661505 w 935662"/>
              <a:gd name="connsiteY45" fmla="*/ 1175214 h 2382167"/>
              <a:gd name="connsiteX46" fmla="*/ 593674 w 935662"/>
              <a:gd name="connsiteY46" fmla="*/ 1052621 h 2382167"/>
              <a:gd name="connsiteX47" fmla="*/ 602076 w 935662"/>
              <a:gd name="connsiteY47" fmla="*/ 975456 h 2382167"/>
              <a:gd name="connsiteX48" fmla="*/ 406363 w 935662"/>
              <a:gd name="connsiteY48" fmla="*/ 966743 h 2382167"/>
              <a:gd name="connsiteX49" fmla="*/ 436234 w 935662"/>
              <a:gd name="connsiteY49" fmla="*/ 1046709 h 2382167"/>
              <a:gd name="connsiteX50" fmla="*/ 416632 w 935662"/>
              <a:gd name="connsiteY50" fmla="*/ 1104271 h 2382167"/>
              <a:gd name="connsiteX51" fmla="*/ 381471 w 935662"/>
              <a:gd name="connsiteY51" fmla="*/ 1142855 h 2382167"/>
              <a:gd name="connsiteX52" fmla="*/ 358757 w 935662"/>
              <a:gd name="connsiteY52" fmla="*/ 1174903 h 2382167"/>
              <a:gd name="connsiteX53" fmla="*/ 341955 w 935662"/>
              <a:gd name="connsiteY53" fmla="*/ 1111428 h 2382167"/>
              <a:gd name="connsiteX54" fmla="*/ 340399 w 935662"/>
              <a:gd name="connsiteY54" fmla="*/ 1089647 h 2382167"/>
              <a:gd name="connsiteX55" fmla="*/ 370271 w 935662"/>
              <a:gd name="connsiteY55" fmla="*/ 1016838 h 2382167"/>
              <a:gd name="connsiteX56" fmla="*/ 406363 w 935662"/>
              <a:gd name="connsiteY56" fmla="*/ 966743 h 2382167"/>
              <a:gd name="connsiteX57" fmla="*/ 371203 w 935662"/>
              <a:gd name="connsiteY57" fmla="*/ 848818 h 2382167"/>
              <a:gd name="connsiteX58" fmla="*/ 394850 w 935662"/>
              <a:gd name="connsiteY58" fmla="*/ 909803 h 2382167"/>
              <a:gd name="connsiteX59" fmla="*/ 376492 w 935662"/>
              <a:gd name="connsiteY59" fmla="*/ 994748 h 2382167"/>
              <a:gd name="connsiteX60" fmla="*/ 319863 w 935662"/>
              <a:gd name="connsiteY60" fmla="*/ 1059778 h 2382167"/>
              <a:gd name="connsiteX61" fmla="*/ 306483 w 935662"/>
              <a:gd name="connsiteY61" fmla="*/ 1004704 h 2382167"/>
              <a:gd name="connsiteX62" fmla="*/ 304303 w 935662"/>
              <a:gd name="connsiteY62" fmla="*/ 985101 h 2382167"/>
              <a:gd name="connsiteX63" fmla="*/ 339776 w 935662"/>
              <a:gd name="connsiteY63" fmla="*/ 895802 h 2382167"/>
              <a:gd name="connsiteX64" fmla="*/ 365291 w 935662"/>
              <a:gd name="connsiteY64" fmla="*/ 860642 h 2382167"/>
              <a:gd name="connsiteX65" fmla="*/ 371203 w 935662"/>
              <a:gd name="connsiteY65" fmla="*/ 848818 h 2382167"/>
              <a:gd name="connsiteX66" fmla="*/ 925670 w 935662"/>
              <a:gd name="connsiteY66" fmla="*/ 804322 h 2382167"/>
              <a:gd name="connsiteX67" fmla="*/ 930027 w 935662"/>
              <a:gd name="connsiteY67" fmla="*/ 838549 h 2382167"/>
              <a:gd name="connsiteX68" fmla="*/ 931582 w 935662"/>
              <a:gd name="connsiteY68" fmla="*/ 913848 h 2382167"/>
              <a:gd name="connsiteX69" fmla="*/ 888021 w 935662"/>
              <a:gd name="connsiteY69" fmla="*/ 985722 h 2382167"/>
              <a:gd name="connsiteX70" fmla="*/ 871843 w 935662"/>
              <a:gd name="connsiteY70" fmla="*/ 995680 h 2382167"/>
              <a:gd name="connsiteX71" fmla="*/ 774141 w 935662"/>
              <a:gd name="connsiteY71" fmla="*/ 1062576 h 2382167"/>
              <a:gd name="connsiteX72" fmla="*/ 795610 w 935662"/>
              <a:gd name="connsiteY72" fmla="*/ 912603 h 2382167"/>
              <a:gd name="connsiteX73" fmla="*/ 852240 w 935662"/>
              <a:gd name="connsiteY73" fmla="*/ 857528 h 2382167"/>
              <a:gd name="connsiteX74" fmla="*/ 925670 w 935662"/>
              <a:gd name="connsiteY74" fmla="*/ 804322 h 2382167"/>
              <a:gd name="connsiteX75" fmla="*/ 334798 w 935662"/>
              <a:gd name="connsiteY75" fmla="*/ 734625 h 2382167"/>
              <a:gd name="connsiteX76" fmla="*/ 360625 w 935662"/>
              <a:gd name="connsiteY76" fmla="*/ 804323 h 2382167"/>
              <a:gd name="connsiteX77" fmla="*/ 343511 w 935662"/>
              <a:gd name="connsiteY77" fmla="*/ 877131 h 2382167"/>
              <a:gd name="connsiteX78" fmla="*/ 303060 w 935662"/>
              <a:gd name="connsiteY78" fmla="*/ 922248 h 2382167"/>
              <a:gd name="connsiteX79" fmla="*/ 286257 w 935662"/>
              <a:gd name="connsiteY79" fmla="*/ 947452 h 2382167"/>
              <a:gd name="connsiteX80" fmla="*/ 268521 w 935662"/>
              <a:gd name="connsiteY80" fmla="*/ 877755 h 2382167"/>
              <a:gd name="connsiteX81" fmla="*/ 307416 w 935662"/>
              <a:gd name="connsiteY81" fmla="*/ 778497 h 2382167"/>
              <a:gd name="connsiteX82" fmla="*/ 328886 w 935662"/>
              <a:gd name="connsiteY82" fmla="*/ 748005 h 2382167"/>
              <a:gd name="connsiteX83" fmla="*/ 334798 w 935662"/>
              <a:gd name="connsiteY83" fmla="*/ 734625 h 2382167"/>
              <a:gd name="connsiteX84" fmla="*/ 350355 w 935662"/>
              <a:gd name="connsiteY84" fmla="*/ 650927 h 2382167"/>
              <a:gd name="connsiteX85" fmla="*/ 403872 w 935662"/>
              <a:gd name="connsiteY85" fmla="*/ 737116 h 2382167"/>
              <a:gd name="connsiteX86" fmla="*/ 607677 w 935662"/>
              <a:gd name="connsiteY86" fmla="*/ 1171793 h 2382167"/>
              <a:gd name="connsiteX87" fmla="*/ 667105 w 935662"/>
              <a:gd name="connsiteY87" fmla="*/ 1614562 h 2382167"/>
              <a:gd name="connsiteX88" fmla="*/ 660261 w 935662"/>
              <a:gd name="connsiteY88" fmla="*/ 1715062 h 2382167"/>
              <a:gd name="connsiteX89" fmla="*/ 658082 w 935662"/>
              <a:gd name="connsiteY89" fmla="*/ 1725330 h 2382167"/>
              <a:gd name="connsiteX90" fmla="*/ 650925 w 935662"/>
              <a:gd name="connsiteY90" fmla="*/ 1643498 h 2382167"/>
              <a:gd name="connsiteX91" fmla="*/ 576250 w 935662"/>
              <a:gd name="connsiteY91" fmla="*/ 1287231 h 2382167"/>
              <a:gd name="connsiteX92" fmla="*/ 355333 w 935662"/>
              <a:gd name="connsiteY92" fmla="*/ 671151 h 2382167"/>
              <a:gd name="connsiteX93" fmla="*/ 350355 w 935662"/>
              <a:gd name="connsiteY93" fmla="*/ 650927 h 2382167"/>
              <a:gd name="connsiteX94" fmla="*/ 605500 w 935662"/>
              <a:gd name="connsiteY94" fmla="*/ 643770 h 2382167"/>
              <a:gd name="connsiteX95" fmla="*/ 614523 w 935662"/>
              <a:gd name="connsiteY95" fmla="*/ 653728 h 2382167"/>
              <a:gd name="connsiteX96" fmla="*/ 663684 w 935662"/>
              <a:gd name="connsiteY96" fmla="*/ 690132 h 2382167"/>
              <a:gd name="connsiteX97" fmla="*/ 704444 w 935662"/>
              <a:gd name="connsiteY97" fmla="*/ 713468 h 2382167"/>
              <a:gd name="connsiteX98" fmla="*/ 742405 w 935662"/>
              <a:gd name="connsiteY98" fmla="*/ 771030 h 2382167"/>
              <a:gd name="connsiteX99" fmla="*/ 757653 w 935662"/>
              <a:gd name="connsiteY99" fmla="*/ 892069 h 2382167"/>
              <a:gd name="connsiteX100" fmla="*/ 756718 w 935662"/>
              <a:gd name="connsiteY100" fmla="*/ 900469 h 2382167"/>
              <a:gd name="connsiteX101" fmla="*/ 751117 w 935662"/>
              <a:gd name="connsiteY101" fmla="*/ 895802 h 2382167"/>
              <a:gd name="connsiteX102" fmla="*/ 688887 w 935662"/>
              <a:gd name="connsiteY102" fmla="*/ 851930 h 2382167"/>
              <a:gd name="connsiteX103" fmla="*/ 666795 w 935662"/>
              <a:gd name="connsiteY103" fmla="*/ 840106 h 2382167"/>
              <a:gd name="connsiteX104" fmla="*/ 596787 w 935662"/>
              <a:gd name="connsiteY104" fmla="*/ 713157 h 2382167"/>
              <a:gd name="connsiteX105" fmla="*/ 603010 w 935662"/>
              <a:gd name="connsiteY105" fmla="*/ 644392 h 2382167"/>
              <a:gd name="connsiteX106" fmla="*/ 605500 w 935662"/>
              <a:gd name="connsiteY106" fmla="*/ 643770 h 2382167"/>
              <a:gd name="connsiteX107" fmla="*/ 926604 w 935662"/>
              <a:gd name="connsiteY107" fmla="*/ 634746 h 2382167"/>
              <a:gd name="connsiteX108" fmla="*/ 929094 w 935662"/>
              <a:gd name="connsiteY108" fmla="*/ 643148 h 2382167"/>
              <a:gd name="connsiteX109" fmla="*/ 935628 w 935662"/>
              <a:gd name="connsiteY109" fmla="*/ 729647 h 2382167"/>
              <a:gd name="connsiteX110" fmla="*/ 882732 w 935662"/>
              <a:gd name="connsiteY110" fmla="*/ 823303 h 2382167"/>
              <a:gd name="connsiteX111" fmla="*/ 857218 w 935662"/>
              <a:gd name="connsiteY111" fmla="*/ 837615 h 2382167"/>
              <a:gd name="connsiteX112" fmla="*/ 776942 w 935662"/>
              <a:gd name="connsiteY112" fmla="*/ 894245 h 2382167"/>
              <a:gd name="connsiteX113" fmla="*/ 790321 w 935662"/>
              <a:gd name="connsiteY113" fmla="*/ 765430 h 2382167"/>
              <a:gd name="connsiteX114" fmla="*/ 852862 w 935662"/>
              <a:gd name="connsiteY114" fmla="*/ 690753 h 2382167"/>
              <a:gd name="connsiteX115" fmla="*/ 926604 w 935662"/>
              <a:gd name="connsiteY115" fmla="*/ 634746 h 2382167"/>
              <a:gd name="connsiteX116" fmla="*/ 299016 w 935662"/>
              <a:gd name="connsiteY116" fmla="*/ 626345 h 2382167"/>
              <a:gd name="connsiteX117" fmla="*/ 324220 w 935662"/>
              <a:gd name="connsiteY117" fmla="*/ 723736 h 2382167"/>
              <a:gd name="connsiteX118" fmla="*/ 296839 w 935662"/>
              <a:gd name="connsiteY118" fmla="*/ 775387 h 2382167"/>
              <a:gd name="connsiteX119" fmla="*/ 252964 w 935662"/>
              <a:gd name="connsiteY119" fmla="*/ 842907 h 2382167"/>
              <a:gd name="connsiteX120" fmla="*/ 275368 w 935662"/>
              <a:gd name="connsiteY120" fmla="*/ 660572 h 2382167"/>
              <a:gd name="connsiteX121" fmla="*/ 299016 w 935662"/>
              <a:gd name="connsiteY121" fmla="*/ 626345 h 2382167"/>
              <a:gd name="connsiteX122" fmla="*/ 148729 w 935662"/>
              <a:gd name="connsiteY122" fmla="*/ 563493 h 2382167"/>
              <a:gd name="connsiteX123" fmla="*/ 204425 w 935662"/>
              <a:gd name="connsiteY123" fmla="*/ 606431 h 2382167"/>
              <a:gd name="connsiteX124" fmla="*/ 229318 w 935662"/>
              <a:gd name="connsiteY124" fmla="*/ 699155 h 2382167"/>
              <a:gd name="connsiteX125" fmla="*/ 216871 w 935662"/>
              <a:gd name="connsiteY125" fmla="*/ 742405 h 2382167"/>
              <a:gd name="connsiteX126" fmla="*/ 216560 w 935662"/>
              <a:gd name="connsiteY126" fmla="*/ 763251 h 2382167"/>
              <a:gd name="connsiteX127" fmla="*/ 434367 w 935662"/>
              <a:gd name="connsiteY127" fmla="*/ 1467695 h 2382167"/>
              <a:gd name="connsiteX128" fmla="*/ 493485 w 935662"/>
              <a:gd name="connsiteY128" fmla="*/ 1757065 h 2382167"/>
              <a:gd name="connsiteX129" fmla="*/ 504375 w 935662"/>
              <a:gd name="connsiteY129" fmla="*/ 2087817 h 2382167"/>
              <a:gd name="connsiteX130" fmla="*/ 503754 w 935662"/>
              <a:gd name="connsiteY130" fmla="*/ 2141335 h 2382167"/>
              <a:gd name="connsiteX131" fmla="*/ 489751 w 935662"/>
              <a:gd name="connsiteY131" fmla="*/ 2257395 h 2382167"/>
              <a:gd name="connsiteX132" fmla="*/ 488195 w 935662"/>
              <a:gd name="connsiteY132" fmla="*/ 2262372 h 2382167"/>
              <a:gd name="connsiteX133" fmla="*/ 482283 w 935662"/>
              <a:gd name="connsiteY133" fmla="*/ 2269529 h 2382167"/>
              <a:gd name="connsiteX134" fmla="*/ 453036 w 935662"/>
              <a:gd name="connsiteY134" fmla="*/ 1891794 h 2382167"/>
              <a:gd name="connsiteX135" fmla="*/ 472017 w 935662"/>
              <a:gd name="connsiteY135" fmla="*/ 1951223 h 2382167"/>
              <a:gd name="connsiteX136" fmla="*/ 487573 w 935662"/>
              <a:gd name="connsiteY136" fmla="*/ 2012207 h 2382167"/>
              <a:gd name="connsiteX137" fmla="*/ 499398 w 935662"/>
              <a:gd name="connsiteY137" fmla="*/ 2074750 h 2382167"/>
              <a:gd name="connsiteX138" fmla="*/ 502509 w 935662"/>
              <a:gd name="connsiteY138" fmla="*/ 2074750 h 2382167"/>
              <a:gd name="connsiteX139" fmla="*/ 502509 w 935662"/>
              <a:gd name="connsiteY139" fmla="*/ 1982026 h 2382167"/>
              <a:gd name="connsiteX140" fmla="*/ 433122 w 935662"/>
              <a:gd name="connsiteY140" fmla="*/ 1478897 h 2382167"/>
              <a:gd name="connsiteX141" fmla="*/ 419121 w 935662"/>
              <a:gd name="connsiteY141" fmla="*/ 1427247 h 2382167"/>
              <a:gd name="connsiteX142" fmla="*/ 408542 w 935662"/>
              <a:gd name="connsiteY142" fmla="*/ 1414799 h 2382167"/>
              <a:gd name="connsiteX143" fmla="*/ 342577 w 935662"/>
              <a:gd name="connsiteY143" fmla="*/ 1394886 h 2382167"/>
              <a:gd name="connsiteX144" fmla="*/ 267900 w 935662"/>
              <a:gd name="connsiteY144" fmla="*/ 1323633 h 2382167"/>
              <a:gd name="connsiteX145" fmla="*/ 256699 w 935662"/>
              <a:gd name="connsiteY145" fmla="*/ 1269493 h 2382167"/>
              <a:gd name="connsiteX146" fmla="*/ 268523 w 935662"/>
              <a:gd name="connsiteY146" fmla="*/ 1276650 h 2382167"/>
              <a:gd name="connsiteX147" fmla="*/ 306484 w 935662"/>
              <a:gd name="connsiteY147" fmla="*/ 1290029 h 2382167"/>
              <a:gd name="connsiteX148" fmla="*/ 392051 w 935662"/>
              <a:gd name="connsiteY148" fmla="*/ 1350703 h 2382167"/>
              <a:gd name="connsiteX149" fmla="*/ 402006 w 935662"/>
              <a:gd name="connsiteY149" fmla="*/ 1367194 h 2382167"/>
              <a:gd name="connsiteX150" fmla="*/ 401385 w 935662"/>
              <a:gd name="connsiteY150" fmla="*/ 1361282 h 2382167"/>
              <a:gd name="connsiteX151" fmla="*/ 387694 w 935662"/>
              <a:gd name="connsiteY151" fmla="*/ 1311809 h 2382167"/>
              <a:gd name="connsiteX152" fmla="*/ 371825 w 935662"/>
              <a:gd name="connsiteY152" fmla="*/ 1294386 h 2382167"/>
              <a:gd name="connsiteX153" fmla="*/ 307105 w 935662"/>
              <a:gd name="connsiteY153" fmla="*/ 1277582 h 2382167"/>
              <a:gd name="connsiteX154" fmla="*/ 233985 w 935662"/>
              <a:gd name="connsiteY154" fmla="*/ 1212552 h 2382167"/>
              <a:gd name="connsiteX155" fmla="*/ 220917 w 935662"/>
              <a:gd name="connsiteY155" fmla="*/ 1157790 h 2382167"/>
              <a:gd name="connsiteX156" fmla="*/ 223717 w 935662"/>
              <a:gd name="connsiteY156" fmla="*/ 1155924 h 2382167"/>
              <a:gd name="connsiteX157" fmla="*/ 286570 w 935662"/>
              <a:gd name="connsiteY157" fmla="*/ 1177082 h 2382167"/>
              <a:gd name="connsiteX158" fmla="*/ 345689 w 935662"/>
              <a:gd name="connsiteY158" fmla="*/ 1214420 h 2382167"/>
              <a:gd name="connsiteX159" fmla="*/ 371514 w 935662"/>
              <a:gd name="connsiteY159" fmla="*/ 1257047 h 2382167"/>
              <a:gd name="connsiteX160" fmla="*/ 348489 w 935662"/>
              <a:gd name="connsiteY160" fmla="*/ 1182683 h 2382167"/>
              <a:gd name="connsiteX161" fmla="*/ 341643 w 935662"/>
              <a:gd name="connsiteY161" fmla="*/ 1181125 h 2382167"/>
              <a:gd name="connsiteX162" fmla="*/ 262922 w 935662"/>
              <a:gd name="connsiteY162" fmla="*/ 1159967 h 2382167"/>
              <a:gd name="connsiteX163" fmla="*/ 200069 w 935662"/>
              <a:gd name="connsiteY163" fmla="*/ 1103960 h 2382167"/>
              <a:gd name="connsiteX164" fmla="*/ 185757 w 935662"/>
              <a:gd name="connsiteY164" fmla="*/ 1040486 h 2382167"/>
              <a:gd name="connsiteX165" fmla="*/ 252654 w 935662"/>
              <a:gd name="connsiteY165" fmla="*/ 1061644 h 2382167"/>
              <a:gd name="connsiteX166" fmla="*/ 308350 w 935662"/>
              <a:gd name="connsiteY166" fmla="*/ 1097427 h 2382167"/>
              <a:gd name="connsiteX167" fmla="*/ 335731 w 935662"/>
              <a:gd name="connsiteY167" fmla="*/ 1142544 h 2382167"/>
              <a:gd name="connsiteX168" fmla="*/ 333865 w 935662"/>
              <a:gd name="connsiteY168" fmla="*/ 1134142 h 2382167"/>
              <a:gd name="connsiteX169" fmla="*/ 320174 w 935662"/>
              <a:gd name="connsiteY169" fmla="*/ 1089025 h 2382167"/>
              <a:gd name="connsiteX170" fmla="*/ 294970 w 935662"/>
              <a:gd name="connsiteY170" fmla="*/ 1062889 h 2382167"/>
              <a:gd name="connsiteX171" fmla="*/ 229940 w 935662"/>
              <a:gd name="connsiteY171" fmla="*/ 1047021 h 2382167"/>
              <a:gd name="connsiteX172" fmla="*/ 163975 w 935662"/>
              <a:gd name="connsiteY172" fmla="*/ 987591 h 2382167"/>
              <a:gd name="connsiteX173" fmla="*/ 151219 w 935662"/>
              <a:gd name="connsiteY173" fmla="*/ 933450 h 2382167"/>
              <a:gd name="connsiteX174" fmla="*/ 151219 w 935662"/>
              <a:gd name="connsiteY174" fmla="*/ 924738 h 2382167"/>
              <a:gd name="connsiteX175" fmla="*/ 210961 w 935662"/>
              <a:gd name="connsiteY175" fmla="*/ 947141 h 2382167"/>
              <a:gd name="connsiteX176" fmla="*/ 278479 w 935662"/>
              <a:gd name="connsiteY176" fmla="*/ 991325 h 2382167"/>
              <a:gd name="connsiteX177" fmla="*/ 298392 w 935662"/>
              <a:gd name="connsiteY177" fmla="*/ 1021818 h 2382167"/>
              <a:gd name="connsiteX178" fmla="*/ 278479 w 935662"/>
              <a:gd name="connsiteY178" fmla="*/ 960520 h 2382167"/>
              <a:gd name="connsiteX179" fmla="*/ 272256 w 935662"/>
              <a:gd name="connsiteY179" fmla="*/ 955853 h 2382167"/>
              <a:gd name="connsiteX180" fmla="*/ 201937 w 935662"/>
              <a:gd name="connsiteY180" fmla="*/ 935940 h 2382167"/>
              <a:gd name="connsiteX181" fmla="*/ 125083 w 935662"/>
              <a:gd name="connsiteY181" fmla="*/ 865619 h 2382167"/>
              <a:gd name="connsiteX182" fmla="*/ 115436 w 935662"/>
              <a:gd name="connsiteY182" fmla="*/ 822682 h 2382167"/>
              <a:gd name="connsiteX183" fmla="*/ 114191 w 935662"/>
              <a:gd name="connsiteY183" fmla="*/ 810547 h 2382167"/>
              <a:gd name="connsiteX184" fmla="*/ 169266 w 935662"/>
              <a:gd name="connsiteY184" fmla="*/ 832950 h 2382167"/>
              <a:gd name="connsiteX185" fmla="*/ 242698 w 935662"/>
              <a:gd name="connsiteY185" fmla="*/ 878688 h 2382167"/>
              <a:gd name="connsiteX186" fmla="*/ 261677 w 935662"/>
              <a:gd name="connsiteY186" fmla="*/ 909181 h 2382167"/>
              <a:gd name="connsiteX187" fmla="*/ 243009 w 935662"/>
              <a:gd name="connsiteY187" fmla="*/ 854108 h 2382167"/>
              <a:gd name="connsiteX188" fmla="*/ 233675 w 935662"/>
              <a:gd name="connsiteY188" fmla="*/ 846951 h 2382167"/>
              <a:gd name="connsiteX189" fmla="*/ 174867 w 935662"/>
              <a:gd name="connsiteY189" fmla="*/ 823614 h 2382167"/>
              <a:gd name="connsiteX190" fmla="*/ 88055 w 935662"/>
              <a:gd name="connsiteY190" fmla="*/ 747694 h 2382167"/>
              <a:gd name="connsiteX191" fmla="*/ 77476 w 935662"/>
              <a:gd name="connsiteY191" fmla="*/ 702266 h 2382167"/>
              <a:gd name="connsiteX192" fmla="*/ 134106 w 935662"/>
              <a:gd name="connsiteY192" fmla="*/ 720313 h 2382167"/>
              <a:gd name="connsiteX193" fmla="*/ 219982 w 935662"/>
              <a:gd name="connsiteY193" fmla="*/ 795611 h 2382167"/>
              <a:gd name="connsiteX194" fmla="*/ 226829 w 935662"/>
              <a:gd name="connsiteY194" fmla="*/ 804946 h 2382167"/>
              <a:gd name="connsiteX195" fmla="*/ 207848 w 935662"/>
              <a:gd name="connsiteY195" fmla="*/ 750805 h 2382167"/>
              <a:gd name="connsiteX196" fmla="*/ 202248 w 935662"/>
              <a:gd name="connsiteY196" fmla="*/ 744893 h 2382167"/>
              <a:gd name="connsiteX197" fmla="*/ 191046 w 935662"/>
              <a:gd name="connsiteY197" fmla="*/ 737115 h 2382167"/>
              <a:gd name="connsiteX198" fmla="*/ 138773 w 935662"/>
              <a:gd name="connsiteY198" fmla="*/ 610166 h 2382167"/>
              <a:gd name="connsiteX199" fmla="*/ 148729 w 935662"/>
              <a:gd name="connsiteY199" fmla="*/ 563493 h 2382167"/>
              <a:gd name="connsiteX200" fmla="*/ 605187 w 935662"/>
              <a:gd name="connsiteY200" fmla="*/ 473881 h 2382167"/>
              <a:gd name="connsiteX201" fmla="*/ 612965 w 935662"/>
              <a:gd name="connsiteY201" fmla="*/ 485081 h 2382167"/>
              <a:gd name="connsiteX202" fmla="*/ 660261 w 935662"/>
              <a:gd name="connsiteY202" fmla="*/ 522109 h 2382167"/>
              <a:gd name="connsiteX203" fmla="*/ 751117 w 935662"/>
              <a:gd name="connsiteY203" fmla="*/ 632878 h 2382167"/>
              <a:gd name="connsiteX204" fmla="*/ 758585 w 935662"/>
              <a:gd name="connsiteY204" fmla="*/ 726536 h 2382167"/>
              <a:gd name="connsiteX205" fmla="*/ 758274 w 935662"/>
              <a:gd name="connsiteY205" fmla="*/ 735247 h 2382167"/>
              <a:gd name="connsiteX206" fmla="*/ 750806 w 935662"/>
              <a:gd name="connsiteY206" fmla="*/ 729024 h 2382167"/>
              <a:gd name="connsiteX207" fmla="*/ 687953 w 935662"/>
              <a:gd name="connsiteY207" fmla="*/ 685463 h 2382167"/>
              <a:gd name="connsiteX208" fmla="*/ 649372 w 935662"/>
              <a:gd name="connsiteY208" fmla="*/ 663994 h 2382167"/>
              <a:gd name="connsiteX209" fmla="*/ 598342 w 935662"/>
              <a:gd name="connsiteY209" fmla="*/ 584339 h 2382167"/>
              <a:gd name="connsiteX210" fmla="*/ 605187 w 935662"/>
              <a:gd name="connsiteY210" fmla="*/ 473881 h 2382167"/>
              <a:gd name="connsiteX211" fmla="*/ 927539 w 935662"/>
              <a:gd name="connsiteY211" fmla="*/ 469837 h 2382167"/>
              <a:gd name="connsiteX212" fmla="*/ 932829 w 935662"/>
              <a:gd name="connsiteY212" fmla="*/ 584030 h 2382167"/>
              <a:gd name="connsiteX213" fmla="*/ 890824 w 935662"/>
              <a:gd name="connsiteY213" fmla="*/ 650305 h 2382167"/>
              <a:gd name="connsiteX214" fmla="*/ 847573 w 935662"/>
              <a:gd name="connsiteY214" fmla="*/ 675820 h 2382167"/>
              <a:gd name="connsiteX215" fmla="*/ 780988 w 935662"/>
              <a:gd name="connsiteY215" fmla="*/ 722803 h 2382167"/>
              <a:gd name="connsiteX216" fmla="*/ 776942 w 935662"/>
              <a:gd name="connsiteY216" fmla="*/ 725914 h 2382167"/>
              <a:gd name="connsiteX217" fmla="*/ 773520 w 935662"/>
              <a:gd name="connsiteY217" fmla="*/ 725291 h 2382167"/>
              <a:gd name="connsiteX218" fmla="*/ 776942 w 935662"/>
              <a:gd name="connsiteY218" fmla="*/ 655594 h 2382167"/>
              <a:gd name="connsiteX219" fmla="*/ 789077 w 935662"/>
              <a:gd name="connsiteY219" fmla="*/ 599276 h 2382167"/>
              <a:gd name="connsiteX220" fmla="*/ 850374 w 935662"/>
              <a:gd name="connsiteY220" fmla="*/ 524911 h 2382167"/>
              <a:gd name="connsiteX221" fmla="*/ 924738 w 935662"/>
              <a:gd name="connsiteY221" fmla="*/ 470458 h 2382167"/>
              <a:gd name="connsiteX222" fmla="*/ 927539 w 935662"/>
              <a:gd name="connsiteY222" fmla="*/ 469837 h 2382167"/>
              <a:gd name="connsiteX223" fmla="*/ 606743 w 935662"/>
              <a:gd name="connsiteY223" fmla="*/ 311149 h 2382167"/>
              <a:gd name="connsiteX224" fmla="*/ 659328 w 935662"/>
              <a:gd name="connsiteY224" fmla="*/ 357200 h 2382167"/>
              <a:gd name="connsiteX225" fmla="*/ 671773 w 935662"/>
              <a:gd name="connsiteY225" fmla="*/ 362799 h 2382167"/>
              <a:gd name="connsiteX226" fmla="*/ 746761 w 935662"/>
              <a:gd name="connsiteY226" fmla="*/ 451167 h 2382167"/>
              <a:gd name="connsiteX227" fmla="*/ 759206 w 935662"/>
              <a:gd name="connsiteY227" fmla="*/ 556957 h 2382167"/>
              <a:gd name="connsiteX228" fmla="*/ 757961 w 935662"/>
              <a:gd name="connsiteY228" fmla="*/ 570337 h 2382167"/>
              <a:gd name="connsiteX229" fmla="*/ 751428 w 935662"/>
              <a:gd name="connsiteY229" fmla="*/ 565047 h 2382167"/>
              <a:gd name="connsiteX230" fmla="*/ 689820 w 935662"/>
              <a:gd name="connsiteY230" fmla="*/ 521798 h 2382167"/>
              <a:gd name="connsiteX231" fmla="*/ 651236 w 935662"/>
              <a:gd name="connsiteY231" fmla="*/ 500640 h 2382167"/>
              <a:gd name="connsiteX232" fmla="*/ 598654 w 935662"/>
              <a:gd name="connsiteY232" fmla="*/ 416629 h 2382167"/>
              <a:gd name="connsiteX233" fmla="*/ 604877 w 935662"/>
              <a:gd name="connsiteY233" fmla="*/ 314260 h 2382167"/>
              <a:gd name="connsiteX234" fmla="*/ 606743 w 935662"/>
              <a:gd name="connsiteY234" fmla="*/ 311149 h 2382167"/>
              <a:gd name="connsiteX235" fmla="*/ 930029 w 935662"/>
              <a:gd name="connsiteY235" fmla="*/ 304927 h 2382167"/>
              <a:gd name="connsiteX236" fmla="*/ 933140 w 935662"/>
              <a:gd name="connsiteY236" fmla="*/ 414140 h 2382167"/>
              <a:gd name="connsiteX237" fmla="*/ 894557 w 935662"/>
              <a:gd name="connsiteY237" fmla="*/ 484149 h 2382167"/>
              <a:gd name="connsiteX238" fmla="*/ 874333 w 935662"/>
              <a:gd name="connsiteY238" fmla="*/ 497216 h 2382167"/>
              <a:gd name="connsiteX239" fmla="*/ 776010 w 935662"/>
              <a:gd name="connsiteY239" fmla="*/ 563805 h 2382167"/>
              <a:gd name="connsiteX240" fmla="*/ 774141 w 935662"/>
              <a:gd name="connsiteY240" fmla="*/ 546379 h 2382167"/>
              <a:gd name="connsiteX241" fmla="*/ 791256 w 935662"/>
              <a:gd name="connsiteY241" fmla="*/ 427830 h 2382167"/>
              <a:gd name="connsiteX242" fmla="*/ 850685 w 935662"/>
              <a:gd name="connsiteY242" fmla="*/ 360933 h 2382167"/>
              <a:gd name="connsiteX243" fmla="*/ 924117 w 935662"/>
              <a:gd name="connsiteY243" fmla="*/ 307104 h 2382167"/>
              <a:gd name="connsiteX244" fmla="*/ 930029 w 935662"/>
              <a:gd name="connsiteY244" fmla="*/ 304927 h 2382167"/>
              <a:gd name="connsiteX245" fmla="*/ 602386 w 935662"/>
              <a:gd name="connsiteY245" fmla="*/ 148730 h 2382167"/>
              <a:gd name="connsiteX246" fmla="*/ 663062 w 935662"/>
              <a:gd name="connsiteY246" fmla="*/ 196337 h 2382167"/>
              <a:gd name="connsiteX247" fmla="*/ 750495 w 935662"/>
              <a:gd name="connsiteY247" fmla="*/ 343199 h 2382167"/>
              <a:gd name="connsiteX248" fmla="*/ 755473 w 935662"/>
              <a:gd name="connsiteY248" fmla="*/ 414762 h 2382167"/>
              <a:gd name="connsiteX249" fmla="*/ 751116 w 935662"/>
              <a:gd name="connsiteY249" fmla="*/ 415697 h 2382167"/>
              <a:gd name="connsiteX250" fmla="*/ 667418 w 935662"/>
              <a:gd name="connsiteY250" fmla="*/ 346621 h 2382167"/>
              <a:gd name="connsiteX251" fmla="*/ 596163 w 935662"/>
              <a:gd name="connsiteY251" fmla="*/ 229317 h 2382167"/>
              <a:gd name="connsiteX252" fmla="*/ 602386 w 935662"/>
              <a:gd name="connsiteY252" fmla="*/ 148730 h 2382167"/>
              <a:gd name="connsiteX253" fmla="*/ 925671 w 935662"/>
              <a:gd name="connsiteY253" fmla="*/ 140018 h 2382167"/>
              <a:gd name="connsiteX254" fmla="*/ 927539 w 935662"/>
              <a:gd name="connsiteY254" fmla="*/ 159309 h 2382167"/>
              <a:gd name="connsiteX255" fmla="*/ 931272 w 935662"/>
              <a:gd name="connsiteY255" fmla="*/ 221850 h 2382167"/>
              <a:gd name="connsiteX256" fmla="*/ 857840 w 935662"/>
              <a:gd name="connsiteY256" fmla="*/ 341020 h 2382167"/>
              <a:gd name="connsiteX257" fmla="*/ 794055 w 935662"/>
              <a:gd name="connsiteY257" fmla="*/ 385827 h 2382167"/>
              <a:gd name="connsiteX258" fmla="*/ 774452 w 935662"/>
              <a:gd name="connsiteY258" fmla="*/ 410718 h 2382167"/>
              <a:gd name="connsiteX259" fmla="*/ 801212 w 935662"/>
              <a:gd name="connsiteY259" fmla="*/ 259188 h 2382167"/>
              <a:gd name="connsiteX260" fmla="*/ 865308 w 935662"/>
              <a:gd name="connsiteY260" fmla="*/ 188868 h 2382167"/>
              <a:gd name="connsiteX261" fmla="*/ 925671 w 935662"/>
              <a:gd name="connsiteY261" fmla="*/ 140018 h 2382167"/>
              <a:gd name="connsiteX262" fmla="*/ 754851 w 935662"/>
              <a:gd name="connsiteY262" fmla="*/ 0 h 2382167"/>
              <a:gd name="connsiteX263" fmla="*/ 766053 w 935662"/>
              <a:gd name="connsiteY263" fmla="*/ 12135 h 2382167"/>
              <a:gd name="connsiteX264" fmla="*/ 820816 w 935662"/>
              <a:gd name="connsiteY264" fmla="*/ 107657 h 2382167"/>
              <a:gd name="connsiteX265" fmla="*/ 816459 w 935662"/>
              <a:gd name="connsiteY265" fmla="*/ 188557 h 2382167"/>
              <a:gd name="connsiteX266" fmla="*/ 765430 w 935662"/>
              <a:gd name="connsiteY266" fmla="*/ 271323 h 2382167"/>
              <a:gd name="connsiteX267" fmla="*/ 760763 w 935662"/>
              <a:gd name="connsiteY267" fmla="*/ 284080 h 2382167"/>
              <a:gd name="connsiteX268" fmla="*/ 764808 w 935662"/>
              <a:gd name="connsiteY268" fmla="*/ 971101 h 2382167"/>
              <a:gd name="connsiteX269" fmla="*/ 749873 w 935662"/>
              <a:gd name="connsiteY269" fmla="*/ 1387110 h 2382167"/>
              <a:gd name="connsiteX270" fmla="*/ 653105 w 935662"/>
              <a:gd name="connsiteY270" fmla="*/ 1961492 h 2382167"/>
              <a:gd name="connsiteX271" fmla="*/ 637235 w 935662"/>
              <a:gd name="connsiteY271" fmla="*/ 2047059 h 2382167"/>
              <a:gd name="connsiteX272" fmla="*/ 577806 w 935662"/>
              <a:gd name="connsiteY272" fmla="*/ 2214147 h 2382167"/>
              <a:gd name="connsiteX273" fmla="*/ 498773 w 935662"/>
              <a:gd name="connsiteY273" fmla="*/ 2372212 h 2382167"/>
              <a:gd name="connsiteX274" fmla="*/ 492239 w 935662"/>
              <a:gd name="connsiteY274" fmla="*/ 2382167 h 2382167"/>
              <a:gd name="connsiteX275" fmla="*/ 659639 w 935662"/>
              <a:gd name="connsiteY275" fmla="*/ 1748665 h 2382167"/>
              <a:gd name="connsiteX276" fmla="*/ 659328 w 935662"/>
              <a:gd name="connsiteY276" fmla="*/ 1840455 h 2382167"/>
              <a:gd name="connsiteX277" fmla="*/ 655906 w 935662"/>
              <a:gd name="connsiteY277" fmla="*/ 1932866 h 2382167"/>
              <a:gd name="connsiteX278" fmla="*/ 661816 w 935662"/>
              <a:gd name="connsiteY278" fmla="*/ 1912331 h 2382167"/>
              <a:gd name="connsiteX279" fmla="*/ 739915 w 935662"/>
              <a:gd name="connsiteY279" fmla="*/ 1458673 h 2382167"/>
              <a:gd name="connsiteX280" fmla="*/ 758586 w 935662"/>
              <a:gd name="connsiteY280" fmla="*/ 1076270 h 2382167"/>
              <a:gd name="connsiteX281" fmla="*/ 758586 w 935662"/>
              <a:gd name="connsiteY281" fmla="*/ 1058534 h 2382167"/>
              <a:gd name="connsiteX282" fmla="*/ 755785 w 935662"/>
              <a:gd name="connsiteY282" fmla="*/ 1067869 h 2382167"/>
              <a:gd name="connsiteX283" fmla="*/ 731826 w 935662"/>
              <a:gd name="connsiteY283" fmla="*/ 1047955 h 2382167"/>
              <a:gd name="connsiteX284" fmla="*/ 669907 w 935662"/>
              <a:gd name="connsiteY284" fmla="*/ 1010617 h 2382167"/>
              <a:gd name="connsiteX285" fmla="*/ 596164 w 935662"/>
              <a:gd name="connsiteY285" fmla="*/ 877445 h 2382167"/>
              <a:gd name="connsiteX286" fmla="*/ 602387 w 935662"/>
              <a:gd name="connsiteY286" fmla="*/ 810236 h 2382167"/>
              <a:gd name="connsiteX287" fmla="*/ 607365 w 935662"/>
              <a:gd name="connsiteY287" fmla="*/ 814281 h 2382167"/>
              <a:gd name="connsiteX288" fmla="*/ 671152 w 935662"/>
              <a:gd name="connsiteY288" fmla="*/ 861886 h 2382167"/>
              <a:gd name="connsiteX289" fmla="*/ 736493 w 935662"/>
              <a:gd name="connsiteY289" fmla="*/ 925050 h 2382167"/>
              <a:gd name="connsiteX290" fmla="*/ 752050 w 935662"/>
              <a:gd name="connsiteY290" fmla="*/ 981369 h 2382167"/>
              <a:gd name="connsiteX291" fmla="*/ 758896 w 935662"/>
              <a:gd name="connsiteY291" fmla="*/ 1026174 h 2382167"/>
              <a:gd name="connsiteX292" fmla="*/ 759829 w 935662"/>
              <a:gd name="connsiteY292" fmla="*/ 1017774 h 2382167"/>
              <a:gd name="connsiteX293" fmla="*/ 760141 w 935662"/>
              <a:gd name="connsiteY293" fmla="*/ 544824 h 2382167"/>
              <a:gd name="connsiteX294" fmla="*/ 756096 w 935662"/>
              <a:gd name="connsiteY294" fmla="*/ 283769 h 2382167"/>
              <a:gd name="connsiteX295" fmla="*/ 746762 w 935662"/>
              <a:gd name="connsiteY295" fmla="*/ 257009 h 2382167"/>
              <a:gd name="connsiteX296" fmla="*/ 709734 w 935662"/>
              <a:gd name="connsiteY296" fmla="*/ 197580 h 2382167"/>
              <a:gd name="connsiteX297" fmla="*/ 702889 w 935662"/>
              <a:gd name="connsiteY297" fmla="*/ 104858 h 2382167"/>
              <a:gd name="connsiteX298" fmla="*/ 752361 w 935662"/>
              <a:gd name="connsiteY298" fmla="*/ 4667 h 2382167"/>
              <a:gd name="connsiteX299" fmla="*/ 754851 w 935662"/>
              <a:gd name="connsiteY299" fmla="*/ 0 h 238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935662" h="2382167">
                <a:moveTo>
                  <a:pt x="479172" y="1200107"/>
                </a:moveTo>
                <a:cubicBezTo>
                  <a:pt x="481040" y="1203219"/>
                  <a:pt x="482906" y="1204774"/>
                  <a:pt x="483528" y="1206953"/>
                </a:cubicBezTo>
                <a:cubicBezTo>
                  <a:pt x="490996" y="1227177"/>
                  <a:pt x="499709" y="1247091"/>
                  <a:pt x="505621" y="1267938"/>
                </a:cubicBezTo>
                <a:cubicBezTo>
                  <a:pt x="513089" y="1294074"/>
                  <a:pt x="507176" y="1317722"/>
                  <a:pt x="488506" y="1337946"/>
                </a:cubicBezTo>
                <a:cubicBezTo>
                  <a:pt x="478861" y="1348214"/>
                  <a:pt x="468281" y="1357549"/>
                  <a:pt x="459258" y="1367817"/>
                </a:cubicBezTo>
                <a:cubicBezTo>
                  <a:pt x="447434" y="1380886"/>
                  <a:pt x="437478" y="1394266"/>
                  <a:pt x="426586" y="1407956"/>
                </a:cubicBezTo>
                <a:cubicBezTo>
                  <a:pt x="417875" y="1387419"/>
                  <a:pt x="413518" y="1365951"/>
                  <a:pt x="411339" y="1343547"/>
                </a:cubicBezTo>
                <a:cubicBezTo>
                  <a:pt x="410718" y="1335769"/>
                  <a:pt x="411028" y="1328301"/>
                  <a:pt x="410718" y="1320523"/>
                </a:cubicBezTo>
                <a:cubicBezTo>
                  <a:pt x="409473" y="1292208"/>
                  <a:pt x="420052" y="1269183"/>
                  <a:pt x="441521" y="1251136"/>
                </a:cubicBezTo>
                <a:cubicBezTo>
                  <a:pt x="458013" y="1237446"/>
                  <a:pt x="471393" y="1221887"/>
                  <a:pt x="479172" y="1200107"/>
                </a:cubicBezTo>
                <a:close/>
                <a:moveTo>
                  <a:pt x="0" y="1198862"/>
                </a:moveTo>
                <a:cubicBezTo>
                  <a:pt x="14001" y="1210686"/>
                  <a:pt x="28004" y="1222198"/>
                  <a:pt x="42006" y="1234334"/>
                </a:cubicBezTo>
                <a:cubicBezTo>
                  <a:pt x="117926" y="1300608"/>
                  <a:pt x="187936" y="1372795"/>
                  <a:pt x="252032" y="1450894"/>
                </a:cubicBezTo>
                <a:cubicBezTo>
                  <a:pt x="347244" y="1566953"/>
                  <a:pt x="410719" y="1697637"/>
                  <a:pt x="439968" y="1844810"/>
                </a:cubicBezTo>
                <a:cubicBezTo>
                  <a:pt x="441213" y="1851656"/>
                  <a:pt x="443080" y="1858190"/>
                  <a:pt x="444325" y="1865036"/>
                </a:cubicBezTo>
                <a:cubicBezTo>
                  <a:pt x="444325" y="1865036"/>
                  <a:pt x="444325" y="1865347"/>
                  <a:pt x="444012" y="1865347"/>
                </a:cubicBezTo>
                <a:cubicBezTo>
                  <a:pt x="427834" y="1829564"/>
                  <a:pt x="412275" y="1793159"/>
                  <a:pt x="395473" y="1757687"/>
                </a:cubicBezTo>
                <a:cubicBezTo>
                  <a:pt x="357202" y="1675545"/>
                  <a:pt x="305862" y="1601180"/>
                  <a:pt x="251722" y="1529304"/>
                </a:cubicBezTo>
                <a:cubicBezTo>
                  <a:pt x="170511" y="1421334"/>
                  <a:pt x="87123" y="1314921"/>
                  <a:pt x="4356" y="1207575"/>
                </a:cubicBezTo>
                <a:cubicBezTo>
                  <a:pt x="2490" y="1205085"/>
                  <a:pt x="622" y="1202908"/>
                  <a:pt x="0" y="1198862"/>
                </a:cubicBezTo>
                <a:close/>
                <a:moveTo>
                  <a:pt x="440901" y="1077825"/>
                </a:moveTo>
                <a:cubicBezTo>
                  <a:pt x="454591" y="1107385"/>
                  <a:pt x="467971" y="1133521"/>
                  <a:pt x="471394" y="1163081"/>
                </a:cubicBezTo>
                <a:cubicBezTo>
                  <a:pt x="473573" y="1182060"/>
                  <a:pt x="467971" y="1199173"/>
                  <a:pt x="455836" y="1213797"/>
                </a:cubicBezTo>
                <a:cubicBezTo>
                  <a:pt x="448058" y="1223132"/>
                  <a:pt x="439034" y="1231533"/>
                  <a:pt x="431256" y="1240868"/>
                </a:cubicBezTo>
                <a:cubicBezTo>
                  <a:pt x="418497" y="1256424"/>
                  <a:pt x="406051" y="1272294"/>
                  <a:pt x="392671" y="1288785"/>
                </a:cubicBezTo>
                <a:cubicBezTo>
                  <a:pt x="379291" y="1255181"/>
                  <a:pt x="372758" y="1220020"/>
                  <a:pt x="376180" y="1183616"/>
                </a:cubicBezTo>
                <a:cubicBezTo>
                  <a:pt x="378046" y="1164324"/>
                  <a:pt x="387070" y="1148146"/>
                  <a:pt x="401073" y="1135388"/>
                </a:cubicBezTo>
                <a:cubicBezTo>
                  <a:pt x="417876" y="1119831"/>
                  <a:pt x="433744" y="1103961"/>
                  <a:pt x="440901" y="1077825"/>
                </a:cubicBezTo>
                <a:close/>
                <a:moveTo>
                  <a:pt x="925984" y="976078"/>
                </a:moveTo>
                <a:cubicBezTo>
                  <a:pt x="927540" y="991324"/>
                  <a:pt x="929717" y="1004393"/>
                  <a:pt x="930028" y="1017460"/>
                </a:cubicBezTo>
                <a:cubicBezTo>
                  <a:pt x="930651" y="1041419"/>
                  <a:pt x="931583" y="1065689"/>
                  <a:pt x="929406" y="1089648"/>
                </a:cubicBezTo>
                <a:cubicBezTo>
                  <a:pt x="926606" y="1119829"/>
                  <a:pt x="909804" y="1142856"/>
                  <a:pt x="883978" y="1159347"/>
                </a:cubicBezTo>
                <a:cubicBezTo>
                  <a:pt x="876821" y="1163701"/>
                  <a:pt x="869665" y="1168057"/>
                  <a:pt x="862197" y="1171792"/>
                </a:cubicBezTo>
                <a:cubicBezTo>
                  <a:pt x="829216" y="1187660"/>
                  <a:pt x="796856" y="1204774"/>
                  <a:pt x="768230" y="1232777"/>
                </a:cubicBezTo>
                <a:cubicBezTo>
                  <a:pt x="765429" y="1199484"/>
                  <a:pt x="768230" y="1169613"/>
                  <a:pt x="774453" y="1139744"/>
                </a:cubicBezTo>
                <a:cubicBezTo>
                  <a:pt x="775387" y="1136009"/>
                  <a:pt x="776319" y="1132277"/>
                  <a:pt x="777253" y="1128542"/>
                </a:cubicBezTo>
                <a:cubicBezTo>
                  <a:pt x="787522" y="1074712"/>
                  <a:pt x="818325" y="1038619"/>
                  <a:pt x="869977" y="1020884"/>
                </a:cubicBezTo>
                <a:cubicBezTo>
                  <a:pt x="888956" y="1014349"/>
                  <a:pt x="903270" y="1000348"/>
                  <a:pt x="916650" y="986036"/>
                </a:cubicBezTo>
                <a:cubicBezTo>
                  <a:pt x="919138" y="983235"/>
                  <a:pt x="921628" y="980435"/>
                  <a:pt x="925984" y="976078"/>
                </a:cubicBezTo>
                <a:close/>
                <a:moveTo>
                  <a:pt x="602076" y="975456"/>
                </a:moveTo>
                <a:cubicBezTo>
                  <a:pt x="606432" y="980745"/>
                  <a:pt x="608609" y="983545"/>
                  <a:pt x="611099" y="985725"/>
                </a:cubicBezTo>
                <a:cubicBezTo>
                  <a:pt x="625100" y="997859"/>
                  <a:pt x="637235" y="1014040"/>
                  <a:pt x="653415" y="1020573"/>
                </a:cubicBezTo>
                <a:cubicBezTo>
                  <a:pt x="712844" y="1044221"/>
                  <a:pt x="740849" y="1088715"/>
                  <a:pt x="748316" y="1149701"/>
                </a:cubicBezTo>
                <a:cubicBezTo>
                  <a:pt x="752049" y="1178326"/>
                  <a:pt x="755473" y="1206951"/>
                  <a:pt x="750183" y="1237756"/>
                </a:cubicBezTo>
                <a:cubicBezTo>
                  <a:pt x="724979" y="1211620"/>
                  <a:pt x="696353" y="1193574"/>
                  <a:pt x="666172" y="1177704"/>
                </a:cubicBezTo>
                <a:cubicBezTo>
                  <a:pt x="664616" y="1176770"/>
                  <a:pt x="663060" y="1175838"/>
                  <a:pt x="661505" y="1175214"/>
                </a:cubicBezTo>
                <a:cubicBezTo>
                  <a:pt x="609854" y="1150323"/>
                  <a:pt x="588075" y="1108939"/>
                  <a:pt x="593674" y="1052621"/>
                </a:cubicBezTo>
                <a:cubicBezTo>
                  <a:pt x="596164" y="1028041"/>
                  <a:pt x="598964" y="1003461"/>
                  <a:pt x="602076" y="975456"/>
                </a:cubicBezTo>
                <a:close/>
                <a:moveTo>
                  <a:pt x="406363" y="966743"/>
                </a:moveTo>
                <a:cubicBezTo>
                  <a:pt x="419432" y="992569"/>
                  <a:pt x="432501" y="1017772"/>
                  <a:pt x="436234" y="1046709"/>
                </a:cubicBezTo>
                <a:cubicBezTo>
                  <a:pt x="439035" y="1068801"/>
                  <a:pt x="431257" y="1088091"/>
                  <a:pt x="416632" y="1104271"/>
                </a:cubicBezTo>
                <a:cubicBezTo>
                  <a:pt x="405120" y="1117340"/>
                  <a:pt x="392672" y="1129475"/>
                  <a:pt x="381471" y="1142855"/>
                </a:cubicBezTo>
                <a:cubicBezTo>
                  <a:pt x="373382" y="1152811"/>
                  <a:pt x="366536" y="1163702"/>
                  <a:pt x="358757" y="1174903"/>
                </a:cubicBezTo>
                <a:cubicBezTo>
                  <a:pt x="349423" y="1154679"/>
                  <a:pt x="344755" y="1133208"/>
                  <a:pt x="341955" y="1111428"/>
                </a:cubicBezTo>
                <a:cubicBezTo>
                  <a:pt x="341021" y="1104271"/>
                  <a:pt x="340710" y="1096804"/>
                  <a:pt x="340399" y="1089647"/>
                </a:cubicBezTo>
                <a:cubicBezTo>
                  <a:pt x="338533" y="1060399"/>
                  <a:pt x="348178" y="1035819"/>
                  <a:pt x="370271" y="1016838"/>
                </a:cubicBezTo>
                <a:cubicBezTo>
                  <a:pt x="386139" y="1003148"/>
                  <a:pt x="398584" y="987280"/>
                  <a:pt x="406363" y="966743"/>
                </a:cubicBezTo>
                <a:close/>
                <a:moveTo>
                  <a:pt x="371203" y="848818"/>
                </a:moveTo>
                <a:cubicBezTo>
                  <a:pt x="379604" y="870287"/>
                  <a:pt x="387695" y="889890"/>
                  <a:pt x="394850" y="909803"/>
                </a:cubicBezTo>
                <a:cubicBezTo>
                  <a:pt x="406364" y="941853"/>
                  <a:pt x="399519" y="969544"/>
                  <a:pt x="376492" y="994748"/>
                </a:cubicBezTo>
                <a:cubicBezTo>
                  <a:pt x="357513" y="1015283"/>
                  <a:pt x="339465" y="1037064"/>
                  <a:pt x="319863" y="1059778"/>
                </a:cubicBezTo>
                <a:cubicBezTo>
                  <a:pt x="315506" y="1042042"/>
                  <a:pt x="310839" y="1023374"/>
                  <a:pt x="306483" y="1004704"/>
                </a:cubicBezTo>
                <a:cubicBezTo>
                  <a:pt x="304927" y="998170"/>
                  <a:pt x="304927" y="991637"/>
                  <a:pt x="304303" y="985101"/>
                </a:cubicBezTo>
                <a:cubicBezTo>
                  <a:pt x="299949" y="949008"/>
                  <a:pt x="312395" y="920071"/>
                  <a:pt x="339776" y="895802"/>
                </a:cubicBezTo>
                <a:cubicBezTo>
                  <a:pt x="350356" y="886467"/>
                  <a:pt x="357200" y="872777"/>
                  <a:pt x="365291" y="860642"/>
                </a:cubicBezTo>
                <a:cubicBezTo>
                  <a:pt x="367469" y="857531"/>
                  <a:pt x="368714" y="853796"/>
                  <a:pt x="371203" y="848818"/>
                </a:cubicBezTo>
                <a:close/>
                <a:moveTo>
                  <a:pt x="925670" y="804322"/>
                </a:moveTo>
                <a:cubicBezTo>
                  <a:pt x="927226" y="815835"/>
                  <a:pt x="929405" y="827036"/>
                  <a:pt x="930027" y="838549"/>
                </a:cubicBezTo>
                <a:cubicBezTo>
                  <a:pt x="931271" y="863751"/>
                  <a:pt x="933138" y="888955"/>
                  <a:pt x="931582" y="913848"/>
                </a:cubicBezTo>
                <a:cubicBezTo>
                  <a:pt x="929716" y="944651"/>
                  <a:pt x="913535" y="968299"/>
                  <a:pt x="888021" y="985722"/>
                </a:cubicBezTo>
                <a:cubicBezTo>
                  <a:pt x="882732" y="989146"/>
                  <a:pt x="877442" y="992568"/>
                  <a:pt x="871843" y="995680"/>
                </a:cubicBezTo>
                <a:cubicBezTo>
                  <a:pt x="837926" y="1014348"/>
                  <a:pt x="803389" y="1031773"/>
                  <a:pt x="774141" y="1062576"/>
                </a:cubicBezTo>
                <a:cubicBezTo>
                  <a:pt x="769474" y="1008747"/>
                  <a:pt x="776008" y="959586"/>
                  <a:pt x="795610" y="912603"/>
                </a:cubicBezTo>
                <a:cubicBezTo>
                  <a:pt x="806500" y="886465"/>
                  <a:pt x="827037" y="868731"/>
                  <a:pt x="852240" y="857528"/>
                </a:cubicBezTo>
                <a:cubicBezTo>
                  <a:pt x="880243" y="845083"/>
                  <a:pt x="905446" y="829837"/>
                  <a:pt x="925670" y="804322"/>
                </a:cubicBezTo>
                <a:close/>
                <a:moveTo>
                  <a:pt x="334798" y="734625"/>
                </a:moveTo>
                <a:cubicBezTo>
                  <a:pt x="344134" y="759518"/>
                  <a:pt x="353158" y="781609"/>
                  <a:pt x="360625" y="804323"/>
                </a:cubicBezTo>
                <a:cubicBezTo>
                  <a:pt x="369336" y="831704"/>
                  <a:pt x="362181" y="855973"/>
                  <a:pt x="343511" y="877131"/>
                </a:cubicBezTo>
                <a:cubicBezTo>
                  <a:pt x="330130" y="892067"/>
                  <a:pt x="316129" y="907002"/>
                  <a:pt x="303060" y="922248"/>
                </a:cubicBezTo>
                <a:cubicBezTo>
                  <a:pt x="296837" y="929716"/>
                  <a:pt x="292170" y="938429"/>
                  <a:pt x="286257" y="947452"/>
                </a:cubicBezTo>
                <a:cubicBezTo>
                  <a:pt x="275678" y="924738"/>
                  <a:pt x="271634" y="901403"/>
                  <a:pt x="268521" y="877755"/>
                </a:cubicBezTo>
                <a:cubicBezTo>
                  <a:pt x="262922" y="837305"/>
                  <a:pt x="275367" y="804633"/>
                  <a:pt x="307416" y="778497"/>
                </a:cubicBezTo>
                <a:cubicBezTo>
                  <a:pt x="316750" y="771030"/>
                  <a:pt x="322041" y="758584"/>
                  <a:pt x="328886" y="748005"/>
                </a:cubicBezTo>
                <a:cubicBezTo>
                  <a:pt x="331065" y="744894"/>
                  <a:pt x="332310" y="740848"/>
                  <a:pt x="334798" y="734625"/>
                </a:cubicBezTo>
                <a:close/>
                <a:moveTo>
                  <a:pt x="350355" y="650927"/>
                </a:moveTo>
                <a:cubicBezTo>
                  <a:pt x="368402" y="679553"/>
                  <a:pt x="386759" y="708179"/>
                  <a:pt x="403872" y="737116"/>
                </a:cubicBezTo>
                <a:cubicBezTo>
                  <a:pt x="486327" y="875267"/>
                  <a:pt x="556337" y="1019019"/>
                  <a:pt x="607677" y="1171793"/>
                </a:cubicBezTo>
                <a:cubicBezTo>
                  <a:pt x="656216" y="1315546"/>
                  <a:pt x="677995" y="1462719"/>
                  <a:pt x="667105" y="1614562"/>
                </a:cubicBezTo>
                <a:cubicBezTo>
                  <a:pt x="664616" y="1648165"/>
                  <a:pt x="662749" y="1681458"/>
                  <a:pt x="660261" y="1715062"/>
                </a:cubicBezTo>
                <a:cubicBezTo>
                  <a:pt x="659949" y="1717241"/>
                  <a:pt x="659016" y="1720042"/>
                  <a:pt x="658082" y="1725330"/>
                </a:cubicBezTo>
                <a:cubicBezTo>
                  <a:pt x="655592" y="1696083"/>
                  <a:pt x="653104" y="1669634"/>
                  <a:pt x="650925" y="1643498"/>
                </a:cubicBezTo>
                <a:cubicBezTo>
                  <a:pt x="640346" y="1521838"/>
                  <a:pt x="612965" y="1403601"/>
                  <a:pt x="576250" y="1287231"/>
                </a:cubicBezTo>
                <a:cubicBezTo>
                  <a:pt x="510907" y="1078760"/>
                  <a:pt x="434366" y="874644"/>
                  <a:pt x="355333" y="671151"/>
                </a:cubicBezTo>
                <a:cubicBezTo>
                  <a:pt x="352845" y="664929"/>
                  <a:pt x="350666" y="658395"/>
                  <a:pt x="350355" y="650927"/>
                </a:cubicBezTo>
                <a:close/>
                <a:moveTo>
                  <a:pt x="605500" y="643770"/>
                </a:moveTo>
                <a:cubicBezTo>
                  <a:pt x="608611" y="647192"/>
                  <a:pt x="611412" y="650304"/>
                  <a:pt x="614523" y="653728"/>
                </a:cubicBezTo>
                <a:cubicBezTo>
                  <a:pt x="628213" y="669285"/>
                  <a:pt x="644392" y="681730"/>
                  <a:pt x="663684" y="690132"/>
                </a:cubicBezTo>
                <a:cubicBezTo>
                  <a:pt x="677998" y="696355"/>
                  <a:pt x="691688" y="704444"/>
                  <a:pt x="704444" y="713468"/>
                </a:cubicBezTo>
                <a:cubicBezTo>
                  <a:pt x="724047" y="727469"/>
                  <a:pt x="735560" y="748005"/>
                  <a:pt x="742405" y="771030"/>
                </a:cubicBezTo>
                <a:cubicBezTo>
                  <a:pt x="754541" y="810548"/>
                  <a:pt x="760764" y="850685"/>
                  <a:pt x="757653" y="892069"/>
                </a:cubicBezTo>
                <a:cubicBezTo>
                  <a:pt x="757340" y="894246"/>
                  <a:pt x="757029" y="896736"/>
                  <a:pt x="756718" y="900469"/>
                </a:cubicBezTo>
                <a:cubicBezTo>
                  <a:pt x="754229" y="898292"/>
                  <a:pt x="752673" y="897047"/>
                  <a:pt x="751117" y="895802"/>
                </a:cubicBezTo>
                <a:cubicBezTo>
                  <a:pt x="730270" y="881177"/>
                  <a:pt x="709735" y="866242"/>
                  <a:pt x="688887" y="851930"/>
                </a:cubicBezTo>
                <a:cubicBezTo>
                  <a:pt x="682041" y="847263"/>
                  <a:pt x="674263" y="843841"/>
                  <a:pt x="666795" y="840106"/>
                </a:cubicBezTo>
                <a:cubicBezTo>
                  <a:pt x="612033" y="814902"/>
                  <a:pt x="591496" y="771343"/>
                  <a:pt x="596787" y="713157"/>
                </a:cubicBezTo>
                <a:cubicBezTo>
                  <a:pt x="598964" y="690132"/>
                  <a:pt x="600832" y="667418"/>
                  <a:pt x="603010" y="644392"/>
                </a:cubicBezTo>
                <a:cubicBezTo>
                  <a:pt x="603631" y="644081"/>
                  <a:pt x="604565" y="644081"/>
                  <a:pt x="605500" y="643770"/>
                </a:cubicBezTo>
                <a:close/>
                <a:moveTo>
                  <a:pt x="926604" y="634746"/>
                </a:moveTo>
                <a:cubicBezTo>
                  <a:pt x="927849" y="638792"/>
                  <a:pt x="928782" y="640969"/>
                  <a:pt x="929094" y="643148"/>
                </a:cubicBezTo>
                <a:cubicBezTo>
                  <a:pt x="931271" y="672085"/>
                  <a:pt x="934694" y="700711"/>
                  <a:pt x="935628" y="729647"/>
                </a:cubicBezTo>
                <a:cubicBezTo>
                  <a:pt x="936562" y="770718"/>
                  <a:pt x="918515" y="802145"/>
                  <a:pt x="882732" y="823303"/>
                </a:cubicBezTo>
                <a:cubicBezTo>
                  <a:pt x="874331" y="828281"/>
                  <a:pt x="865931" y="832948"/>
                  <a:pt x="857218" y="837615"/>
                </a:cubicBezTo>
                <a:cubicBezTo>
                  <a:pt x="828592" y="852550"/>
                  <a:pt x="801522" y="869665"/>
                  <a:pt x="776942" y="894245"/>
                </a:cubicBezTo>
                <a:cubicBezTo>
                  <a:pt x="772896" y="848507"/>
                  <a:pt x="778185" y="806812"/>
                  <a:pt x="790321" y="765430"/>
                </a:cubicBezTo>
                <a:cubicBezTo>
                  <a:pt x="800277" y="731203"/>
                  <a:pt x="820814" y="705688"/>
                  <a:pt x="852862" y="690753"/>
                </a:cubicBezTo>
                <a:cubicBezTo>
                  <a:pt x="881177" y="677684"/>
                  <a:pt x="907623" y="663061"/>
                  <a:pt x="926604" y="634746"/>
                </a:cubicBezTo>
                <a:close/>
                <a:moveTo>
                  <a:pt x="299016" y="626345"/>
                </a:moveTo>
                <a:cubicBezTo>
                  <a:pt x="311462" y="657772"/>
                  <a:pt x="329198" y="687643"/>
                  <a:pt x="324220" y="723736"/>
                </a:cubicBezTo>
                <a:cubicBezTo>
                  <a:pt x="321109" y="744271"/>
                  <a:pt x="311772" y="761696"/>
                  <a:pt x="296839" y="775387"/>
                </a:cubicBezTo>
                <a:cubicBezTo>
                  <a:pt x="276302" y="793744"/>
                  <a:pt x="260745" y="814591"/>
                  <a:pt x="252964" y="842907"/>
                </a:cubicBezTo>
                <a:cubicBezTo>
                  <a:pt x="226206" y="777875"/>
                  <a:pt x="227762" y="709111"/>
                  <a:pt x="275368" y="660572"/>
                </a:cubicBezTo>
                <a:cubicBezTo>
                  <a:pt x="284702" y="651238"/>
                  <a:pt x="290614" y="638480"/>
                  <a:pt x="299016" y="626345"/>
                </a:cubicBezTo>
                <a:close/>
                <a:moveTo>
                  <a:pt x="148729" y="563493"/>
                </a:moveTo>
                <a:cubicBezTo>
                  <a:pt x="170511" y="575628"/>
                  <a:pt x="188558" y="589318"/>
                  <a:pt x="204425" y="606431"/>
                </a:cubicBezTo>
                <a:cubicBezTo>
                  <a:pt x="229318" y="633190"/>
                  <a:pt x="238342" y="663683"/>
                  <a:pt x="229318" y="699155"/>
                </a:cubicBezTo>
                <a:cubicBezTo>
                  <a:pt x="225584" y="713779"/>
                  <a:pt x="221851" y="728402"/>
                  <a:pt x="216871" y="742405"/>
                </a:cubicBezTo>
                <a:cubicBezTo>
                  <a:pt x="214383" y="749873"/>
                  <a:pt x="214072" y="755783"/>
                  <a:pt x="216560" y="763251"/>
                </a:cubicBezTo>
                <a:cubicBezTo>
                  <a:pt x="296215" y="995992"/>
                  <a:pt x="372136" y="1229666"/>
                  <a:pt x="434367" y="1467695"/>
                </a:cubicBezTo>
                <a:cubicBezTo>
                  <a:pt x="459258" y="1562908"/>
                  <a:pt x="481661" y="1659052"/>
                  <a:pt x="493485" y="1757065"/>
                </a:cubicBezTo>
                <a:cubicBezTo>
                  <a:pt x="506555" y="1866901"/>
                  <a:pt x="509353" y="1977359"/>
                  <a:pt x="504375" y="2087817"/>
                </a:cubicBezTo>
                <a:cubicBezTo>
                  <a:pt x="503441" y="2105553"/>
                  <a:pt x="503441" y="2123599"/>
                  <a:pt x="503754" y="2141335"/>
                </a:cubicBezTo>
                <a:cubicBezTo>
                  <a:pt x="504686" y="2180851"/>
                  <a:pt x="500642" y="2219435"/>
                  <a:pt x="489751" y="2257395"/>
                </a:cubicBezTo>
                <a:cubicBezTo>
                  <a:pt x="489129" y="2258950"/>
                  <a:pt x="489129" y="2260817"/>
                  <a:pt x="488195" y="2262372"/>
                </a:cubicBezTo>
                <a:cubicBezTo>
                  <a:pt x="486639" y="2264862"/>
                  <a:pt x="485084" y="2267352"/>
                  <a:pt x="482283" y="2269529"/>
                </a:cubicBezTo>
                <a:cubicBezTo>
                  <a:pt x="485394" y="2142580"/>
                  <a:pt x="475128" y="2016875"/>
                  <a:pt x="453036" y="1891794"/>
                </a:cubicBezTo>
                <a:cubicBezTo>
                  <a:pt x="459258" y="1911707"/>
                  <a:pt x="466105" y="1931310"/>
                  <a:pt x="472017" y="1951223"/>
                </a:cubicBezTo>
                <a:cubicBezTo>
                  <a:pt x="477929" y="1971447"/>
                  <a:pt x="483217" y="1991673"/>
                  <a:pt x="487573" y="2012207"/>
                </a:cubicBezTo>
                <a:cubicBezTo>
                  <a:pt x="492241" y="2032744"/>
                  <a:pt x="495663" y="2053902"/>
                  <a:pt x="499398" y="2074750"/>
                </a:cubicBezTo>
                <a:cubicBezTo>
                  <a:pt x="500330" y="2074750"/>
                  <a:pt x="501575" y="2074750"/>
                  <a:pt x="502509" y="2074750"/>
                </a:cubicBezTo>
                <a:cubicBezTo>
                  <a:pt x="502509" y="2043945"/>
                  <a:pt x="502509" y="2012831"/>
                  <a:pt x="502509" y="1982026"/>
                </a:cubicBezTo>
                <a:cubicBezTo>
                  <a:pt x="503441" y="1810894"/>
                  <a:pt x="477929" y="1643495"/>
                  <a:pt x="433122" y="1478897"/>
                </a:cubicBezTo>
                <a:cubicBezTo>
                  <a:pt x="428455" y="1461785"/>
                  <a:pt x="424410" y="1444359"/>
                  <a:pt x="419121" y="1427247"/>
                </a:cubicBezTo>
                <a:cubicBezTo>
                  <a:pt x="417565" y="1422267"/>
                  <a:pt x="413209" y="1416355"/>
                  <a:pt x="408542" y="1414799"/>
                </a:cubicBezTo>
                <a:cubicBezTo>
                  <a:pt x="386760" y="1407332"/>
                  <a:pt x="364980" y="1398932"/>
                  <a:pt x="342577" y="1394886"/>
                </a:cubicBezTo>
                <a:cubicBezTo>
                  <a:pt x="301193" y="1387418"/>
                  <a:pt x="276302" y="1364705"/>
                  <a:pt x="267900" y="1323633"/>
                </a:cubicBezTo>
                <a:cubicBezTo>
                  <a:pt x="264478" y="1306208"/>
                  <a:pt x="260745" y="1288784"/>
                  <a:pt x="256699" y="1269493"/>
                </a:cubicBezTo>
                <a:cubicBezTo>
                  <a:pt x="261988" y="1272604"/>
                  <a:pt x="265099" y="1275094"/>
                  <a:pt x="268523" y="1276650"/>
                </a:cubicBezTo>
                <a:cubicBezTo>
                  <a:pt x="280969" y="1281628"/>
                  <a:pt x="293415" y="1288784"/>
                  <a:pt x="306484" y="1290029"/>
                </a:cubicBezTo>
                <a:cubicBezTo>
                  <a:pt x="346934" y="1294073"/>
                  <a:pt x="374625" y="1314610"/>
                  <a:pt x="392051" y="1350703"/>
                </a:cubicBezTo>
                <a:cubicBezTo>
                  <a:pt x="394849" y="1356305"/>
                  <a:pt x="397650" y="1361904"/>
                  <a:pt x="402006" y="1367194"/>
                </a:cubicBezTo>
                <a:cubicBezTo>
                  <a:pt x="401696" y="1365328"/>
                  <a:pt x="401696" y="1363149"/>
                  <a:pt x="401385" y="1361282"/>
                </a:cubicBezTo>
                <a:cubicBezTo>
                  <a:pt x="396718" y="1344791"/>
                  <a:pt x="391427" y="1328611"/>
                  <a:pt x="387694" y="1311809"/>
                </a:cubicBezTo>
                <a:cubicBezTo>
                  <a:pt x="385515" y="1302475"/>
                  <a:pt x="380848" y="1296874"/>
                  <a:pt x="371825" y="1294386"/>
                </a:cubicBezTo>
                <a:cubicBezTo>
                  <a:pt x="350356" y="1288474"/>
                  <a:pt x="328887" y="1281317"/>
                  <a:pt x="307105" y="1277582"/>
                </a:cubicBezTo>
                <a:cubicBezTo>
                  <a:pt x="268211" y="1271048"/>
                  <a:pt x="243320" y="1250824"/>
                  <a:pt x="233985" y="1212552"/>
                </a:cubicBezTo>
                <a:cubicBezTo>
                  <a:pt x="229629" y="1194194"/>
                  <a:pt x="225273" y="1176148"/>
                  <a:pt x="220917" y="1157790"/>
                </a:cubicBezTo>
                <a:cubicBezTo>
                  <a:pt x="221851" y="1156856"/>
                  <a:pt x="222783" y="1156545"/>
                  <a:pt x="223717" y="1155924"/>
                </a:cubicBezTo>
                <a:cubicBezTo>
                  <a:pt x="242386" y="1169925"/>
                  <a:pt x="263856" y="1174281"/>
                  <a:pt x="286570" y="1177082"/>
                </a:cubicBezTo>
                <a:cubicBezTo>
                  <a:pt x="311772" y="1180193"/>
                  <a:pt x="331998" y="1192949"/>
                  <a:pt x="345689" y="1214420"/>
                </a:cubicBezTo>
                <a:cubicBezTo>
                  <a:pt x="354089" y="1227487"/>
                  <a:pt x="361869" y="1241178"/>
                  <a:pt x="371514" y="1257047"/>
                </a:cubicBezTo>
                <a:cubicBezTo>
                  <a:pt x="363425" y="1230599"/>
                  <a:pt x="356268" y="1206640"/>
                  <a:pt x="348489" y="1182683"/>
                </a:cubicBezTo>
                <a:cubicBezTo>
                  <a:pt x="348179" y="1181438"/>
                  <a:pt x="344133" y="1181749"/>
                  <a:pt x="341643" y="1181125"/>
                </a:cubicBezTo>
                <a:cubicBezTo>
                  <a:pt x="315507" y="1173970"/>
                  <a:pt x="289371" y="1165879"/>
                  <a:pt x="262922" y="1159967"/>
                </a:cubicBezTo>
                <a:cubicBezTo>
                  <a:pt x="230874" y="1153123"/>
                  <a:pt x="209092" y="1135387"/>
                  <a:pt x="200069" y="1103960"/>
                </a:cubicBezTo>
                <a:cubicBezTo>
                  <a:pt x="194157" y="1083426"/>
                  <a:pt x="189490" y="1062268"/>
                  <a:pt x="185757" y="1040486"/>
                </a:cubicBezTo>
                <a:cubicBezTo>
                  <a:pt x="206292" y="1055111"/>
                  <a:pt x="229318" y="1058222"/>
                  <a:pt x="252654" y="1061644"/>
                </a:cubicBezTo>
                <a:cubicBezTo>
                  <a:pt x="276302" y="1065068"/>
                  <a:pt x="295281" y="1077203"/>
                  <a:pt x="308350" y="1097427"/>
                </a:cubicBezTo>
                <a:cubicBezTo>
                  <a:pt x="317684" y="1111739"/>
                  <a:pt x="326086" y="1126674"/>
                  <a:pt x="335731" y="1142544"/>
                </a:cubicBezTo>
                <a:cubicBezTo>
                  <a:pt x="334799" y="1138809"/>
                  <a:pt x="334486" y="1136632"/>
                  <a:pt x="333865" y="1134142"/>
                </a:cubicBezTo>
                <a:cubicBezTo>
                  <a:pt x="329198" y="1119207"/>
                  <a:pt x="323286" y="1104273"/>
                  <a:pt x="320174" y="1089025"/>
                </a:cubicBezTo>
                <a:cubicBezTo>
                  <a:pt x="317063" y="1074090"/>
                  <a:pt x="308972" y="1066311"/>
                  <a:pt x="294970" y="1062889"/>
                </a:cubicBezTo>
                <a:cubicBezTo>
                  <a:pt x="273191" y="1057600"/>
                  <a:pt x="251722" y="1051065"/>
                  <a:pt x="229940" y="1047021"/>
                </a:cubicBezTo>
                <a:cubicBezTo>
                  <a:pt x="195402" y="1040486"/>
                  <a:pt x="173311" y="1021194"/>
                  <a:pt x="163975" y="987591"/>
                </a:cubicBezTo>
                <a:cubicBezTo>
                  <a:pt x="158998" y="969855"/>
                  <a:pt x="155265" y="951497"/>
                  <a:pt x="151219" y="933450"/>
                </a:cubicBezTo>
                <a:cubicBezTo>
                  <a:pt x="150596" y="931273"/>
                  <a:pt x="151219" y="928783"/>
                  <a:pt x="151219" y="924738"/>
                </a:cubicBezTo>
                <a:cubicBezTo>
                  <a:pt x="169266" y="940296"/>
                  <a:pt x="189490" y="944963"/>
                  <a:pt x="210961" y="947141"/>
                </a:cubicBezTo>
                <a:cubicBezTo>
                  <a:pt x="240830" y="950252"/>
                  <a:pt x="263233" y="965498"/>
                  <a:pt x="278479" y="991325"/>
                </a:cubicBezTo>
                <a:cubicBezTo>
                  <a:pt x="284702" y="1001592"/>
                  <a:pt x="290614" y="1012171"/>
                  <a:pt x="298392" y="1021818"/>
                </a:cubicBezTo>
                <a:cubicBezTo>
                  <a:pt x="291859" y="1001281"/>
                  <a:pt x="285325" y="980746"/>
                  <a:pt x="278479" y="960520"/>
                </a:cubicBezTo>
                <a:cubicBezTo>
                  <a:pt x="277858" y="958654"/>
                  <a:pt x="274746" y="956787"/>
                  <a:pt x="272256" y="955853"/>
                </a:cubicBezTo>
                <a:cubicBezTo>
                  <a:pt x="248921" y="949009"/>
                  <a:pt x="225894" y="939673"/>
                  <a:pt x="201937" y="935940"/>
                </a:cubicBezTo>
                <a:cubicBezTo>
                  <a:pt x="159932" y="929094"/>
                  <a:pt x="134106" y="907003"/>
                  <a:pt x="125083" y="865619"/>
                </a:cubicBezTo>
                <a:cubicBezTo>
                  <a:pt x="121972" y="851307"/>
                  <a:pt x="118548" y="836994"/>
                  <a:pt x="115436" y="822682"/>
                </a:cubicBezTo>
                <a:cubicBezTo>
                  <a:pt x="114815" y="819570"/>
                  <a:pt x="114815" y="816146"/>
                  <a:pt x="114191" y="810547"/>
                </a:cubicBezTo>
                <a:cubicBezTo>
                  <a:pt x="131306" y="825482"/>
                  <a:pt x="149040" y="831394"/>
                  <a:pt x="169266" y="832950"/>
                </a:cubicBezTo>
                <a:cubicBezTo>
                  <a:pt x="201314" y="835751"/>
                  <a:pt x="226207" y="850373"/>
                  <a:pt x="242698" y="878688"/>
                </a:cubicBezTo>
                <a:cubicBezTo>
                  <a:pt x="248608" y="888957"/>
                  <a:pt x="254520" y="899225"/>
                  <a:pt x="261677" y="909181"/>
                </a:cubicBezTo>
                <a:cubicBezTo>
                  <a:pt x="255455" y="890823"/>
                  <a:pt x="249853" y="872155"/>
                  <a:pt x="243009" y="854108"/>
                </a:cubicBezTo>
                <a:cubicBezTo>
                  <a:pt x="241764" y="850997"/>
                  <a:pt x="236786" y="849441"/>
                  <a:pt x="233675" y="846951"/>
                </a:cubicBezTo>
                <a:cubicBezTo>
                  <a:pt x="215939" y="834193"/>
                  <a:pt x="196647" y="826104"/>
                  <a:pt x="174867" y="823614"/>
                </a:cubicBezTo>
                <a:cubicBezTo>
                  <a:pt x="128816" y="818325"/>
                  <a:pt x="99568" y="793122"/>
                  <a:pt x="88055" y="747694"/>
                </a:cubicBezTo>
                <a:cubicBezTo>
                  <a:pt x="84322" y="732137"/>
                  <a:pt x="80898" y="716578"/>
                  <a:pt x="77476" y="702266"/>
                </a:cubicBezTo>
                <a:cubicBezTo>
                  <a:pt x="96457" y="708489"/>
                  <a:pt x="115125" y="714401"/>
                  <a:pt x="134106" y="720313"/>
                </a:cubicBezTo>
                <a:cubicBezTo>
                  <a:pt x="173933" y="732759"/>
                  <a:pt x="201003" y="759518"/>
                  <a:pt x="219982" y="795611"/>
                </a:cubicBezTo>
                <a:cubicBezTo>
                  <a:pt x="221851" y="799034"/>
                  <a:pt x="223406" y="802145"/>
                  <a:pt x="226829" y="804946"/>
                </a:cubicBezTo>
                <a:cubicBezTo>
                  <a:pt x="220606" y="786899"/>
                  <a:pt x="214383" y="768852"/>
                  <a:pt x="207848" y="750805"/>
                </a:cubicBezTo>
                <a:cubicBezTo>
                  <a:pt x="206915" y="748628"/>
                  <a:pt x="204425" y="746762"/>
                  <a:pt x="202248" y="744893"/>
                </a:cubicBezTo>
                <a:cubicBezTo>
                  <a:pt x="198513" y="742093"/>
                  <a:pt x="194780" y="739605"/>
                  <a:pt x="191046" y="737115"/>
                </a:cubicBezTo>
                <a:cubicBezTo>
                  <a:pt x="145618" y="706312"/>
                  <a:pt x="127571" y="664306"/>
                  <a:pt x="138773" y="610166"/>
                </a:cubicBezTo>
                <a:cubicBezTo>
                  <a:pt x="141885" y="594920"/>
                  <a:pt x="145307" y="579674"/>
                  <a:pt x="148729" y="563493"/>
                </a:cubicBezTo>
                <a:close/>
                <a:moveTo>
                  <a:pt x="605187" y="473881"/>
                </a:moveTo>
                <a:cubicBezTo>
                  <a:pt x="608922" y="479171"/>
                  <a:pt x="610477" y="482283"/>
                  <a:pt x="612965" y="485081"/>
                </a:cubicBezTo>
                <a:cubicBezTo>
                  <a:pt x="626345" y="500329"/>
                  <a:pt x="640659" y="514952"/>
                  <a:pt x="660261" y="522109"/>
                </a:cubicBezTo>
                <a:cubicBezTo>
                  <a:pt x="712535" y="541090"/>
                  <a:pt x="741161" y="578740"/>
                  <a:pt x="751117" y="632878"/>
                </a:cubicBezTo>
                <a:cubicBezTo>
                  <a:pt x="757029" y="663994"/>
                  <a:pt x="760451" y="695110"/>
                  <a:pt x="758585" y="726536"/>
                </a:cubicBezTo>
                <a:cubicBezTo>
                  <a:pt x="758896" y="729335"/>
                  <a:pt x="758585" y="731514"/>
                  <a:pt x="758274" y="735247"/>
                </a:cubicBezTo>
                <a:cubicBezTo>
                  <a:pt x="754852" y="732447"/>
                  <a:pt x="752984" y="730580"/>
                  <a:pt x="750806" y="729024"/>
                </a:cubicBezTo>
                <a:cubicBezTo>
                  <a:pt x="729959" y="714400"/>
                  <a:pt x="709422" y="699466"/>
                  <a:pt x="687953" y="685463"/>
                </a:cubicBezTo>
                <a:cubicBezTo>
                  <a:pt x="675818" y="677374"/>
                  <a:pt x="662128" y="671462"/>
                  <a:pt x="649372" y="663994"/>
                </a:cubicBezTo>
                <a:cubicBezTo>
                  <a:pt x="619190" y="645947"/>
                  <a:pt x="601454" y="619811"/>
                  <a:pt x="598342" y="584339"/>
                </a:cubicBezTo>
                <a:cubicBezTo>
                  <a:pt x="594920" y="548245"/>
                  <a:pt x="600209" y="512775"/>
                  <a:pt x="605187" y="473881"/>
                </a:cubicBezTo>
                <a:close/>
                <a:moveTo>
                  <a:pt x="927539" y="469837"/>
                </a:moveTo>
                <a:cubicBezTo>
                  <a:pt x="931584" y="507797"/>
                  <a:pt x="938429" y="545757"/>
                  <a:pt x="932829" y="584030"/>
                </a:cubicBezTo>
                <a:cubicBezTo>
                  <a:pt x="928784" y="612032"/>
                  <a:pt x="914783" y="634746"/>
                  <a:pt x="890824" y="650305"/>
                </a:cubicBezTo>
                <a:cubicBezTo>
                  <a:pt x="876823" y="659639"/>
                  <a:pt x="861264" y="666484"/>
                  <a:pt x="847573" y="675820"/>
                </a:cubicBezTo>
                <a:cubicBezTo>
                  <a:pt x="824860" y="690753"/>
                  <a:pt x="803080" y="706933"/>
                  <a:pt x="780988" y="722803"/>
                </a:cubicBezTo>
                <a:cubicBezTo>
                  <a:pt x="779743" y="723735"/>
                  <a:pt x="778498" y="724980"/>
                  <a:pt x="776942" y="725914"/>
                </a:cubicBezTo>
                <a:cubicBezTo>
                  <a:pt x="775697" y="725604"/>
                  <a:pt x="774765" y="725604"/>
                  <a:pt x="773520" y="725291"/>
                </a:cubicBezTo>
                <a:cubicBezTo>
                  <a:pt x="774454" y="701956"/>
                  <a:pt x="774454" y="678618"/>
                  <a:pt x="776942" y="655594"/>
                </a:cubicBezTo>
                <a:cubicBezTo>
                  <a:pt x="779121" y="636615"/>
                  <a:pt x="784099" y="617944"/>
                  <a:pt x="789077" y="599276"/>
                </a:cubicBezTo>
                <a:cubicBezTo>
                  <a:pt x="798100" y="565049"/>
                  <a:pt x="818637" y="539534"/>
                  <a:pt x="850374" y="524911"/>
                </a:cubicBezTo>
                <a:cubicBezTo>
                  <a:pt x="879000" y="511842"/>
                  <a:pt x="905447" y="496285"/>
                  <a:pt x="924738" y="470458"/>
                </a:cubicBezTo>
                <a:cubicBezTo>
                  <a:pt x="925049" y="470148"/>
                  <a:pt x="925983" y="470148"/>
                  <a:pt x="927539" y="469837"/>
                </a:cubicBezTo>
                <a:close/>
                <a:moveTo>
                  <a:pt x="606743" y="311149"/>
                </a:moveTo>
                <a:cubicBezTo>
                  <a:pt x="620744" y="331373"/>
                  <a:pt x="637235" y="347553"/>
                  <a:pt x="659328" y="357200"/>
                </a:cubicBezTo>
                <a:cubicBezTo>
                  <a:pt x="663371" y="359066"/>
                  <a:pt x="667728" y="360933"/>
                  <a:pt x="671773" y="362799"/>
                </a:cubicBezTo>
                <a:cubicBezTo>
                  <a:pt x="711289" y="379914"/>
                  <a:pt x="736182" y="408850"/>
                  <a:pt x="746761" y="451167"/>
                </a:cubicBezTo>
                <a:cubicBezTo>
                  <a:pt x="755471" y="486015"/>
                  <a:pt x="761073" y="520864"/>
                  <a:pt x="759206" y="556957"/>
                </a:cubicBezTo>
                <a:cubicBezTo>
                  <a:pt x="758895" y="561003"/>
                  <a:pt x="758585" y="565047"/>
                  <a:pt x="757961" y="570337"/>
                </a:cubicBezTo>
                <a:cubicBezTo>
                  <a:pt x="755161" y="567848"/>
                  <a:pt x="753294" y="566292"/>
                  <a:pt x="751428" y="565047"/>
                </a:cubicBezTo>
                <a:cubicBezTo>
                  <a:pt x="730891" y="550424"/>
                  <a:pt x="710667" y="535799"/>
                  <a:pt x="689820" y="521798"/>
                </a:cubicBezTo>
                <a:cubicBezTo>
                  <a:pt x="677685" y="513707"/>
                  <a:pt x="663995" y="507795"/>
                  <a:pt x="651236" y="500640"/>
                </a:cubicBezTo>
                <a:cubicBezTo>
                  <a:pt x="618878" y="481970"/>
                  <a:pt x="598965" y="454278"/>
                  <a:pt x="598654" y="416629"/>
                </a:cubicBezTo>
                <a:cubicBezTo>
                  <a:pt x="598341" y="382402"/>
                  <a:pt x="602697" y="348487"/>
                  <a:pt x="604877" y="314260"/>
                </a:cubicBezTo>
                <a:cubicBezTo>
                  <a:pt x="605187" y="313326"/>
                  <a:pt x="606120" y="312394"/>
                  <a:pt x="606743" y="311149"/>
                </a:cubicBezTo>
                <a:close/>
                <a:moveTo>
                  <a:pt x="930029" y="304927"/>
                </a:moveTo>
                <a:cubicBezTo>
                  <a:pt x="931272" y="342265"/>
                  <a:pt x="934072" y="378359"/>
                  <a:pt x="933140" y="414140"/>
                </a:cubicBezTo>
                <a:cubicBezTo>
                  <a:pt x="932517" y="443078"/>
                  <a:pt x="918205" y="466724"/>
                  <a:pt x="894557" y="484149"/>
                </a:cubicBezTo>
                <a:cubicBezTo>
                  <a:pt x="888023" y="488816"/>
                  <a:pt x="881488" y="493484"/>
                  <a:pt x="874333" y="497216"/>
                </a:cubicBezTo>
                <a:cubicBezTo>
                  <a:pt x="840106" y="515887"/>
                  <a:pt x="804946" y="533310"/>
                  <a:pt x="776010" y="563805"/>
                </a:cubicBezTo>
                <a:cubicBezTo>
                  <a:pt x="775076" y="556336"/>
                  <a:pt x="774452" y="551357"/>
                  <a:pt x="774141" y="546379"/>
                </a:cubicBezTo>
                <a:cubicBezTo>
                  <a:pt x="772586" y="505929"/>
                  <a:pt x="778809" y="466413"/>
                  <a:pt x="791256" y="427830"/>
                </a:cubicBezTo>
                <a:cubicBezTo>
                  <a:pt x="801522" y="396716"/>
                  <a:pt x="821748" y="374313"/>
                  <a:pt x="850685" y="360933"/>
                </a:cubicBezTo>
                <a:cubicBezTo>
                  <a:pt x="879000" y="347865"/>
                  <a:pt x="905136" y="332618"/>
                  <a:pt x="924117" y="307104"/>
                </a:cubicBezTo>
                <a:cubicBezTo>
                  <a:pt x="924738" y="306793"/>
                  <a:pt x="925983" y="306482"/>
                  <a:pt x="930029" y="304927"/>
                </a:cubicBezTo>
                <a:close/>
                <a:moveTo>
                  <a:pt x="602386" y="148730"/>
                </a:moveTo>
                <a:cubicBezTo>
                  <a:pt x="619500" y="169577"/>
                  <a:pt x="641280" y="182644"/>
                  <a:pt x="663062" y="196337"/>
                </a:cubicBezTo>
                <a:cubicBezTo>
                  <a:pt x="716578" y="230562"/>
                  <a:pt x="742093" y="282212"/>
                  <a:pt x="750495" y="343199"/>
                </a:cubicBezTo>
                <a:cubicBezTo>
                  <a:pt x="753606" y="366847"/>
                  <a:pt x="753917" y="390804"/>
                  <a:pt x="755473" y="414762"/>
                </a:cubicBezTo>
                <a:cubicBezTo>
                  <a:pt x="754228" y="415075"/>
                  <a:pt x="752672" y="415386"/>
                  <a:pt x="751116" y="415697"/>
                </a:cubicBezTo>
                <a:cubicBezTo>
                  <a:pt x="730580" y="383649"/>
                  <a:pt x="701022" y="363423"/>
                  <a:pt x="667418" y="346621"/>
                </a:cubicBezTo>
                <a:cubicBezTo>
                  <a:pt x="619500" y="322975"/>
                  <a:pt x="595542" y="282836"/>
                  <a:pt x="596163" y="229317"/>
                </a:cubicBezTo>
                <a:cubicBezTo>
                  <a:pt x="596476" y="202559"/>
                  <a:pt x="599275" y="175800"/>
                  <a:pt x="602386" y="148730"/>
                </a:cubicBezTo>
                <a:close/>
                <a:moveTo>
                  <a:pt x="925671" y="140018"/>
                </a:moveTo>
                <a:cubicBezTo>
                  <a:pt x="926605" y="148107"/>
                  <a:pt x="927227" y="153708"/>
                  <a:pt x="927539" y="159309"/>
                </a:cubicBezTo>
                <a:cubicBezTo>
                  <a:pt x="928783" y="180157"/>
                  <a:pt x="930962" y="201002"/>
                  <a:pt x="931272" y="221850"/>
                </a:cubicBezTo>
                <a:cubicBezTo>
                  <a:pt x="932207" y="276924"/>
                  <a:pt x="907003" y="316751"/>
                  <a:pt x="857840" y="341020"/>
                </a:cubicBezTo>
                <a:cubicBezTo>
                  <a:pt x="834194" y="352844"/>
                  <a:pt x="811791" y="365603"/>
                  <a:pt x="794055" y="385827"/>
                </a:cubicBezTo>
                <a:cubicBezTo>
                  <a:pt x="788454" y="393294"/>
                  <a:pt x="782544" y="401073"/>
                  <a:pt x="774452" y="410718"/>
                </a:cubicBezTo>
                <a:cubicBezTo>
                  <a:pt x="772275" y="356267"/>
                  <a:pt x="777253" y="306172"/>
                  <a:pt x="801212" y="259188"/>
                </a:cubicBezTo>
                <a:cubicBezTo>
                  <a:pt x="816147" y="229941"/>
                  <a:pt x="837306" y="205982"/>
                  <a:pt x="865308" y="188868"/>
                </a:cubicBezTo>
                <a:cubicBezTo>
                  <a:pt x="886779" y="175801"/>
                  <a:pt x="907624" y="162110"/>
                  <a:pt x="925671" y="140018"/>
                </a:cubicBezTo>
                <a:close/>
                <a:moveTo>
                  <a:pt x="754851" y="0"/>
                </a:moveTo>
                <a:cubicBezTo>
                  <a:pt x="759518" y="4978"/>
                  <a:pt x="762940" y="8402"/>
                  <a:pt x="766053" y="12135"/>
                </a:cubicBezTo>
                <a:cubicBezTo>
                  <a:pt x="790945" y="40139"/>
                  <a:pt x="809613" y="71564"/>
                  <a:pt x="820816" y="107657"/>
                </a:cubicBezTo>
                <a:cubicBezTo>
                  <a:pt x="829528" y="135351"/>
                  <a:pt x="827973" y="161797"/>
                  <a:pt x="816459" y="188557"/>
                </a:cubicBezTo>
                <a:cubicBezTo>
                  <a:pt x="803390" y="218738"/>
                  <a:pt x="785656" y="245498"/>
                  <a:pt x="765430" y="271323"/>
                </a:cubicBezTo>
                <a:cubicBezTo>
                  <a:pt x="762629" y="274745"/>
                  <a:pt x="760452" y="279723"/>
                  <a:pt x="760763" y="284080"/>
                </a:cubicBezTo>
                <a:cubicBezTo>
                  <a:pt x="766053" y="513087"/>
                  <a:pt x="769786" y="742094"/>
                  <a:pt x="764808" y="971101"/>
                </a:cubicBezTo>
                <a:cubicBezTo>
                  <a:pt x="762008" y="1109874"/>
                  <a:pt x="756717" y="1248647"/>
                  <a:pt x="749873" y="1387110"/>
                </a:cubicBezTo>
                <a:cubicBezTo>
                  <a:pt x="740226" y="1582200"/>
                  <a:pt x="708801" y="1773869"/>
                  <a:pt x="653105" y="1961492"/>
                </a:cubicBezTo>
                <a:cubicBezTo>
                  <a:pt x="645014" y="1989185"/>
                  <a:pt x="643147" y="2018433"/>
                  <a:pt x="637235" y="2047059"/>
                </a:cubicBezTo>
                <a:cubicBezTo>
                  <a:pt x="625101" y="2105555"/>
                  <a:pt x="609854" y="2163739"/>
                  <a:pt x="577806" y="2214147"/>
                </a:cubicBezTo>
                <a:cubicBezTo>
                  <a:pt x="546069" y="2264553"/>
                  <a:pt x="523976" y="2319004"/>
                  <a:pt x="498773" y="2372212"/>
                </a:cubicBezTo>
                <a:cubicBezTo>
                  <a:pt x="497217" y="2375634"/>
                  <a:pt x="495040" y="2379367"/>
                  <a:pt x="492239" y="2382167"/>
                </a:cubicBezTo>
                <a:cubicBezTo>
                  <a:pt x="582163" y="2179609"/>
                  <a:pt x="630702" y="1966782"/>
                  <a:pt x="659639" y="1748665"/>
                </a:cubicBezTo>
                <a:cubicBezTo>
                  <a:pt x="659639" y="1779159"/>
                  <a:pt x="660260" y="1809962"/>
                  <a:pt x="659328" y="1840455"/>
                </a:cubicBezTo>
                <a:cubicBezTo>
                  <a:pt x="658705" y="1871260"/>
                  <a:pt x="656527" y="1901752"/>
                  <a:pt x="655906" y="1932866"/>
                </a:cubicBezTo>
                <a:cubicBezTo>
                  <a:pt x="657772" y="1926022"/>
                  <a:pt x="659949" y="1919176"/>
                  <a:pt x="661816" y="1912331"/>
                </a:cubicBezTo>
                <a:cubicBezTo>
                  <a:pt x="702889" y="1763601"/>
                  <a:pt x="730581" y="1612693"/>
                  <a:pt x="739915" y="1458673"/>
                </a:cubicBezTo>
                <a:cubicBezTo>
                  <a:pt x="747694" y="1331414"/>
                  <a:pt x="752674" y="1203841"/>
                  <a:pt x="758586" y="1076270"/>
                </a:cubicBezTo>
                <a:cubicBezTo>
                  <a:pt x="758896" y="1071291"/>
                  <a:pt x="758586" y="1066624"/>
                  <a:pt x="758586" y="1058534"/>
                </a:cubicBezTo>
                <a:cubicBezTo>
                  <a:pt x="757341" y="1063202"/>
                  <a:pt x="756717" y="1065068"/>
                  <a:pt x="755785" y="1067869"/>
                </a:cubicBezTo>
                <a:cubicBezTo>
                  <a:pt x="747694" y="1061022"/>
                  <a:pt x="740226" y="1053244"/>
                  <a:pt x="731826" y="1047955"/>
                </a:cubicBezTo>
                <a:cubicBezTo>
                  <a:pt x="711600" y="1034886"/>
                  <a:pt x="691687" y="1020574"/>
                  <a:pt x="669907" y="1010617"/>
                </a:cubicBezTo>
                <a:cubicBezTo>
                  <a:pt x="612032" y="983857"/>
                  <a:pt x="589630" y="939364"/>
                  <a:pt x="596164" y="877445"/>
                </a:cubicBezTo>
                <a:cubicBezTo>
                  <a:pt x="598654" y="855663"/>
                  <a:pt x="600209" y="833884"/>
                  <a:pt x="602387" y="810236"/>
                </a:cubicBezTo>
                <a:cubicBezTo>
                  <a:pt x="605187" y="812415"/>
                  <a:pt x="606432" y="813347"/>
                  <a:pt x="607365" y="814281"/>
                </a:cubicBezTo>
                <a:cubicBezTo>
                  <a:pt x="624479" y="835750"/>
                  <a:pt x="645637" y="851307"/>
                  <a:pt x="671152" y="861886"/>
                </a:cubicBezTo>
                <a:cubicBezTo>
                  <a:pt x="701021" y="874021"/>
                  <a:pt x="724980" y="893936"/>
                  <a:pt x="736493" y="925050"/>
                </a:cubicBezTo>
                <a:cubicBezTo>
                  <a:pt x="743338" y="943408"/>
                  <a:pt x="748007" y="962389"/>
                  <a:pt x="752050" y="981369"/>
                </a:cubicBezTo>
                <a:cubicBezTo>
                  <a:pt x="755162" y="995992"/>
                  <a:pt x="756096" y="1010928"/>
                  <a:pt x="758896" y="1026174"/>
                </a:cubicBezTo>
                <a:cubicBezTo>
                  <a:pt x="759207" y="1023373"/>
                  <a:pt x="759829" y="1020574"/>
                  <a:pt x="759829" y="1017774"/>
                </a:cubicBezTo>
                <a:cubicBezTo>
                  <a:pt x="760141" y="860020"/>
                  <a:pt x="760763" y="702268"/>
                  <a:pt x="760141" y="544824"/>
                </a:cubicBezTo>
                <a:cubicBezTo>
                  <a:pt x="759829" y="457701"/>
                  <a:pt x="757341" y="370891"/>
                  <a:pt x="756096" y="283769"/>
                </a:cubicBezTo>
                <a:cubicBezTo>
                  <a:pt x="756096" y="273500"/>
                  <a:pt x="752674" y="265722"/>
                  <a:pt x="746762" y="257009"/>
                </a:cubicBezTo>
                <a:cubicBezTo>
                  <a:pt x="733382" y="238030"/>
                  <a:pt x="720313" y="218428"/>
                  <a:pt x="709734" y="197580"/>
                </a:cubicBezTo>
                <a:cubicBezTo>
                  <a:pt x="694487" y="168020"/>
                  <a:pt x="692932" y="136596"/>
                  <a:pt x="702889" y="104858"/>
                </a:cubicBezTo>
                <a:cubicBezTo>
                  <a:pt x="713779" y="68765"/>
                  <a:pt x="731515" y="35783"/>
                  <a:pt x="752361" y="4667"/>
                </a:cubicBezTo>
                <a:cubicBezTo>
                  <a:pt x="752984" y="3422"/>
                  <a:pt x="753606" y="2177"/>
                  <a:pt x="754851" y="0"/>
                </a:cubicBezTo>
                <a:close/>
              </a:path>
            </a:pathLst>
          </a:custGeom>
          <a:solidFill>
            <a:schemeClr val="accent2"/>
          </a:solidFill>
          <a:ln w="164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598B8A-589E-4088-B987-0E2A5B7E74A1}"/>
              </a:ext>
            </a:extLst>
          </p:cNvPr>
          <p:cNvCxnSpPr>
            <a:cxnSpLocks/>
          </p:cNvCxnSpPr>
          <p:nvPr userDrawn="1"/>
        </p:nvCxnSpPr>
        <p:spPr>
          <a:xfrm>
            <a:off x="0" y="6730423"/>
            <a:ext cx="11658239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F40ED96-A09B-4DB7-9DBF-D3537BDF62BA}"/>
              </a:ext>
            </a:extLst>
          </p:cNvPr>
          <p:cNvGrpSpPr/>
          <p:nvPr userDrawn="1"/>
        </p:nvGrpSpPr>
        <p:grpSpPr>
          <a:xfrm>
            <a:off x="8500955" y="133520"/>
            <a:ext cx="617170" cy="431438"/>
            <a:chOff x="3755403" y="3352246"/>
            <a:chExt cx="1133941" cy="792691"/>
          </a:xfrm>
          <a:solidFill>
            <a:schemeClr val="accent2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055F8D2-1FD6-4DE6-B296-A760F82E539E}"/>
                </a:ext>
              </a:extLst>
            </p:cNvPr>
            <p:cNvSpPr/>
            <p:nvPr/>
          </p:nvSpPr>
          <p:spPr>
            <a:xfrm rot="679691">
              <a:off x="4208199" y="3352246"/>
              <a:ext cx="681145" cy="792691"/>
            </a:xfrm>
            <a:custGeom>
              <a:avLst/>
              <a:gdLst>
                <a:gd name="connsiteX0" fmla="*/ 316143 w 2733675"/>
                <a:gd name="connsiteY0" fmla="*/ 3128010 h 3181350"/>
                <a:gd name="connsiteX1" fmla="*/ 2161135 w 2733675"/>
                <a:gd name="connsiteY1" fmla="*/ 926782 h 3181350"/>
                <a:gd name="connsiteX2" fmla="*/ 2146848 w 2733675"/>
                <a:gd name="connsiteY2" fmla="*/ 956310 h 3181350"/>
                <a:gd name="connsiteX3" fmla="*/ 2131608 w 2733675"/>
                <a:gd name="connsiteY3" fmla="*/ 986790 h 3181350"/>
                <a:gd name="connsiteX4" fmla="*/ 977178 w 2733675"/>
                <a:gd name="connsiteY4" fmla="*/ 2490788 h 3181350"/>
                <a:gd name="connsiteX5" fmla="*/ 256135 w 2733675"/>
                <a:gd name="connsiteY5" fmla="*/ 3052763 h 3181350"/>
                <a:gd name="connsiteX6" fmla="*/ 222798 w 2733675"/>
                <a:gd name="connsiteY6" fmla="*/ 3041333 h 3181350"/>
                <a:gd name="connsiteX7" fmla="*/ 164695 w 2733675"/>
                <a:gd name="connsiteY7" fmla="*/ 2854642 h 3181350"/>
                <a:gd name="connsiteX8" fmla="*/ 22773 w 2733675"/>
                <a:gd name="connsiteY8" fmla="*/ 2218373 h 3181350"/>
                <a:gd name="connsiteX9" fmla="*/ 38965 w 2733675"/>
                <a:gd name="connsiteY9" fmla="*/ 1536382 h 3181350"/>
                <a:gd name="connsiteX10" fmla="*/ 212320 w 2733675"/>
                <a:gd name="connsiteY10" fmla="*/ 1156335 h 3181350"/>
                <a:gd name="connsiteX11" fmla="*/ 545695 w 2733675"/>
                <a:gd name="connsiteY11" fmla="*/ 865822 h 3181350"/>
                <a:gd name="connsiteX12" fmla="*/ 1077190 w 2733675"/>
                <a:gd name="connsiteY12" fmla="*/ 658177 h 3181350"/>
                <a:gd name="connsiteX13" fmla="*/ 1392468 w 2733675"/>
                <a:gd name="connsiteY13" fmla="*/ 579120 h 3181350"/>
                <a:gd name="connsiteX14" fmla="*/ 1986828 w 2733675"/>
                <a:gd name="connsiteY14" fmla="*/ 418147 h 3181350"/>
                <a:gd name="connsiteX15" fmla="*/ 2201140 w 2733675"/>
                <a:gd name="connsiteY15" fmla="*/ 322897 h 3181350"/>
                <a:gd name="connsiteX16" fmla="*/ 2529753 w 2733675"/>
                <a:gd name="connsiteY16" fmla="*/ 0 h 3181350"/>
                <a:gd name="connsiteX17" fmla="*/ 2555470 w 2733675"/>
                <a:gd name="connsiteY17" fmla="*/ 99060 h 3181350"/>
                <a:gd name="connsiteX18" fmla="*/ 2689773 w 2733675"/>
                <a:gd name="connsiteY18" fmla="*/ 775335 h 3181350"/>
                <a:gd name="connsiteX19" fmla="*/ 2726920 w 2733675"/>
                <a:gd name="connsiteY19" fmla="*/ 1599248 h 3181350"/>
                <a:gd name="connsiteX20" fmla="*/ 2524990 w 2733675"/>
                <a:gd name="connsiteY20" fmla="*/ 2387917 h 3181350"/>
                <a:gd name="connsiteX21" fmla="*/ 2271625 w 2733675"/>
                <a:gd name="connsiteY21" fmla="*/ 2735580 h 3181350"/>
                <a:gd name="connsiteX22" fmla="*/ 1782993 w 2733675"/>
                <a:gd name="connsiteY22" fmla="*/ 3046095 h 3181350"/>
                <a:gd name="connsiteX23" fmla="*/ 1406755 w 2733675"/>
                <a:gd name="connsiteY23" fmla="*/ 3146108 h 3181350"/>
                <a:gd name="connsiteX24" fmla="*/ 714288 w 2733675"/>
                <a:gd name="connsiteY24" fmla="*/ 3172778 h 3181350"/>
                <a:gd name="connsiteX25" fmla="*/ 334240 w 2733675"/>
                <a:gd name="connsiteY25" fmla="*/ 3129915 h 3181350"/>
                <a:gd name="connsiteX26" fmla="*/ 316143 w 2733675"/>
                <a:gd name="connsiteY26" fmla="*/ 3128010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33675" h="3181350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B31179E-D24C-46EC-82C0-F7080B710C83}"/>
                </a:ext>
              </a:extLst>
            </p:cNvPr>
            <p:cNvSpPr/>
            <p:nvPr/>
          </p:nvSpPr>
          <p:spPr>
            <a:xfrm rot="19811027">
              <a:off x="3755403" y="3367093"/>
              <a:ext cx="386957" cy="623725"/>
            </a:xfrm>
            <a:custGeom>
              <a:avLst/>
              <a:gdLst>
                <a:gd name="connsiteX0" fmla="*/ 934992 w 2085975"/>
                <a:gd name="connsiteY0" fmla="*/ 822960 h 3362325"/>
                <a:gd name="connsiteX1" fmla="*/ 1095965 w 2085975"/>
                <a:gd name="connsiteY1" fmla="*/ 3340418 h 3362325"/>
                <a:gd name="connsiteX2" fmla="*/ 1072152 w 2085975"/>
                <a:gd name="connsiteY2" fmla="*/ 3334703 h 3362325"/>
                <a:gd name="connsiteX3" fmla="*/ 748302 w 2085975"/>
                <a:gd name="connsiteY3" fmla="*/ 3155633 h 3362325"/>
                <a:gd name="connsiteX4" fmla="*/ 506367 w 2085975"/>
                <a:gd name="connsiteY4" fmla="*/ 2975610 h 3362325"/>
                <a:gd name="connsiteX5" fmla="*/ 196805 w 2085975"/>
                <a:gd name="connsiteY5" fmla="*/ 2623185 h 3362325"/>
                <a:gd name="connsiteX6" fmla="*/ 1542 w 2085975"/>
                <a:gd name="connsiteY6" fmla="*/ 1878330 h 3362325"/>
                <a:gd name="connsiteX7" fmla="*/ 125367 w 2085975"/>
                <a:gd name="connsiteY7" fmla="*/ 1338263 h 3362325"/>
                <a:gd name="connsiteX8" fmla="*/ 290150 w 2085975"/>
                <a:gd name="connsiteY8" fmla="*/ 1003935 h 3362325"/>
                <a:gd name="connsiteX9" fmla="*/ 533990 w 2085975"/>
                <a:gd name="connsiteY9" fmla="*/ 645795 h 3362325"/>
                <a:gd name="connsiteX10" fmla="*/ 869270 w 2085975"/>
                <a:gd name="connsiteY10" fmla="*/ 260985 h 3362325"/>
                <a:gd name="connsiteX11" fmla="*/ 1139780 w 2085975"/>
                <a:gd name="connsiteY11" fmla="*/ 0 h 3362325"/>
                <a:gd name="connsiteX12" fmla="*/ 1145495 w 2085975"/>
                <a:gd name="connsiteY12" fmla="*/ 16193 h 3362325"/>
                <a:gd name="connsiteX13" fmla="*/ 1287417 w 2085975"/>
                <a:gd name="connsiteY13" fmla="*/ 554355 h 3362325"/>
                <a:gd name="connsiteX14" fmla="*/ 1752237 w 2085975"/>
                <a:gd name="connsiteY14" fmla="*/ 1176338 h 3362325"/>
                <a:gd name="connsiteX15" fmla="*/ 2081802 w 2085975"/>
                <a:gd name="connsiteY15" fmla="*/ 1904048 h 3362325"/>
                <a:gd name="connsiteX16" fmla="*/ 1946547 w 2085975"/>
                <a:gd name="connsiteY16" fmla="*/ 2621280 h 3362325"/>
                <a:gd name="connsiteX17" fmla="*/ 1444580 w 2085975"/>
                <a:gd name="connsiteY17" fmla="*/ 3253740 h 3362325"/>
                <a:gd name="connsiteX18" fmla="*/ 1323612 w 2085975"/>
                <a:gd name="connsiteY18" fmla="*/ 3355658 h 3362325"/>
                <a:gd name="connsiteX19" fmla="*/ 1275035 w 2085975"/>
                <a:gd name="connsiteY19" fmla="*/ 3358515 h 3362325"/>
                <a:gd name="connsiteX20" fmla="*/ 1215980 w 2085975"/>
                <a:gd name="connsiteY20" fmla="*/ 3300413 h 3362325"/>
                <a:gd name="connsiteX21" fmla="*/ 1103585 w 2085975"/>
                <a:gd name="connsiteY21" fmla="*/ 3075623 h 3362325"/>
                <a:gd name="connsiteX22" fmla="*/ 1004525 w 2085975"/>
                <a:gd name="connsiteY22" fmla="*/ 2750820 h 3362325"/>
                <a:gd name="connsiteX23" fmla="*/ 971187 w 2085975"/>
                <a:gd name="connsiteY23" fmla="*/ 2626043 h 3362325"/>
                <a:gd name="connsiteX24" fmla="*/ 921657 w 2085975"/>
                <a:gd name="connsiteY24" fmla="*/ 2357438 h 3362325"/>
                <a:gd name="connsiteX25" fmla="*/ 865460 w 2085975"/>
                <a:gd name="connsiteY25" fmla="*/ 1453515 h 3362325"/>
                <a:gd name="connsiteX26" fmla="*/ 934992 w 2085975"/>
                <a:gd name="connsiteY26" fmla="*/ 838200 h 3362325"/>
                <a:gd name="connsiteX27" fmla="*/ 934992 w 2085975"/>
                <a:gd name="connsiteY27" fmla="*/ 822960 h 3362325"/>
                <a:gd name="connsiteX28" fmla="*/ 938802 w 2085975"/>
                <a:gd name="connsiteY28" fmla="*/ 803910 h 3362325"/>
                <a:gd name="connsiteX29" fmla="*/ 938802 w 2085975"/>
                <a:gd name="connsiteY29" fmla="*/ 805815 h 3362325"/>
                <a:gd name="connsiteX30" fmla="*/ 937850 w 2085975"/>
                <a:gd name="connsiteY30" fmla="*/ 805815 h 3362325"/>
                <a:gd name="connsiteX31" fmla="*/ 938802 w 2085975"/>
                <a:gd name="connsiteY31" fmla="*/ 803910 h 336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85975" h="336232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58FA4F1-BDC0-4DF3-86B5-6FEB33A8B0E7}"/>
              </a:ext>
            </a:extLst>
          </p:cNvPr>
          <p:cNvGrpSpPr/>
          <p:nvPr userDrawn="1"/>
        </p:nvGrpSpPr>
        <p:grpSpPr>
          <a:xfrm rot="15300000">
            <a:off x="2953220" y="436169"/>
            <a:ext cx="617170" cy="431438"/>
            <a:chOff x="3755403" y="3352246"/>
            <a:chExt cx="1133941" cy="792691"/>
          </a:xfrm>
          <a:solidFill>
            <a:schemeClr val="accent2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33E8886-80B0-4B17-AF6D-0B99B2A5B6B3}"/>
                </a:ext>
              </a:extLst>
            </p:cNvPr>
            <p:cNvSpPr/>
            <p:nvPr/>
          </p:nvSpPr>
          <p:spPr>
            <a:xfrm rot="679691">
              <a:off x="4208199" y="3352246"/>
              <a:ext cx="681145" cy="792691"/>
            </a:xfrm>
            <a:custGeom>
              <a:avLst/>
              <a:gdLst>
                <a:gd name="connsiteX0" fmla="*/ 316143 w 2733675"/>
                <a:gd name="connsiteY0" fmla="*/ 3128010 h 3181350"/>
                <a:gd name="connsiteX1" fmla="*/ 2161135 w 2733675"/>
                <a:gd name="connsiteY1" fmla="*/ 926782 h 3181350"/>
                <a:gd name="connsiteX2" fmla="*/ 2146848 w 2733675"/>
                <a:gd name="connsiteY2" fmla="*/ 956310 h 3181350"/>
                <a:gd name="connsiteX3" fmla="*/ 2131608 w 2733675"/>
                <a:gd name="connsiteY3" fmla="*/ 986790 h 3181350"/>
                <a:gd name="connsiteX4" fmla="*/ 977178 w 2733675"/>
                <a:gd name="connsiteY4" fmla="*/ 2490788 h 3181350"/>
                <a:gd name="connsiteX5" fmla="*/ 256135 w 2733675"/>
                <a:gd name="connsiteY5" fmla="*/ 3052763 h 3181350"/>
                <a:gd name="connsiteX6" fmla="*/ 222798 w 2733675"/>
                <a:gd name="connsiteY6" fmla="*/ 3041333 h 3181350"/>
                <a:gd name="connsiteX7" fmla="*/ 164695 w 2733675"/>
                <a:gd name="connsiteY7" fmla="*/ 2854642 h 3181350"/>
                <a:gd name="connsiteX8" fmla="*/ 22773 w 2733675"/>
                <a:gd name="connsiteY8" fmla="*/ 2218373 h 3181350"/>
                <a:gd name="connsiteX9" fmla="*/ 38965 w 2733675"/>
                <a:gd name="connsiteY9" fmla="*/ 1536382 h 3181350"/>
                <a:gd name="connsiteX10" fmla="*/ 212320 w 2733675"/>
                <a:gd name="connsiteY10" fmla="*/ 1156335 h 3181350"/>
                <a:gd name="connsiteX11" fmla="*/ 545695 w 2733675"/>
                <a:gd name="connsiteY11" fmla="*/ 865822 h 3181350"/>
                <a:gd name="connsiteX12" fmla="*/ 1077190 w 2733675"/>
                <a:gd name="connsiteY12" fmla="*/ 658177 h 3181350"/>
                <a:gd name="connsiteX13" fmla="*/ 1392468 w 2733675"/>
                <a:gd name="connsiteY13" fmla="*/ 579120 h 3181350"/>
                <a:gd name="connsiteX14" fmla="*/ 1986828 w 2733675"/>
                <a:gd name="connsiteY14" fmla="*/ 418147 h 3181350"/>
                <a:gd name="connsiteX15" fmla="*/ 2201140 w 2733675"/>
                <a:gd name="connsiteY15" fmla="*/ 322897 h 3181350"/>
                <a:gd name="connsiteX16" fmla="*/ 2529753 w 2733675"/>
                <a:gd name="connsiteY16" fmla="*/ 0 h 3181350"/>
                <a:gd name="connsiteX17" fmla="*/ 2555470 w 2733675"/>
                <a:gd name="connsiteY17" fmla="*/ 99060 h 3181350"/>
                <a:gd name="connsiteX18" fmla="*/ 2689773 w 2733675"/>
                <a:gd name="connsiteY18" fmla="*/ 775335 h 3181350"/>
                <a:gd name="connsiteX19" fmla="*/ 2726920 w 2733675"/>
                <a:gd name="connsiteY19" fmla="*/ 1599248 h 3181350"/>
                <a:gd name="connsiteX20" fmla="*/ 2524990 w 2733675"/>
                <a:gd name="connsiteY20" fmla="*/ 2387917 h 3181350"/>
                <a:gd name="connsiteX21" fmla="*/ 2271625 w 2733675"/>
                <a:gd name="connsiteY21" fmla="*/ 2735580 h 3181350"/>
                <a:gd name="connsiteX22" fmla="*/ 1782993 w 2733675"/>
                <a:gd name="connsiteY22" fmla="*/ 3046095 h 3181350"/>
                <a:gd name="connsiteX23" fmla="*/ 1406755 w 2733675"/>
                <a:gd name="connsiteY23" fmla="*/ 3146108 h 3181350"/>
                <a:gd name="connsiteX24" fmla="*/ 714288 w 2733675"/>
                <a:gd name="connsiteY24" fmla="*/ 3172778 h 3181350"/>
                <a:gd name="connsiteX25" fmla="*/ 334240 w 2733675"/>
                <a:gd name="connsiteY25" fmla="*/ 3129915 h 3181350"/>
                <a:gd name="connsiteX26" fmla="*/ 316143 w 2733675"/>
                <a:gd name="connsiteY26" fmla="*/ 3128010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33675" h="3181350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9B9B54A-FB41-4BA2-A1A1-3100F578F1DA}"/>
                </a:ext>
              </a:extLst>
            </p:cNvPr>
            <p:cNvSpPr/>
            <p:nvPr/>
          </p:nvSpPr>
          <p:spPr>
            <a:xfrm rot="19811027">
              <a:off x="3755403" y="3367093"/>
              <a:ext cx="386957" cy="623725"/>
            </a:xfrm>
            <a:custGeom>
              <a:avLst/>
              <a:gdLst>
                <a:gd name="connsiteX0" fmla="*/ 934992 w 2085975"/>
                <a:gd name="connsiteY0" fmla="*/ 822960 h 3362325"/>
                <a:gd name="connsiteX1" fmla="*/ 1095965 w 2085975"/>
                <a:gd name="connsiteY1" fmla="*/ 3340418 h 3362325"/>
                <a:gd name="connsiteX2" fmla="*/ 1072152 w 2085975"/>
                <a:gd name="connsiteY2" fmla="*/ 3334703 h 3362325"/>
                <a:gd name="connsiteX3" fmla="*/ 748302 w 2085975"/>
                <a:gd name="connsiteY3" fmla="*/ 3155633 h 3362325"/>
                <a:gd name="connsiteX4" fmla="*/ 506367 w 2085975"/>
                <a:gd name="connsiteY4" fmla="*/ 2975610 h 3362325"/>
                <a:gd name="connsiteX5" fmla="*/ 196805 w 2085975"/>
                <a:gd name="connsiteY5" fmla="*/ 2623185 h 3362325"/>
                <a:gd name="connsiteX6" fmla="*/ 1542 w 2085975"/>
                <a:gd name="connsiteY6" fmla="*/ 1878330 h 3362325"/>
                <a:gd name="connsiteX7" fmla="*/ 125367 w 2085975"/>
                <a:gd name="connsiteY7" fmla="*/ 1338263 h 3362325"/>
                <a:gd name="connsiteX8" fmla="*/ 290150 w 2085975"/>
                <a:gd name="connsiteY8" fmla="*/ 1003935 h 3362325"/>
                <a:gd name="connsiteX9" fmla="*/ 533990 w 2085975"/>
                <a:gd name="connsiteY9" fmla="*/ 645795 h 3362325"/>
                <a:gd name="connsiteX10" fmla="*/ 869270 w 2085975"/>
                <a:gd name="connsiteY10" fmla="*/ 260985 h 3362325"/>
                <a:gd name="connsiteX11" fmla="*/ 1139780 w 2085975"/>
                <a:gd name="connsiteY11" fmla="*/ 0 h 3362325"/>
                <a:gd name="connsiteX12" fmla="*/ 1145495 w 2085975"/>
                <a:gd name="connsiteY12" fmla="*/ 16193 h 3362325"/>
                <a:gd name="connsiteX13" fmla="*/ 1287417 w 2085975"/>
                <a:gd name="connsiteY13" fmla="*/ 554355 h 3362325"/>
                <a:gd name="connsiteX14" fmla="*/ 1752237 w 2085975"/>
                <a:gd name="connsiteY14" fmla="*/ 1176338 h 3362325"/>
                <a:gd name="connsiteX15" fmla="*/ 2081802 w 2085975"/>
                <a:gd name="connsiteY15" fmla="*/ 1904048 h 3362325"/>
                <a:gd name="connsiteX16" fmla="*/ 1946547 w 2085975"/>
                <a:gd name="connsiteY16" fmla="*/ 2621280 h 3362325"/>
                <a:gd name="connsiteX17" fmla="*/ 1444580 w 2085975"/>
                <a:gd name="connsiteY17" fmla="*/ 3253740 h 3362325"/>
                <a:gd name="connsiteX18" fmla="*/ 1323612 w 2085975"/>
                <a:gd name="connsiteY18" fmla="*/ 3355658 h 3362325"/>
                <a:gd name="connsiteX19" fmla="*/ 1275035 w 2085975"/>
                <a:gd name="connsiteY19" fmla="*/ 3358515 h 3362325"/>
                <a:gd name="connsiteX20" fmla="*/ 1215980 w 2085975"/>
                <a:gd name="connsiteY20" fmla="*/ 3300413 h 3362325"/>
                <a:gd name="connsiteX21" fmla="*/ 1103585 w 2085975"/>
                <a:gd name="connsiteY21" fmla="*/ 3075623 h 3362325"/>
                <a:gd name="connsiteX22" fmla="*/ 1004525 w 2085975"/>
                <a:gd name="connsiteY22" fmla="*/ 2750820 h 3362325"/>
                <a:gd name="connsiteX23" fmla="*/ 971187 w 2085975"/>
                <a:gd name="connsiteY23" fmla="*/ 2626043 h 3362325"/>
                <a:gd name="connsiteX24" fmla="*/ 921657 w 2085975"/>
                <a:gd name="connsiteY24" fmla="*/ 2357438 h 3362325"/>
                <a:gd name="connsiteX25" fmla="*/ 865460 w 2085975"/>
                <a:gd name="connsiteY25" fmla="*/ 1453515 h 3362325"/>
                <a:gd name="connsiteX26" fmla="*/ 934992 w 2085975"/>
                <a:gd name="connsiteY26" fmla="*/ 838200 h 3362325"/>
                <a:gd name="connsiteX27" fmla="*/ 934992 w 2085975"/>
                <a:gd name="connsiteY27" fmla="*/ 822960 h 3362325"/>
                <a:gd name="connsiteX28" fmla="*/ 938802 w 2085975"/>
                <a:gd name="connsiteY28" fmla="*/ 803910 h 3362325"/>
                <a:gd name="connsiteX29" fmla="*/ 938802 w 2085975"/>
                <a:gd name="connsiteY29" fmla="*/ 805815 h 3362325"/>
                <a:gd name="connsiteX30" fmla="*/ 937850 w 2085975"/>
                <a:gd name="connsiteY30" fmla="*/ 805815 h 3362325"/>
                <a:gd name="connsiteX31" fmla="*/ 938802 w 2085975"/>
                <a:gd name="connsiteY31" fmla="*/ 803910 h 336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85975" h="336232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011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25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6F5963-EFFD-4A39-BEF2-C1DD848D3FC7}"/>
              </a:ext>
            </a:extLst>
          </p:cNvPr>
          <p:cNvSpPr/>
          <p:nvPr userDrawn="1"/>
        </p:nvSpPr>
        <p:spPr>
          <a:xfrm>
            <a:off x="2538919" y="0"/>
            <a:ext cx="9653081" cy="6858000"/>
          </a:xfrm>
          <a:prstGeom prst="rect">
            <a:avLst/>
          </a:prstGeom>
          <a:gradFill flip="none" rotWithShape="1">
            <a:gsLst>
              <a:gs pos="29581">
                <a:srgbClr val="FBFDF7">
                  <a:alpha val="70000"/>
                </a:srgb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6F5963-EFFD-4A39-BEF2-C1DD848D3FC7}"/>
              </a:ext>
            </a:extLst>
          </p:cNvPr>
          <p:cNvSpPr/>
          <p:nvPr userDrawn="1"/>
        </p:nvSpPr>
        <p:spPr>
          <a:xfrm>
            <a:off x="2538919" y="0"/>
            <a:ext cx="9653081" cy="6858000"/>
          </a:xfrm>
          <a:prstGeom prst="rect">
            <a:avLst/>
          </a:prstGeom>
          <a:gradFill flip="none" rotWithShape="1">
            <a:gsLst>
              <a:gs pos="29581">
                <a:srgbClr val="FBFDF7">
                  <a:alpha val="70000"/>
                </a:srgb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58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57F3233-410E-4BE2-80B8-54927C5A8F9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096000" y="535022"/>
            <a:ext cx="5450732" cy="57879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54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2" r:id="rId2"/>
    <p:sldLayoutId id="2147483661" r:id="rId3"/>
    <p:sldLayoutId id="2147483658" r:id="rId4"/>
    <p:sldLayoutId id="2147483671" r:id="rId5"/>
    <p:sldLayoutId id="2147483670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73" r:id="rId13"/>
    <p:sldLayoutId id="2147483674" r:id="rId14"/>
    <p:sldLayoutId id="2147483668" r:id="rId15"/>
    <p:sldLayoutId id="2147483669" r:id="rId16"/>
    <p:sldLayoutId id="2147483675" r:id="rId17"/>
    <p:sldLayoutId id="2147483676" r:id="rId18"/>
    <p:sldLayoutId id="2147483677" r:id="rId19"/>
    <p:sldLayoutId id="214748367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9FD70-0551-8D7B-8743-2592AB667285}"/>
              </a:ext>
            </a:extLst>
          </p:cNvPr>
          <p:cNvSpPr txBox="1"/>
          <p:nvPr/>
        </p:nvSpPr>
        <p:spPr>
          <a:xfrm>
            <a:off x="1309288" y="478029"/>
            <a:ext cx="93915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0" dirty="0">
                <a:solidFill>
                  <a:srgbClr val="374151"/>
                </a:solidFill>
                <a:effectLst/>
                <a:latin typeface="+mj-lt"/>
              </a:rPr>
              <a:t>"REVOLUTIONIZING FOOD DELIVERY WITH TASTE 4 SURE: POWERED BY ONDC"</a:t>
            </a:r>
            <a:endParaRPr lang="en-US" sz="3200" b="1" dirty="0">
              <a:latin typeface="+mj-lt"/>
            </a:endParaRPr>
          </a:p>
        </p:txBody>
      </p:sp>
      <p:sp>
        <p:nvSpPr>
          <p:cNvPr id="5" name="Freeform: Shape 16">
            <a:extLst>
              <a:ext uri="{FF2B5EF4-FFF2-40B4-BE49-F238E27FC236}">
                <a16:creationId xmlns:a16="http://schemas.microsoft.com/office/drawing/2014/main" id="{0A914DB4-1150-75F1-1289-788D699C71C9}"/>
              </a:ext>
            </a:extLst>
          </p:cNvPr>
          <p:cNvSpPr>
            <a:spLocks/>
          </p:cNvSpPr>
          <p:nvPr/>
        </p:nvSpPr>
        <p:spPr bwMode="auto">
          <a:xfrm rot="4968865">
            <a:off x="3996718" y="2303673"/>
            <a:ext cx="4016643" cy="3704168"/>
          </a:xfrm>
          <a:custGeom>
            <a:avLst/>
            <a:gdLst>
              <a:gd name="connsiteX0" fmla="*/ 1654787 w 5281368"/>
              <a:gd name="connsiteY0" fmla="*/ 4911621 h 5291231"/>
              <a:gd name="connsiteX1" fmla="*/ 1553230 w 5281368"/>
              <a:gd name="connsiteY1" fmla="*/ 4895365 h 5291231"/>
              <a:gd name="connsiteX2" fmla="*/ 1417297 w 5281368"/>
              <a:gd name="connsiteY2" fmla="*/ 4906924 h 5291231"/>
              <a:gd name="connsiteX3" fmla="*/ 1493739 w 5281368"/>
              <a:gd name="connsiteY3" fmla="*/ 4931467 h 5291231"/>
              <a:gd name="connsiteX4" fmla="*/ 1592509 w 5281368"/>
              <a:gd name="connsiteY4" fmla="*/ 4953472 h 5291231"/>
              <a:gd name="connsiteX5" fmla="*/ 1711638 w 5281368"/>
              <a:gd name="connsiteY5" fmla="*/ 4963212 h 5291231"/>
              <a:gd name="connsiteX6" fmla="*/ 1676756 w 5281368"/>
              <a:gd name="connsiteY6" fmla="*/ 4942117 h 5291231"/>
              <a:gd name="connsiteX7" fmla="*/ 1629327 w 5281368"/>
              <a:gd name="connsiteY7" fmla="*/ 4946892 h 5291231"/>
              <a:gd name="connsiteX8" fmla="*/ 1654787 w 5281368"/>
              <a:gd name="connsiteY8" fmla="*/ 4911621 h 5291231"/>
              <a:gd name="connsiteX9" fmla="*/ 706566 w 5281368"/>
              <a:gd name="connsiteY9" fmla="*/ 3951131 h 5291231"/>
              <a:gd name="connsiteX10" fmla="*/ 705819 w 5281368"/>
              <a:gd name="connsiteY10" fmla="*/ 3952148 h 5291231"/>
              <a:gd name="connsiteX11" fmla="*/ 702502 w 5281368"/>
              <a:gd name="connsiteY11" fmla="*/ 3948149 h 5291231"/>
              <a:gd name="connsiteX12" fmla="*/ 706566 w 5281368"/>
              <a:gd name="connsiteY12" fmla="*/ 3951131 h 5291231"/>
              <a:gd name="connsiteX13" fmla="*/ 804823 w 5281368"/>
              <a:gd name="connsiteY13" fmla="*/ 4032646 h 5291231"/>
              <a:gd name="connsiteX14" fmla="*/ 806235 w 5281368"/>
              <a:gd name="connsiteY14" fmla="*/ 4036797 h 5291231"/>
              <a:gd name="connsiteX15" fmla="*/ 804576 w 5281368"/>
              <a:gd name="connsiteY15" fmla="*/ 4034798 h 5291231"/>
              <a:gd name="connsiteX16" fmla="*/ 767008 w 5281368"/>
              <a:gd name="connsiteY16" fmla="*/ 3945440 h 5291231"/>
              <a:gd name="connsiteX17" fmla="*/ 764024 w 5281368"/>
              <a:gd name="connsiteY17" fmla="*/ 3949506 h 5291231"/>
              <a:gd name="connsiteX18" fmla="*/ 767008 w 5281368"/>
              <a:gd name="connsiteY18" fmla="*/ 3945440 h 5291231"/>
              <a:gd name="connsiteX19" fmla="*/ 632603 w 5281368"/>
              <a:gd name="connsiteY19" fmla="*/ 3701082 h 5291231"/>
              <a:gd name="connsiteX20" fmla="*/ 636565 w 5281368"/>
              <a:gd name="connsiteY20" fmla="*/ 3705796 h 5291231"/>
              <a:gd name="connsiteX21" fmla="*/ 632875 w 5281368"/>
              <a:gd name="connsiteY21" fmla="*/ 3702305 h 5291231"/>
              <a:gd name="connsiteX22" fmla="*/ 643612 w 5281368"/>
              <a:gd name="connsiteY22" fmla="*/ 3704711 h 5291231"/>
              <a:gd name="connsiteX23" fmla="*/ 644691 w 5281368"/>
              <a:gd name="connsiteY23" fmla="*/ 3711759 h 5291231"/>
              <a:gd name="connsiteX24" fmla="*/ 641985 w 5281368"/>
              <a:gd name="connsiteY24" fmla="*/ 3705864 h 5291231"/>
              <a:gd name="connsiteX25" fmla="*/ 641026 w 5281368"/>
              <a:gd name="connsiteY25" fmla="*/ 3702813 h 5291231"/>
              <a:gd name="connsiteX26" fmla="*/ 563003 w 5281368"/>
              <a:gd name="connsiteY26" fmla="*/ 3507900 h 5291231"/>
              <a:gd name="connsiteX27" fmla="*/ 564025 w 5281368"/>
              <a:gd name="connsiteY27" fmla="*/ 3514880 h 5291231"/>
              <a:gd name="connsiteX28" fmla="*/ 562423 w 5281368"/>
              <a:gd name="connsiteY28" fmla="*/ 3512950 h 5291231"/>
              <a:gd name="connsiteX29" fmla="*/ 563003 w 5281368"/>
              <a:gd name="connsiteY29" fmla="*/ 3507900 h 5291231"/>
              <a:gd name="connsiteX30" fmla="*/ 408049 w 5281368"/>
              <a:gd name="connsiteY30" fmla="*/ 2730959 h 5291231"/>
              <a:gd name="connsiteX31" fmla="*/ 406571 w 5281368"/>
              <a:gd name="connsiteY31" fmla="*/ 2886292 h 5291231"/>
              <a:gd name="connsiteX32" fmla="*/ 437347 w 5281368"/>
              <a:gd name="connsiteY32" fmla="*/ 3040270 h 5291231"/>
              <a:gd name="connsiteX33" fmla="*/ 433283 w 5281368"/>
              <a:gd name="connsiteY33" fmla="*/ 3037289 h 5291231"/>
              <a:gd name="connsiteX34" fmla="*/ 428142 w 5281368"/>
              <a:gd name="connsiteY34" fmla="*/ 3027259 h 5291231"/>
              <a:gd name="connsiteX35" fmla="*/ 429221 w 5281368"/>
              <a:gd name="connsiteY35" fmla="*/ 3034307 h 5291231"/>
              <a:gd name="connsiteX36" fmla="*/ 427314 w 5281368"/>
              <a:gd name="connsiteY36" fmla="*/ 3045421 h 5291231"/>
              <a:gd name="connsiteX37" fmla="*/ 424079 w 5281368"/>
              <a:gd name="connsiteY37" fmla="*/ 3024276 h 5291231"/>
              <a:gd name="connsiteX38" fmla="*/ 434539 w 5281368"/>
              <a:gd name="connsiteY38" fmla="*/ 3163344 h 5291231"/>
              <a:gd name="connsiteX39" fmla="*/ 482645 w 5281368"/>
              <a:gd name="connsiteY39" fmla="*/ 3336300 h 5291231"/>
              <a:gd name="connsiteX40" fmla="*/ 515075 w 5281368"/>
              <a:gd name="connsiteY40" fmla="*/ 3453953 h 5291231"/>
              <a:gd name="connsiteX41" fmla="*/ 560521 w 5281368"/>
              <a:gd name="connsiteY41" fmla="*/ 3562389 h 5291231"/>
              <a:gd name="connsiteX42" fmla="*/ 595684 w 5281368"/>
              <a:gd name="connsiteY42" fmla="*/ 3650764 h 5291231"/>
              <a:gd name="connsiteX43" fmla="*/ 596762 w 5281368"/>
              <a:gd name="connsiteY43" fmla="*/ 3657813 h 5291231"/>
              <a:gd name="connsiteX44" fmla="*/ 601903 w 5281368"/>
              <a:gd name="connsiteY44" fmla="*/ 3667843 h 5291231"/>
              <a:gd name="connsiteX45" fmla="*/ 702828 w 5281368"/>
              <a:gd name="connsiteY45" fmla="*/ 3879564 h 5291231"/>
              <a:gd name="connsiteX46" fmla="*/ 681685 w 5281368"/>
              <a:gd name="connsiteY46" fmla="*/ 3882817 h 5291231"/>
              <a:gd name="connsiteX47" fmla="*/ 687078 w 5281368"/>
              <a:gd name="connsiteY47" fmla="*/ 3918058 h 5291231"/>
              <a:gd name="connsiteX48" fmla="*/ 681937 w 5281368"/>
              <a:gd name="connsiteY48" fmla="*/ 3908028 h 5291231"/>
              <a:gd name="connsiteX49" fmla="*/ 676795 w 5281368"/>
              <a:gd name="connsiteY49" fmla="*/ 3897998 h 5291231"/>
              <a:gd name="connsiteX50" fmla="*/ 677874 w 5281368"/>
              <a:gd name="connsiteY50" fmla="*/ 3905046 h 5291231"/>
              <a:gd name="connsiteX51" fmla="*/ 683015 w 5281368"/>
              <a:gd name="connsiteY51" fmla="*/ 3915077 h 5291231"/>
              <a:gd name="connsiteX52" fmla="*/ 684094 w 5281368"/>
              <a:gd name="connsiteY52" fmla="*/ 3922125 h 5291231"/>
              <a:gd name="connsiteX53" fmla="*/ 695455 w 5281368"/>
              <a:gd name="connsiteY53" fmla="*/ 3949234 h 5291231"/>
              <a:gd name="connsiteX54" fmla="*/ 699518 w 5281368"/>
              <a:gd name="connsiteY54" fmla="*/ 3952216 h 5291231"/>
              <a:gd name="connsiteX55" fmla="*/ 703582 w 5281368"/>
              <a:gd name="connsiteY55" fmla="*/ 3955198 h 5291231"/>
              <a:gd name="connsiteX56" fmla="*/ 703954 w 5281368"/>
              <a:gd name="connsiteY56" fmla="*/ 3954690 h 5291231"/>
              <a:gd name="connsiteX57" fmla="*/ 705819 w 5281368"/>
              <a:gd name="connsiteY57" fmla="*/ 3952148 h 5291231"/>
              <a:gd name="connsiteX58" fmla="*/ 709137 w 5281368"/>
              <a:gd name="connsiteY58" fmla="*/ 3956147 h 5291231"/>
              <a:gd name="connsiteX59" fmla="*/ 715770 w 5281368"/>
              <a:gd name="connsiteY59" fmla="*/ 3964144 h 5291231"/>
              <a:gd name="connsiteX60" fmla="*/ 718504 w 5281368"/>
              <a:gd name="connsiteY60" fmla="*/ 3934867 h 5291231"/>
              <a:gd name="connsiteX61" fmla="*/ 745038 w 5281368"/>
              <a:gd name="connsiteY61" fmla="*/ 3966855 h 5291231"/>
              <a:gd name="connsiteX62" fmla="*/ 752086 w 5281368"/>
              <a:gd name="connsiteY62" fmla="*/ 3965771 h 5291231"/>
              <a:gd name="connsiteX63" fmla="*/ 749101 w 5281368"/>
              <a:gd name="connsiteY63" fmla="*/ 3969838 h 5291231"/>
              <a:gd name="connsiteX64" fmla="*/ 753164 w 5281368"/>
              <a:gd name="connsiteY64" fmla="*/ 3972819 h 5291231"/>
              <a:gd name="connsiteX65" fmla="*/ 757227 w 5281368"/>
              <a:gd name="connsiteY65" fmla="*/ 3975801 h 5291231"/>
              <a:gd name="connsiteX66" fmla="*/ 761290 w 5281368"/>
              <a:gd name="connsiteY66" fmla="*/ 3978784 h 5291231"/>
              <a:gd name="connsiteX67" fmla="*/ 804328 w 5281368"/>
              <a:gd name="connsiteY67" fmla="*/ 4047912 h 5291231"/>
              <a:gd name="connsiteX68" fmla="*/ 807313 w 5281368"/>
              <a:gd name="connsiteY68" fmla="*/ 4043845 h 5291231"/>
              <a:gd name="connsiteX69" fmla="*/ 808392 w 5281368"/>
              <a:gd name="connsiteY69" fmla="*/ 4050894 h 5291231"/>
              <a:gd name="connsiteX70" fmla="*/ 814611 w 5281368"/>
              <a:gd name="connsiteY70" fmla="*/ 4067972 h 5291231"/>
              <a:gd name="connsiteX71" fmla="*/ 821659 w 5281368"/>
              <a:gd name="connsiteY71" fmla="*/ 4066888 h 5291231"/>
              <a:gd name="connsiteX72" fmla="*/ 855744 w 5281368"/>
              <a:gd name="connsiteY72" fmla="*/ 4148215 h 5291231"/>
              <a:gd name="connsiteX73" fmla="*/ 926144 w 5281368"/>
              <a:gd name="connsiteY73" fmla="*/ 4231169 h 5291231"/>
              <a:gd name="connsiteX74" fmla="*/ 855492 w 5281368"/>
              <a:gd name="connsiteY74" fmla="*/ 4123004 h 5291231"/>
              <a:gd name="connsiteX75" fmla="*/ 817345 w 5281368"/>
              <a:gd name="connsiteY75" fmla="*/ 4038695 h 5291231"/>
              <a:gd name="connsiteX76" fmla="*/ 813282 w 5281368"/>
              <a:gd name="connsiteY76" fmla="*/ 4035713 h 5291231"/>
              <a:gd name="connsiteX77" fmla="*/ 812203 w 5281368"/>
              <a:gd name="connsiteY77" fmla="*/ 4028665 h 5291231"/>
              <a:gd name="connsiteX78" fmla="*/ 805155 w 5281368"/>
              <a:gd name="connsiteY78" fmla="*/ 4029749 h 5291231"/>
              <a:gd name="connsiteX79" fmla="*/ 804823 w 5281368"/>
              <a:gd name="connsiteY79" fmla="*/ 4032646 h 5291231"/>
              <a:gd name="connsiteX80" fmla="*/ 793120 w 5281368"/>
              <a:gd name="connsiteY80" fmla="*/ 3998235 h 5291231"/>
              <a:gd name="connsiteX81" fmla="*/ 767008 w 5281368"/>
              <a:gd name="connsiteY81" fmla="*/ 3945440 h 5291231"/>
              <a:gd name="connsiteX82" fmla="*/ 761866 w 5281368"/>
              <a:gd name="connsiteY82" fmla="*/ 3935410 h 5291231"/>
              <a:gd name="connsiteX83" fmla="*/ 760788 w 5281368"/>
              <a:gd name="connsiteY83" fmla="*/ 3928361 h 5291231"/>
              <a:gd name="connsiteX84" fmla="*/ 749678 w 5281368"/>
              <a:gd name="connsiteY84" fmla="*/ 3926464 h 5291231"/>
              <a:gd name="connsiteX85" fmla="*/ 741301 w 5281368"/>
              <a:gd name="connsiteY85" fmla="*/ 3895288 h 5291231"/>
              <a:gd name="connsiteX86" fmla="*/ 638470 w 5281368"/>
              <a:gd name="connsiteY86" fmla="*/ 3694681 h 5291231"/>
              <a:gd name="connsiteX87" fmla="*/ 641026 w 5281368"/>
              <a:gd name="connsiteY87" fmla="*/ 3702813 h 5291231"/>
              <a:gd name="connsiteX88" fmla="*/ 639549 w 5281368"/>
              <a:gd name="connsiteY88" fmla="*/ 3701729 h 5291231"/>
              <a:gd name="connsiteX89" fmla="*/ 634408 w 5281368"/>
              <a:gd name="connsiteY89" fmla="*/ 3691699 h 5291231"/>
              <a:gd name="connsiteX90" fmla="*/ 631423 w 5281368"/>
              <a:gd name="connsiteY90" fmla="*/ 3695765 h 5291231"/>
              <a:gd name="connsiteX91" fmla="*/ 632603 w 5281368"/>
              <a:gd name="connsiteY91" fmla="*/ 3701082 h 5291231"/>
              <a:gd name="connsiteX92" fmla="*/ 621131 w 5281368"/>
              <a:gd name="connsiteY92" fmla="*/ 3687429 h 5291231"/>
              <a:gd name="connsiteX93" fmla="*/ 604889 w 5281368"/>
              <a:gd name="connsiteY93" fmla="*/ 3663777 h 5291231"/>
              <a:gd name="connsiteX94" fmla="*/ 608951 w 5281368"/>
              <a:gd name="connsiteY94" fmla="*/ 3666759 h 5291231"/>
              <a:gd name="connsiteX95" fmla="*/ 603809 w 5281368"/>
              <a:gd name="connsiteY95" fmla="*/ 3656728 h 5291231"/>
              <a:gd name="connsiteX96" fmla="*/ 602731 w 5281368"/>
              <a:gd name="connsiteY96" fmla="*/ 3649680 h 5291231"/>
              <a:gd name="connsiteX97" fmla="*/ 573010 w 5281368"/>
              <a:gd name="connsiteY97" fmla="*/ 3576248 h 5291231"/>
              <a:gd name="connsiteX98" fmla="*/ 564025 w 5281368"/>
              <a:gd name="connsiteY98" fmla="*/ 3514880 h 5291231"/>
              <a:gd name="connsiteX99" fmla="*/ 564081 w 5281368"/>
              <a:gd name="connsiteY99" fmla="*/ 3514948 h 5291231"/>
              <a:gd name="connsiteX100" fmla="*/ 571128 w 5281368"/>
              <a:gd name="connsiteY100" fmla="*/ 3513864 h 5291231"/>
              <a:gd name="connsiteX101" fmla="*/ 567066 w 5281368"/>
              <a:gd name="connsiteY101" fmla="*/ 3510883 h 5291231"/>
              <a:gd name="connsiteX102" fmla="*/ 563003 w 5281368"/>
              <a:gd name="connsiteY102" fmla="*/ 3507900 h 5291231"/>
              <a:gd name="connsiteX103" fmla="*/ 561925 w 5281368"/>
              <a:gd name="connsiteY103" fmla="*/ 3500852 h 5291231"/>
              <a:gd name="connsiteX104" fmla="*/ 556532 w 5281368"/>
              <a:gd name="connsiteY104" fmla="*/ 3465610 h 5291231"/>
              <a:gd name="connsiteX105" fmla="*/ 554626 w 5281368"/>
              <a:gd name="connsiteY105" fmla="*/ 3476725 h 5291231"/>
              <a:gd name="connsiteX106" fmla="*/ 550562 w 5281368"/>
              <a:gd name="connsiteY106" fmla="*/ 3473743 h 5291231"/>
              <a:gd name="connsiteX107" fmla="*/ 546499 w 5281368"/>
              <a:gd name="connsiteY107" fmla="*/ 3470761 h 5291231"/>
              <a:gd name="connsiteX108" fmla="*/ 547579 w 5281368"/>
              <a:gd name="connsiteY108" fmla="*/ 3477809 h 5291231"/>
              <a:gd name="connsiteX109" fmla="*/ 531075 w 5281368"/>
              <a:gd name="connsiteY109" fmla="*/ 3440669 h 5291231"/>
              <a:gd name="connsiteX110" fmla="*/ 535138 w 5281368"/>
              <a:gd name="connsiteY110" fmla="*/ 3443652 h 5291231"/>
              <a:gd name="connsiteX111" fmla="*/ 536216 w 5281368"/>
              <a:gd name="connsiteY111" fmla="*/ 3450700 h 5291231"/>
              <a:gd name="connsiteX112" fmla="*/ 540280 w 5281368"/>
              <a:gd name="connsiteY112" fmla="*/ 3453682 h 5291231"/>
              <a:gd name="connsiteX113" fmla="*/ 538123 w 5281368"/>
              <a:gd name="connsiteY113" fmla="*/ 3439585 h 5291231"/>
              <a:gd name="connsiteX114" fmla="*/ 537044 w 5281368"/>
              <a:gd name="connsiteY114" fmla="*/ 3432537 h 5291231"/>
              <a:gd name="connsiteX115" fmla="*/ 535463 w 5281368"/>
              <a:gd name="connsiteY115" fmla="*/ 3375066 h 5291231"/>
              <a:gd name="connsiteX116" fmla="*/ 507599 w 5281368"/>
              <a:gd name="connsiteY116" fmla="*/ 3310818 h 5291231"/>
              <a:gd name="connsiteX117" fmla="*/ 510584 w 5281368"/>
              <a:gd name="connsiteY117" fmla="*/ 3306752 h 5291231"/>
              <a:gd name="connsiteX118" fmla="*/ 505441 w 5281368"/>
              <a:gd name="connsiteY118" fmla="*/ 3296721 h 5291231"/>
              <a:gd name="connsiteX119" fmla="*/ 508426 w 5281368"/>
              <a:gd name="connsiteY119" fmla="*/ 3292655 h 5291231"/>
              <a:gd name="connsiteX120" fmla="*/ 504363 w 5281368"/>
              <a:gd name="connsiteY120" fmla="*/ 3289673 h 5291231"/>
              <a:gd name="connsiteX121" fmla="*/ 494908 w 5281368"/>
              <a:gd name="connsiteY121" fmla="*/ 3251449 h 5291231"/>
              <a:gd name="connsiteX122" fmla="*/ 490017 w 5281368"/>
              <a:gd name="connsiteY122" fmla="*/ 3266630 h 5291231"/>
              <a:gd name="connsiteX123" fmla="*/ 485954 w 5281368"/>
              <a:gd name="connsiteY123" fmla="*/ 3263648 h 5291231"/>
              <a:gd name="connsiteX124" fmla="*/ 487033 w 5281368"/>
              <a:gd name="connsiteY124" fmla="*/ 3270697 h 5291231"/>
              <a:gd name="connsiteX125" fmla="*/ 484048 w 5281368"/>
              <a:gd name="connsiteY125" fmla="*/ 3274763 h 5291231"/>
              <a:gd name="connsiteX126" fmla="*/ 472435 w 5281368"/>
              <a:gd name="connsiteY126" fmla="*/ 3222443 h 5291231"/>
              <a:gd name="connsiteX127" fmla="*/ 486531 w 5281368"/>
              <a:gd name="connsiteY127" fmla="*/ 3220275 h 5291231"/>
              <a:gd name="connsiteX128" fmla="*/ 485777 w 5281368"/>
              <a:gd name="connsiteY128" fmla="*/ 3144641 h 5291231"/>
              <a:gd name="connsiteX129" fmla="*/ 463054 w 5281368"/>
              <a:gd name="connsiteY129" fmla="*/ 3090423 h 5291231"/>
              <a:gd name="connsiteX130" fmla="*/ 459316 w 5281368"/>
              <a:gd name="connsiteY130" fmla="*/ 3018855 h 5291231"/>
              <a:gd name="connsiteX131" fmla="*/ 443891 w 5281368"/>
              <a:gd name="connsiteY131" fmla="*/ 2988764 h 5291231"/>
              <a:gd name="connsiteX132" fmla="*/ 408049 w 5281368"/>
              <a:gd name="connsiteY132" fmla="*/ 2730959 h 5291231"/>
              <a:gd name="connsiteX133" fmla="*/ 3399718 w 5281368"/>
              <a:gd name="connsiteY133" fmla="*/ 4881102 h 5291231"/>
              <a:gd name="connsiteX134" fmla="*/ 3383906 w 5281368"/>
              <a:gd name="connsiteY134" fmla="*/ 4886958 h 5291231"/>
              <a:gd name="connsiteX135" fmla="*/ 3393834 w 5281368"/>
              <a:gd name="connsiteY135" fmla="*/ 4877631 h 5291231"/>
              <a:gd name="connsiteX136" fmla="*/ 3521084 w 5281368"/>
              <a:gd name="connsiteY136" fmla="*/ 4838814 h 5291231"/>
              <a:gd name="connsiteX137" fmla="*/ 3080720 w 5281368"/>
              <a:gd name="connsiteY137" fmla="*/ 4822008 h 5291231"/>
              <a:gd name="connsiteX138" fmla="*/ 3128837 w 5281368"/>
              <a:gd name="connsiteY138" fmla="*/ 4860509 h 5291231"/>
              <a:gd name="connsiteX139" fmla="*/ 2828698 w 5281368"/>
              <a:gd name="connsiteY139" fmla="*/ 4913522 h 5291231"/>
              <a:gd name="connsiteX140" fmla="*/ 2706090 w 5281368"/>
              <a:gd name="connsiteY140" fmla="*/ 4931755 h 5291231"/>
              <a:gd name="connsiteX141" fmla="*/ 2664031 w 5281368"/>
              <a:gd name="connsiteY141" fmla="*/ 4934264 h 5291231"/>
              <a:gd name="connsiteX142" fmla="*/ 2449063 w 5281368"/>
              <a:gd name="connsiteY142" fmla="*/ 4908006 h 5291231"/>
              <a:gd name="connsiteX143" fmla="*/ 2396406 w 5281368"/>
              <a:gd name="connsiteY143" fmla="*/ 4904062 h 5291231"/>
              <a:gd name="connsiteX144" fmla="*/ 2009360 w 5281368"/>
              <a:gd name="connsiteY144" fmla="*/ 4829273 h 5291231"/>
              <a:gd name="connsiteX145" fmla="*/ 1903945 w 5281368"/>
              <a:gd name="connsiteY145" fmla="*/ 4785794 h 5291231"/>
              <a:gd name="connsiteX146" fmla="*/ 1842852 w 5281368"/>
              <a:gd name="connsiteY146" fmla="*/ 4776547 h 5291231"/>
              <a:gd name="connsiteX147" fmla="*/ 1846475 w 5281368"/>
              <a:gd name="connsiteY147" fmla="*/ 4777342 h 5291231"/>
              <a:gd name="connsiteX148" fmla="*/ 1840254 w 5281368"/>
              <a:gd name="connsiteY148" fmla="*/ 4778096 h 5291231"/>
              <a:gd name="connsiteX149" fmla="*/ 1825170 w 5281368"/>
              <a:gd name="connsiteY149" fmla="*/ 4787089 h 5291231"/>
              <a:gd name="connsiteX150" fmla="*/ 1827949 w 5281368"/>
              <a:gd name="connsiteY150" fmla="*/ 4791584 h 5291231"/>
              <a:gd name="connsiteX151" fmla="*/ 1847782 w 5281368"/>
              <a:gd name="connsiteY151" fmla="*/ 4803576 h 5291231"/>
              <a:gd name="connsiteX152" fmla="*/ 1896551 w 5281368"/>
              <a:gd name="connsiteY152" fmla="*/ 4817010 h 5291231"/>
              <a:gd name="connsiteX153" fmla="*/ 1890480 w 5281368"/>
              <a:gd name="connsiteY153" fmla="*/ 4817315 h 5291231"/>
              <a:gd name="connsiteX154" fmla="*/ 1697597 w 5281368"/>
              <a:gd name="connsiteY154" fmla="*/ 4768865 h 5291231"/>
              <a:gd name="connsiteX155" fmla="*/ 1717544 w 5281368"/>
              <a:gd name="connsiteY155" fmla="*/ 4769947 h 5291231"/>
              <a:gd name="connsiteX156" fmla="*/ 1787124 w 5281368"/>
              <a:gd name="connsiteY156" fmla="*/ 4770507 h 5291231"/>
              <a:gd name="connsiteX157" fmla="*/ 1718634 w 5281368"/>
              <a:gd name="connsiteY157" fmla="*/ 4750000 h 5291231"/>
              <a:gd name="connsiteX158" fmla="*/ 1719726 w 5281368"/>
              <a:gd name="connsiteY158" fmla="*/ 4730053 h 5291231"/>
              <a:gd name="connsiteX159" fmla="*/ 1671386 w 5281368"/>
              <a:gd name="connsiteY159" fmla="*/ 4718486 h 5291231"/>
              <a:gd name="connsiteX160" fmla="*/ 1624951 w 5281368"/>
              <a:gd name="connsiteY160" fmla="*/ 4707256 h 5291231"/>
              <a:gd name="connsiteX161" fmla="*/ 1528673 w 5281368"/>
              <a:gd name="connsiteY161" fmla="*/ 4704413 h 5291231"/>
              <a:gd name="connsiteX162" fmla="*/ 1587339 w 5281368"/>
              <a:gd name="connsiteY162" fmla="*/ 4749090 h 5291231"/>
              <a:gd name="connsiteX163" fmla="*/ 1748061 w 5281368"/>
              <a:gd name="connsiteY163" fmla="*/ 4847093 h 5291231"/>
              <a:gd name="connsiteX164" fmla="*/ 2010746 w 5281368"/>
              <a:gd name="connsiteY164" fmla="*/ 4945376 h 5291231"/>
              <a:gd name="connsiteX165" fmla="*/ 2269452 w 5281368"/>
              <a:gd name="connsiteY165" fmla="*/ 5011197 h 5291231"/>
              <a:gd name="connsiteX166" fmla="*/ 2335060 w 5281368"/>
              <a:gd name="connsiteY166" fmla="*/ 4973030 h 5291231"/>
              <a:gd name="connsiteX167" fmla="*/ 2403499 w 5281368"/>
              <a:gd name="connsiteY167" fmla="*/ 4991730 h 5291231"/>
              <a:gd name="connsiteX168" fmla="*/ 2407549 w 5281368"/>
              <a:gd name="connsiteY168" fmla="*/ 4992135 h 5291231"/>
              <a:gd name="connsiteX169" fmla="*/ 2404492 w 5281368"/>
              <a:gd name="connsiteY169" fmla="*/ 4996148 h 5291231"/>
              <a:gd name="connsiteX170" fmla="*/ 2409289 w 5281368"/>
              <a:gd name="connsiteY170" fmla="*/ 4995343 h 5291231"/>
              <a:gd name="connsiteX171" fmla="*/ 2402088 w 5281368"/>
              <a:gd name="connsiteY171" fmla="*/ 4999306 h 5291231"/>
              <a:gd name="connsiteX172" fmla="*/ 2388133 w 5281368"/>
              <a:gd name="connsiteY172" fmla="*/ 5017631 h 5291231"/>
              <a:gd name="connsiteX173" fmla="*/ 2393715 w 5281368"/>
              <a:gd name="connsiteY173" fmla="*/ 5021742 h 5291231"/>
              <a:gd name="connsiteX174" fmla="*/ 2423718 w 5281368"/>
              <a:gd name="connsiteY174" fmla="*/ 5026627 h 5291231"/>
              <a:gd name="connsiteX175" fmla="*/ 2897797 w 5281368"/>
              <a:gd name="connsiteY175" fmla="*/ 4951980 h 5291231"/>
              <a:gd name="connsiteX176" fmla="*/ 3352618 w 5281368"/>
              <a:gd name="connsiteY176" fmla="*/ 4901400 h 5291231"/>
              <a:gd name="connsiteX177" fmla="*/ 3364647 w 5281368"/>
              <a:gd name="connsiteY177" fmla="*/ 4911026 h 5291231"/>
              <a:gd name="connsiteX178" fmla="*/ 3374276 w 5281368"/>
              <a:gd name="connsiteY178" fmla="*/ 4898992 h 5291231"/>
              <a:gd name="connsiteX179" fmla="*/ 3417592 w 5281368"/>
              <a:gd name="connsiteY179" fmla="*/ 4894175 h 5291231"/>
              <a:gd name="connsiteX180" fmla="*/ 3405564 w 5281368"/>
              <a:gd name="connsiteY180" fmla="*/ 4884550 h 5291231"/>
              <a:gd name="connsiteX181" fmla="*/ 3399718 w 5281368"/>
              <a:gd name="connsiteY181" fmla="*/ 4881102 h 5291231"/>
              <a:gd name="connsiteX182" fmla="*/ 3421584 w 5281368"/>
              <a:gd name="connsiteY182" fmla="*/ 4873004 h 5291231"/>
              <a:gd name="connsiteX183" fmla="*/ 3521084 w 5281368"/>
              <a:gd name="connsiteY183" fmla="*/ 4838814 h 5291231"/>
              <a:gd name="connsiteX184" fmla="*/ 3949421 w 5281368"/>
              <a:gd name="connsiteY184" fmla="*/ 430710 h 5291231"/>
              <a:gd name="connsiteX185" fmla="*/ 3797637 w 5281368"/>
              <a:gd name="connsiteY185" fmla="*/ 340572 h 5291231"/>
              <a:gd name="connsiteX186" fmla="*/ 3790066 w 5281368"/>
              <a:gd name="connsiteY186" fmla="*/ 339743 h 5291231"/>
              <a:gd name="connsiteX187" fmla="*/ 3841497 w 5281368"/>
              <a:gd name="connsiteY187" fmla="*/ 378090 h 5291231"/>
              <a:gd name="connsiteX188" fmla="*/ 3898244 w 5281368"/>
              <a:gd name="connsiteY188" fmla="*/ 409898 h 5291231"/>
              <a:gd name="connsiteX189" fmla="*/ 3955847 w 5281368"/>
              <a:gd name="connsiteY189" fmla="*/ 436642 h 5291231"/>
              <a:gd name="connsiteX190" fmla="*/ 4420781 w 5281368"/>
              <a:gd name="connsiteY190" fmla="*/ 698159 h 5291231"/>
              <a:gd name="connsiteX191" fmla="*/ 4452205 w 5281368"/>
              <a:gd name="connsiteY191" fmla="*/ 724845 h 5291231"/>
              <a:gd name="connsiteX192" fmla="*/ 4528097 w 5281368"/>
              <a:gd name="connsiteY192" fmla="*/ 800751 h 5291231"/>
              <a:gd name="connsiteX193" fmla="*/ 4509124 w 5281368"/>
              <a:gd name="connsiteY193" fmla="*/ 791262 h 5291231"/>
              <a:gd name="connsiteX194" fmla="*/ 4513867 w 5281368"/>
              <a:gd name="connsiteY194" fmla="*/ 796007 h 5291231"/>
              <a:gd name="connsiteX195" fmla="*/ 4518610 w 5281368"/>
              <a:gd name="connsiteY195" fmla="*/ 805495 h 5291231"/>
              <a:gd name="connsiteX196" fmla="*/ 4513867 w 5281368"/>
              <a:gd name="connsiteY196" fmla="*/ 800751 h 5291231"/>
              <a:gd name="connsiteX197" fmla="*/ 4509124 w 5281368"/>
              <a:gd name="connsiteY197" fmla="*/ 800751 h 5291231"/>
              <a:gd name="connsiteX198" fmla="*/ 4532840 w 5281368"/>
              <a:gd name="connsiteY198" fmla="*/ 833960 h 5291231"/>
              <a:gd name="connsiteX199" fmla="*/ 4485408 w 5281368"/>
              <a:gd name="connsiteY199" fmla="*/ 800751 h 5291231"/>
              <a:gd name="connsiteX200" fmla="*/ 4490151 w 5281368"/>
              <a:gd name="connsiteY200" fmla="*/ 805495 h 5291231"/>
              <a:gd name="connsiteX201" fmla="*/ 4499637 w 5281368"/>
              <a:gd name="connsiteY201" fmla="*/ 814983 h 5291231"/>
              <a:gd name="connsiteX202" fmla="*/ 4499285 w 5281368"/>
              <a:gd name="connsiteY202" fmla="*/ 814983 h 5291231"/>
              <a:gd name="connsiteX203" fmla="*/ 4598469 w 5281368"/>
              <a:gd name="connsiteY203" fmla="*/ 907950 h 5291231"/>
              <a:gd name="connsiteX204" fmla="*/ 4848151 w 5281368"/>
              <a:gd name="connsiteY204" fmla="*/ 1191539 h 5291231"/>
              <a:gd name="connsiteX205" fmla="*/ 5102178 w 5281368"/>
              <a:gd name="connsiteY205" fmla="*/ 1486841 h 5291231"/>
              <a:gd name="connsiteX206" fmla="*/ 5201678 w 5281368"/>
              <a:gd name="connsiteY206" fmla="*/ 1652894 h 5291231"/>
              <a:gd name="connsiteX207" fmla="*/ 5203719 w 5281368"/>
              <a:gd name="connsiteY207" fmla="*/ 1675815 h 5291231"/>
              <a:gd name="connsiteX208" fmla="*/ 5182593 w 5281368"/>
              <a:gd name="connsiteY208" fmla="*/ 1673297 h 5291231"/>
              <a:gd name="connsiteX209" fmla="*/ 5161283 w 5281368"/>
              <a:gd name="connsiteY209" fmla="*/ 1662544 h 5291231"/>
              <a:gd name="connsiteX210" fmla="*/ 5090752 w 5281368"/>
              <a:gd name="connsiteY210" fmla="*/ 1605569 h 5291231"/>
              <a:gd name="connsiteX211" fmla="*/ 5116039 w 5281368"/>
              <a:gd name="connsiteY211" fmla="*/ 1724656 h 5291231"/>
              <a:gd name="connsiteX212" fmla="*/ 5124305 w 5281368"/>
              <a:gd name="connsiteY212" fmla="*/ 1756382 h 5291231"/>
              <a:gd name="connsiteX213" fmla="*/ 5139976 w 5281368"/>
              <a:gd name="connsiteY213" fmla="*/ 1788120 h 5291231"/>
              <a:gd name="connsiteX214" fmla="*/ 5163692 w 5281368"/>
              <a:gd name="connsiteY214" fmla="*/ 1839712 h 5291231"/>
              <a:gd name="connsiteX215" fmla="*/ 5187408 w 5281368"/>
              <a:gd name="connsiteY215" fmla="*/ 1929850 h 5291231"/>
              <a:gd name="connsiteX216" fmla="*/ 5158948 w 5281368"/>
              <a:gd name="connsiteY216" fmla="*/ 1882409 h 5291231"/>
              <a:gd name="connsiteX217" fmla="*/ 5148869 w 5281368"/>
              <a:gd name="connsiteY217" fmla="*/ 1848607 h 5291231"/>
              <a:gd name="connsiteX218" fmla="*/ 5147842 w 5281368"/>
              <a:gd name="connsiteY218" fmla="*/ 1846866 h 5291231"/>
              <a:gd name="connsiteX219" fmla="*/ 5206063 w 5281368"/>
              <a:gd name="connsiteY219" fmla="*/ 2078796 h 5291231"/>
              <a:gd name="connsiteX220" fmla="*/ 5244682 w 5281368"/>
              <a:gd name="connsiteY220" fmla="*/ 2172715 h 5291231"/>
              <a:gd name="connsiteX221" fmla="*/ 5275424 w 5281368"/>
              <a:gd name="connsiteY221" fmla="*/ 2233783 h 5291231"/>
              <a:gd name="connsiteX222" fmla="*/ 5281021 w 5281368"/>
              <a:gd name="connsiteY222" fmla="*/ 2265737 h 5291231"/>
              <a:gd name="connsiteX223" fmla="*/ 5279799 w 5281368"/>
              <a:gd name="connsiteY223" fmla="*/ 2282898 h 5291231"/>
              <a:gd name="connsiteX224" fmla="*/ 5258467 w 5281368"/>
              <a:gd name="connsiteY224" fmla="*/ 2284248 h 5291231"/>
              <a:gd name="connsiteX225" fmla="*/ 5230242 w 5281368"/>
              <a:gd name="connsiteY225" fmla="*/ 2257609 h 5291231"/>
              <a:gd name="connsiteX226" fmla="*/ 5226698 w 5281368"/>
              <a:gd name="connsiteY226" fmla="*/ 2242524 h 5291231"/>
              <a:gd name="connsiteX227" fmla="*/ 5196118 w 5281368"/>
              <a:gd name="connsiteY227" fmla="*/ 2146238 h 5291231"/>
              <a:gd name="connsiteX228" fmla="*/ 5144133 w 5281368"/>
              <a:gd name="connsiteY228" fmla="*/ 2038108 h 5291231"/>
              <a:gd name="connsiteX229" fmla="*/ 5143364 w 5281368"/>
              <a:gd name="connsiteY229" fmla="*/ 2078880 h 5291231"/>
              <a:gd name="connsiteX230" fmla="*/ 5170974 w 5281368"/>
              <a:gd name="connsiteY230" fmla="*/ 2117125 h 5291231"/>
              <a:gd name="connsiteX231" fmla="*/ 5127629 w 5281368"/>
              <a:gd name="connsiteY231" fmla="*/ 2112185 h 5291231"/>
              <a:gd name="connsiteX232" fmla="*/ 5164260 w 5281368"/>
              <a:gd name="connsiteY232" fmla="*/ 2208481 h 5291231"/>
              <a:gd name="connsiteX233" fmla="*/ 5189944 w 5281368"/>
              <a:gd name="connsiteY233" fmla="*/ 2268349 h 5291231"/>
              <a:gd name="connsiteX234" fmla="*/ 5190623 w 5281368"/>
              <a:gd name="connsiteY234" fmla="*/ 2331545 h 5291231"/>
              <a:gd name="connsiteX235" fmla="*/ 5226018 w 5281368"/>
              <a:gd name="connsiteY235" fmla="*/ 2562164 h 5291231"/>
              <a:gd name="connsiteX236" fmla="*/ 5241696 w 5281368"/>
              <a:gd name="connsiteY236" fmla="*/ 2614673 h 5291231"/>
              <a:gd name="connsiteX237" fmla="*/ 5260386 w 5281368"/>
              <a:gd name="connsiteY237" fmla="*/ 2756572 h 5291231"/>
              <a:gd name="connsiteX238" fmla="*/ 5209371 w 5281368"/>
              <a:gd name="connsiteY238" fmla="*/ 3042193 h 5291231"/>
              <a:gd name="connsiteX239" fmla="*/ 5193345 w 5281368"/>
              <a:gd name="connsiteY239" fmla="*/ 3072224 h 5291231"/>
              <a:gd name="connsiteX240" fmla="*/ 5176194 w 5281368"/>
              <a:gd name="connsiteY240" fmla="*/ 3120506 h 5291231"/>
              <a:gd name="connsiteX241" fmla="*/ 5074852 w 5281368"/>
              <a:gd name="connsiteY241" fmla="*/ 3421611 h 5291231"/>
              <a:gd name="connsiteX242" fmla="*/ 5062338 w 5281368"/>
              <a:gd name="connsiteY242" fmla="*/ 3429326 h 5291231"/>
              <a:gd name="connsiteX243" fmla="*/ 5039460 w 5281368"/>
              <a:gd name="connsiteY243" fmla="*/ 3462718 h 5291231"/>
              <a:gd name="connsiteX244" fmla="*/ 5016279 w 5281368"/>
              <a:gd name="connsiteY244" fmla="*/ 3498885 h 5291231"/>
              <a:gd name="connsiteX245" fmla="*/ 4994062 w 5281368"/>
              <a:gd name="connsiteY245" fmla="*/ 3496464 h 5291231"/>
              <a:gd name="connsiteX246" fmla="*/ 4960604 w 5281368"/>
              <a:gd name="connsiteY246" fmla="*/ 3509895 h 5291231"/>
              <a:gd name="connsiteX247" fmla="*/ 4960906 w 5281368"/>
              <a:gd name="connsiteY247" fmla="*/ 3562674 h 5291231"/>
              <a:gd name="connsiteX248" fmla="*/ 4962103 w 5281368"/>
              <a:gd name="connsiteY248" fmla="*/ 3613171 h 5291231"/>
              <a:gd name="connsiteX249" fmla="*/ 4967214 w 5281368"/>
              <a:gd name="connsiteY249" fmla="*/ 3639668 h 5291231"/>
              <a:gd name="connsiteX250" fmla="*/ 4976745 w 5281368"/>
              <a:gd name="connsiteY250" fmla="*/ 3635519 h 5291231"/>
              <a:gd name="connsiteX251" fmla="*/ 4996597 w 5281368"/>
              <a:gd name="connsiteY251" fmla="*/ 3629901 h 5291231"/>
              <a:gd name="connsiteX252" fmla="*/ 5017593 w 5281368"/>
              <a:gd name="connsiteY252" fmla="*/ 3649483 h 5291231"/>
              <a:gd name="connsiteX253" fmla="*/ 5006158 w 5281368"/>
              <a:gd name="connsiteY253" fmla="*/ 3718708 h 5291231"/>
              <a:gd name="connsiteX254" fmla="*/ 4958022 w 5281368"/>
              <a:gd name="connsiteY254" fmla="*/ 3839056 h 5291231"/>
              <a:gd name="connsiteX255" fmla="*/ 4963900 w 5281368"/>
              <a:gd name="connsiteY255" fmla="*/ 3880336 h 5291231"/>
              <a:gd name="connsiteX256" fmla="*/ 5004380 w 5281368"/>
              <a:gd name="connsiteY256" fmla="*/ 3877831 h 5291231"/>
              <a:gd name="connsiteX257" fmla="*/ 5073196 w 5281368"/>
              <a:gd name="connsiteY257" fmla="*/ 3841448 h 5291231"/>
              <a:gd name="connsiteX258" fmla="*/ 4988612 w 5281368"/>
              <a:gd name="connsiteY258" fmla="*/ 3929290 h 5291231"/>
              <a:gd name="connsiteX259" fmla="*/ 4813284 w 5281368"/>
              <a:gd name="connsiteY259" fmla="*/ 4109924 h 5291231"/>
              <a:gd name="connsiteX260" fmla="*/ 4815423 w 5281368"/>
              <a:gd name="connsiteY260" fmla="*/ 4133936 h 5291231"/>
              <a:gd name="connsiteX261" fmla="*/ 4790133 w 5281368"/>
              <a:gd name="connsiteY261" fmla="*/ 4239049 h 5291231"/>
              <a:gd name="connsiteX262" fmla="*/ 4495415 w 5281368"/>
              <a:gd name="connsiteY262" fmla="*/ 4444068 h 5291231"/>
              <a:gd name="connsiteX263" fmla="*/ 4223174 w 5281368"/>
              <a:gd name="connsiteY263" fmla="*/ 4672937 h 5291231"/>
              <a:gd name="connsiteX264" fmla="*/ 4205592 w 5281368"/>
              <a:gd name="connsiteY264" fmla="*/ 4685505 h 5291231"/>
              <a:gd name="connsiteX265" fmla="*/ 4122500 w 5281368"/>
              <a:gd name="connsiteY265" fmla="*/ 4771564 h 5291231"/>
              <a:gd name="connsiteX266" fmla="*/ 3757077 w 5281368"/>
              <a:gd name="connsiteY266" fmla="*/ 4960880 h 5291231"/>
              <a:gd name="connsiteX267" fmla="*/ 3632964 w 5281368"/>
              <a:gd name="connsiteY267" fmla="*/ 5018690 h 5291231"/>
              <a:gd name="connsiteX268" fmla="*/ 2993102 w 5281368"/>
              <a:gd name="connsiteY268" fmla="*/ 5226950 h 5291231"/>
              <a:gd name="connsiteX269" fmla="*/ 2858021 w 5281368"/>
              <a:gd name="connsiteY269" fmla="*/ 5260436 h 5291231"/>
              <a:gd name="connsiteX270" fmla="*/ 2771656 w 5281368"/>
              <a:gd name="connsiteY270" fmla="*/ 5291231 h 5291231"/>
              <a:gd name="connsiteX271" fmla="*/ 2496128 w 5281368"/>
              <a:gd name="connsiteY271" fmla="*/ 5254718 h 5291231"/>
              <a:gd name="connsiteX272" fmla="*/ 2292752 w 5281368"/>
              <a:gd name="connsiteY272" fmla="*/ 5256333 h 5291231"/>
              <a:gd name="connsiteX273" fmla="*/ 2166404 w 5281368"/>
              <a:gd name="connsiteY273" fmla="*/ 5233484 h 5291231"/>
              <a:gd name="connsiteX274" fmla="*/ 1976139 w 5281368"/>
              <a:gd name="connsiteY274" fmla="*/ 5172325 h 5291231"/>
              <a:gd name="connsiteX275" fmla="*/ 1448492 w 5281368"/>
              <a:gd name="connsiteY275" fmla="*/ 4991603 h 5291231"/>
              <a:gd name="connsiteX276" fmla="*/ 1368288 w 5281368"/>
              <a:gd name="connsiteY276" fmla="*/ 4961894 h 5291231"/>
              <a:gd name="connsiteX277" fmla="*/ 1287911 w 5281368"/>
              <a:gd name="connsiteY277" fmla="*/ 4917899 h 5291231"/>
              <a:gd name="connsiteX278" fmla="*/ 1271789 w 5281368"/>
              <a:gd name="connsiteY278" fmla="*/ 4891282 h 5291231"/>
              <a:gd name="connsiteX279" fmla="*/ 1313481 w 5281368"/>
              <a:gd name="connsiteY279" fmla="*/ 4877667 h 5291231"/>
              <a:gd name="connsiteX280" fmla="*/ 1317349 w 5281368"/>
              <a:gd name="connsiteY280" fmla="*/ 4877873 h 5291231"/>
              <a:gd name="connsiteX281" fmla="*/ 1358596 w 5281368"/>
              <a:gd name="connsiteY281" fmla="*/ 4890150 h 5291231"/>
              <a:gd name="connsiteX282" fmla="*/ 1380803 w 5281368"/>
              <a:gd name="connsiteY282" fmla="*/ 4898624 h 5291231"/>
              <a:gd name="connsiteX283" fmla="*/ 1406209 w 5281368"/>
              <a:gd name="connsiteY283" fmla="*/ 4893610 h 5291231"/>
              <a:gd name="connsiteX284" fmla="*/ 1395642 w 5281368"/>
              <a:gd name="connsiteY284" fmla="*/ 4867599 h 5291231"/>
              <a:gd name="connsiteX285" fmla="*/ 1386326 w 5281368"/>
              <a:gd name="connsiteY285" fmla="*/ 4861828 h 5291231"/>
              <a:gd name="connsiteX286" fmla="*/ 1378600 w 5281368"/>
              <a:gd name="connsiteY286" fmla="*/ 4855366 h 5291231"/>
              <a:gd name="connsiteX287" fmla="*/ 1365158 w 5281368"/>
              <a:gd name="connsiteY287" fmla="*/ 4827960 h 5291231"/>
              <a:gd name="connsiteX288" fmla="*/ 1291114 w 5281368"/>
              <a:gd name="connsiteY288" fmla="*/ 4793302 h 5291231"/>
              <a:gd name="connsiteX289" fmla="*/ 1249856 w 5281368"/>
              <a:gd name="connsiteY289" fmla="*/ 4787076 h 5291231"/>
              <a:gd name="connsiteX290" fmla="*/ 1062338 w 5281368"/>
              <a:gd name="connsiteY290" fmla="*/ 4633263 h 5291231"/>
              <a:gd name="connsiteX291" fmla="*/ 829533 w 5281368"/>
              <a:gd name="connsiteY291" fmla="*/ 4397126 h 5291231"/>
              <a:gd name="connsiteX292" fmla="*/ 642256 w 5281368"/>
              <a:gd name="connsiteY292" fmla="*/ 4165735 h 5291231"/>
              <a:gd name="connsiteX293" fmla="*/ 538671 w 5281368"/>
              <a:gd name="connsiteY293" fmla="*/ 4009395 h 5291231"/>
              <a:gd name="connsiteX294" fmla="*/ 481237 w 5281368"/>
              <a:gd name="connsiteY294" fmla="*/ 3951256 h 5291231"/>
              <a:gd name="connsiteX295" fmla="*/ 462965 w 5281368"/>
              <a:gd name="connsiteY295" fmla="*/ 3906679 h 5291231"/>
              <a:gd name="connsiteX296" fmla="*/ 470396 w 5281368"/>
              <a:gd name="connsiteY296" fmla="*/ 4020978 h 5291231"/>
              <a:gd name="connsiteX297" fmla="*/ 650153 w 5281368"/>
              <a:gd name="connsiteY297" fmla="*/ 4242038 h 5291231"/>
              <a:gd name="connsiteX298" fmla="*/ 703760 w 5281368"/>
              <a:gd name="connsiteY298" fmla="*/ 4331322 h 5291231"/>
              <a:gd name="connsiteX299" fmla="*/ 687206 w 5281368"/>
              <a:gd name="connsiteY299" fmla="*/ 4324546 h 5291231"/>
              <a:gd name="connsiteX300" fmla="*/ 671439 w 5281368"/>
              <a:gd name="connsiteY300" fmla="*/ 4320450 h 5291231"/>
              <a:gd name="connsiteX301" fmla="*/ 558776 w 5281368"/>
              <a:gd name="connsiteY301" fmla="*/ 4191872 h 5291231"/>
              <a:gd name="connsiteX302" fmla="*/ 649350 w 5281368"/>
              <a:gd name="connsiteY302" fmla="*/ 4356521 h 5291231"/>
              <a:gd name="connsiteX303" fmla="*/ 699446 w 5281368"/>
              <a:gd name="connsiteY303" fmla="*/ 4412564 h 5291231"/>
              <a:gd name="connsiteX304" fmla="*/ 712153 w 5281368"/>
              <a:gd name="connsiteY304" fmla="*/ 4462587 h 5291231"/>
              <a:gd name="connsiteX305" fmla="*/ 625391 w 5281368"/>
              <a:gd name="connsiteY305" fmla="*/ 4383957 h 5291231"/>
              <a:gd name="connsiteX306" fmla="*/ 456085 w 5281368"/>
              <a:gd name="connsiteY306" fmla="*/ 4144364 h 5291231"/>
              <a:gd name="connsiteX307" fmla="*/ 356005 w 5281368"/>
              <a:gd name="connsiteY307" fmla="*/ 3860651 h 5291231"/>
              <a:gd name="connsiteX308" fmla="*/ 303708 w 5281368"/>
              <a:gd name="connsiteY308" fmla="*/ 3705794 h 5291231"/>
              <a:gd name="connsiteX309" fmla="*/ 275141 w 5281368"/>
              <a:gd name="connsiteY309" fmla="*/ 3539473 h 5291231"/>
              <a:gd name="connsiteX310" fmla="*/ 286759 w 5281368"/>
              <a:gd name="connsiteY310" fmla="*/ 3478482 h 5291231"/>
              <a:gd name="connsiteX311" fmla="*/ 291010 w 5281368"/>
              <a:gd name="connsiteY311" fmla="*/ 3377994 h 5291231"/>
              <a:gd name="connsiteX312" fmla="*/ 292837 w 5281368"/>
              <a:gd name="connsiteY312" fmla="*/ 3355279 h 5291231"/>
              <a:gd name="connsiteX313" fmla="*/ 286224 w 5281368"/>
              <a:gd name="connsiteY313" fmla="*/ 3336616 h 5291231"/>
              <a:gd name="connsiteX314" fmla="*/ 273386 w 5281368"/>
              <a:gd name="connsiteY314" fmla="*/ 3359212 h 5291231"/>
              <a:gd name="connsiteX315" fmla="*/ 271580 w 5281368"/>
              <a:gd name="connsiteY315" fmla="*/ 3369823 h 5291231"/>
              <a:gd name="connsiteX316" fmla="*/ 268587 w 5281368"/>
              <a:gd name="connsiteY316" fmla="*/ 3379441 h 5291231"/>
              <a:gd name="connsiteX317" fmla="*/ 254948 w 5281368"/>
              <a:gd name="connsiteY317" fmla="*/ 3405409 h 5291231"/>
              <a:gd name="connsiteX318" fmla="*/ 246203 w 5281368"/>
              <a:gd name="connsiteY318" fmla="*/ 3467793 h 5291231"/>
              <a:gd name="connsiteX319" fmla="*/ 199136 w 5281368"/>
              <a:gd name="connsiteY319" fmla="*/ 3328422 h 5291231"/>
              <a:gd name="connsiteX320" fmla="*/ 195636 w 5281368"/>
              <a:gd name="connsiteY320" fmla="*/ 3289130 h 5291231"/>
              <a:gd name="connsiteX321" fmla="*/ 191292 w 5281368"/>
              <a:gd name="connsiteY321" fmla="*/ 3277416 h 5291231"/>
              <a:gd name="connsiteX322" fmla="*/ 224352 w 5281368"/>
              <a:gd name="connsiteY322" fmla="*/ 3154560 h 5291231"/>
              <a:gd name="connsiteX323" fmla="*/ 235054 w 5281368"/>
              <a:gd name="connsiteY323" fmla="*/ 3052396 h 5291231"/>
              <a:gd name="connsiteX324" fmla="*/ 214047 w 5281368"/>
              <a:gd name="connsiteY324" fmla="*/ 3038867 h 5291231"/>
              <a:gd name="connsiteX325" fmla="*/ 142718 w 5281368"/>
              <a:gd name="connsiteY325" fmla="*/ 3256990 h 5291231"/>
              <a:gd name="connsiteX326" fmla="*/ 107388 w 5281368"/>
              <a:gd name="connsiteY326" fmla="*/ 3045617 h 5291231"/>
              <a:gd name="connsiteX327" fmla="*/ 65445 w 5281368"/>
              <a:gd name="connsiteY327" fmla="*/ 2815581 h 5291231"/>
              <a:gd name="connsiteX328" fmla="*/ 75319 w 5281368"/>
              <a:gd name="connsiteY328" fmla="*/ 2568277 h 5291231"/>
              <a:gd name="connsiteX329" fmla="*/ 61324 w 5281368"/>
              <a:gd name="connsiteY329" fmla="*/ 2571724 h 5291231"/>
              <a:gd name="connsiteX330" fmla="*/ 63324 w 5281368"/>
              <a:gd name="connsiteY330" fmla="*/ 2563296 h 5291231"/>
              <a:gd name="connsiteX331" fmla="*/ 73226 w 5281368"/>
              <a:gd name="connsiteY331" fmla="*/ 2464504 h 5291231"/>
              <a:gd name="connsiteX332" fmla="*/ 76144 w 5281368"/>
              <a:gd name="connsiteY332" fmla="*/ 2441692 h 5291231"/>
              <a:gd name="connsiteX333" fmla="*/ 72903 w 5281368"/>
              <a:gd name="connsiteY333" fmla="*/ 2423829 h 5291231"/>
              <a:gd name="connsiteX334" fmla="*/ 61750 w 5281368"/>
              <a:gd name="connsiteY334" fmla="*/ 2446825 h 5291231"/>
              <a:gd name="connsiteX335" fmla="*/ 59945 w 5281368"/>
              <a:gd name="connsiteY335" fmla="*/ 2457437 h 5291231"/>
              <a:gd name="connsiteX336" fmla="*/ 57546 w 5281368"/>
              <a:gd name="connsiteY336" fmla="*/ 2467551 h 5291231"/>
              <a:gd name="connsiteX337" fmla="*/ 45593 w 5281368"/>
              <a:gd name="connsiteY337" fmla="*/ 2493918 h 5291231"/>
              <a:gd name="connsiteX338" fmla="*/ 33445 w 5281368"/>
              <a:gd name="connsiteY338" fmla="*/ 2573658 h 5291231"/>
              <a:gd name="connsiteX339" fmla="*/ 31995 w 5281368"/>
              <a:gd name="connsiteY339" fmla="*/ 2606790 h 5291231"/>
              <a:gd name="connsiteX340" fmla="*/ 15905 w 5281368"/>
              <a:gd name="connsiteY340" fmla="*/ 2617574 h 5291231"/>
              <a:gd name="connsiteX341" fmla="*/ 9453 w 5281368"/>
              <a:gd name="connsiteY341" fmla="*/ 2619249 h 5291231"/>
              <a:gd name="connsiteX342" fmla="*/ 81429 w 5281368"/>
              <a:gd name="connsiteY342" fmla="*/ 2099639 h 5291231"/>
              <a:gd name="connsiteX343" fmla="*/ 113244 w 5281368"/>
              <a:gd name="connsiteY343" fmla="*/ 2061601 h 5291231"/>
              <a:gd name="connsiteX344" fmla="*/ 163706 w 5281368"/>
              <a:gd name="connsiteY344" fmla="*/ 1862387 h 5291231"/>
              <a:gd name="connsiteX345" fmla="*/ 271700 w 5281368"/>
              <a:gd name="connsiteY345" fmla="*/ 1666850 h 5291231"/>
              <a:gd name="connsiteX346" fmla="*/ 344118 w 5281368"/>
              <a:gd name="connsiteY346" fmla="*/ 1504185 h 5291231"/>
              <a:gd name="connsiteX347" fmla="*/ 381424 w 5281368"/>
              <a:gd name="connsiteY347" fmla="*/ 1447506 h 5291231"/>
              <a:gd name="connsiteX348" fmla="*/ 411393 w 5281368"/>
              <a:gd name="connsiteY348" fmla="*/ 1333176 h 5291231"/>
              <a:gd name="connsiteX349" fmla="*/ 519809 w 5281368"/>
              <a:gd name="connsiteY349" fmla="*/ 1123849 h 5291231"/>
              <a:gd name="connsiteX350" fmla="*/ 641611 w 5281368"/>
              <a:gd name="connsiteY350" fmla="*/ 1027741 h 5291231"/>
              <a:gd name="connsiteX351" fmla="*/ 636434 w 5281368"/>
              <a:gd name="connsiteY351" fmla="*/ 1037554 h 5291231"/>
              <a:gd name="connsiteX352" fmla="*/ 617055 w 5281368"/>
              <a:gd name="connsiteY352" fmla="*/ 1110237 h 5291231"/>
              <a:gd name="connsiteX353" fmla="*/ 635416 w 5281368"/>
              <a:gd name="connsiteY353" fmla="*/ 1106401 h 5291231"/>
              <a:gd name="connsiteX354" fmla="*/ 698299 w 5281368"/>
              <a:gd name="connsiteY354" fmla="*/ 1058996 h 5291231"/>
              <a:gd name="connsiteX355" fmla="*/ 724562 w 5281368"/>
              <a:gd name="connsiteY355" fmla="*/ 964798 h 5291231"/>
              <a:gd name="connsiteX356" fmla="*/ 730841 w 5281368"/>
              <a:gd name="connsiteY356" fmla="*/ 948836 h 5291231"/>
              <a:gd name="connsiteX357" fmla="*/ 731338 w 5281368"/>
              <a:gd name="connsiteY357" fmla="*/ 948243 h 5291231"/>
              <a:gd name="connsiteX358" fmla="*/ 728183 w 5281368"/>
              <a:gd name="connsiteY358" fmla="*/ 937522 h 5291231"/>
              <a:gd name="connsiteX359" fmla="*/ 740319 w 5281368"/>
              <a:gd name="connsiteY359" fmla="*/ 919390 h 5291231"/>
              <a:gd name="connsiteX360" fmla="*/ 1096595 w 5281368"/>
              <a:gd name="connsiteY360" fmla="*/ 577974 h 5291231"/>
              <a:gd name="connsiteX361" fmla="*/ 1185186 w 5281368"/>
              <a:gd name="connsiteY361" fmla="*/ 522778 h 5291231"/>
              <a:gd name="connsiteX362" fmla="*/ 1255872 w 5281368"/>
              <a:gd name="connsiteY362" fmla="*/ 495030 h 5291231"/>
              <a:gd name="connsiteX363" fmla="*/ 1254890 w 5281368"/>
              <a:gd name="connsiteY363" fmla="*/ 434611 h 5291231"/>
              <a:gd name="connsiteX364" fmla="*/ 1268378 w 5281368"/>
              <a:gd name="connsiteY364" fmla="*/ 382255 h 5291231"/>
              <a:gd name="connsiteX365" fmla="*/ 1604292 w 5281368"/>
              <a:gd name="connsiteY365" fmla="*/ 108660 h 5291231"/>
              <a:gd name="connsiteX366" fmla="*/ 1696101 w 5281368"/>
              <a:gd name="connsiteY366" fmla="*/ 138985 h 5291231"/>
              <a:gd name="connsiteX367" fmla="*/ 1659565 w 5281368"/>
              <a:gd name="connsiteY367" fmla="*/ 154891 h 5291231"/>
              <a:gd name="connsiteX368" fmla="*/ 1636275 w 5281368"/>
              <a:gd name="connsiteY368" fmla="*/ 196020 h 5291231"/>
              <a:gd name="connsiteX369" fmla="*/ 1622164 w 5281368"/>
              <a:gd name="connsiteY369" fmla="*/ 154923 h 5291231"/>
              <a:gd name="connsiteX370" fmla="*/ 1550105 w 5281368"/>
              <a:gd name="connsiteY370" fmla="*/ 228997 h 5291231"/>
              <a:gd name="connsiteX371" fmla="*/ 1481437 w 5281368"/>
              <a:gd name="connsiteY371" fmla="*/ 347325 h 5291231"/>
              <a:gd name="connsiteX372" fmla="*/ 1545315 w 5281368"/>
              <a:gd name="connsiteY372" fmla="*/ 298730 h 5291231"/>
              <a:gd name="connsiteX373" fmla="*/ 1619546 w 5281368"/>
              <a:gd name="connsiteY373" fmla="*/ 230513 h 5291231"/>
              <a:gd name="connsiteX374" fmla="*/ 1695107 w 5281368"/>
              <a:gd name="connsiteY374" fmla="*/ 140174 h 5291231"/>
              <a:gd name="connsiteX375" fmla="*/ 1696835 w 5281368"/>
              <a:gd name="connsiteY375" fmla="*/ 171923 h 5291231"/>
              <a:gd name="connsiteX376" fmla="*/ 1707412 w 5281368"/>
              <a:gd name="connsiteY376" fmla="*/ 247438 h 5291231"/>
              <a:gd name="connsiteX377" fmla="*/ 2034709 w 5281368"/>
              <a:gd name="connsiteY377" fmla="*/ 74720 h 5291231"/>
              <a:gd name="connsiteX378" fmla="*/ 2218808 w 5281368"/>
              <a:gd name="connsiteY378" fmla="*/ 35769 h 5291231"/>
              <a:gd name="connsiteX379" fmla="*/ 2570956 w 5281368"/>
              <a:gd name="connsiteY379" fmla="*/ 0 h 5291231"/>
              <a:gd name="connsiteX380" fmla="*/ 2563996 w 5281368"/>
              <a:gd name="connsiteY380" fmla="*/ 8322 h 5291231"/>
              <a:gd name="connsiteX381" fmla="*/ 2570403 w 5281368"/>
              <a:gd name="connsiteY381" fmla="*/ 30852 h 5291231"/>
              <a:gd name="connsiteX382" fmla="*/ 2638332 w 5281368"/>
              <a:gd name="connsiteY382" fmla="*/ 46254 h 5291231"/>
              <a:gd name="connsiteX383" fmla="*/ 2770795 w 5281368"/>
              <a:gd name="connsiteY383" fmla="*/ 88360 h 5291231"/>
              <a:gd name="connsiteX384" fmla="*/ 2784583 w 5281368"/>
              <a:gd name="connsiteY384" fmla="*/ 88781 h 5291231"/>
              <a:gd name="connsiteX385" fmla="*/ 2771281 w 5281368"/>
              <a:gd name="connsiteY385" fmla="*/ 93817 h 5291231"/>
              <a:gd name="connsiteX386" fmla="*/ 2847724 w 5281368"/>
              <a:gd name="connsiteY386" fmla="*/ 118360 h 5291231"/>
              <a:gd name="connsiteX387" fmla="*/ 2946494 w 5281368"/>
              <a:gd name="connsiteY387" fmla="*/ 140365 h 5291231"/>
              <a:gd name="connsiteX388" fmla="*/ 3065623 w 5281368"/>
              <a:gd name="connsiteY388" fmla="*/ 150106 h 5291231"/>
              <a:gd name="connsiteX389" fmla="*/ 3030740 w 5281368"/>
              <a:gd name="connsiteY389" fmla="*/ 129011 h 5291231"/>
              <a:gd name="connsiteX390" fmla="*/ 2983312 w 5281368"/>
              <a:gd name="connsiteY390" fmla="*/ 133786 h 5291231"/>
              <a:gd name="connsiteX391" fmla="*/ 3008772 w 5281368"/>
              <a:gd name="connsiteY391" fmla="*/ 98514 h 5291231"/>
              <a:gd name="connsiteX392" fmla="*/ 2907214 w 5281368"/>
              <a:gd name="connsiteY392" fmla="*/ 82258 h 5291231"/>
              <a:gd name="connsiteX393" fmla="*/ 2833515 w 5281368"/>
              <a:gd name="connsiteY393" fmla="*/ 76172 h 5291231"/>
              <a:gd name="connsiteX394" fmla="*/ 2818765 w 5281368"/>
              <a:gd name="connsiteY394" fmla="*/ 58784 h 5291231"/>
              <a:gd name="connsiteX395" fmla="*/ 2806575 w 5281368"/>
              <a:gd name="connsiteY395" fmla="*/ 51619 h 5291231"/>
              <a:gd name="connsiteX396" fmla="*/ 2796472 w 5281368"/>
              <a:gd name="connsiteY396" fmla="*/ 43169 h 5291231"/>
              <a:gd name="connsiteX397" fmla="*/ 2776881 w 5281368"/>
              <a:gd name="connsiteY397" fmla="*/ 14661 h 5291231"/>
              <a:gd name="connsiteX398" fmla="*/ 3035227 w 5281368"/>
              <a:gd name="connsiteY398" fmla="*/ 62055 h 5291231"/>
              <a:gd name="connsiteX399" fmla="*/ 3280454 w 5281368"/>
              <a:gd name="connsiteY399" fmla="*/ 122718 h 5291231"/>
              <a:gd name="connsiteX400" fmla="*/ 3434390 w 5281368"/>
              <a:gd name="connsiteY400" fmla="*/ 140360 h 5291231"/>
              <a:gd name="connsiteX401" fmla="*/ 3452224 w 5281368"/>
              <a:gd name="connsiteY401" fmla="*/ 149164 h 5291231"/>
              <a:gd name="connsiteX402" fmla="*/ 3494069 w 5281368"/>
              <a:gd name="connsiteY402" fmla="*/ 160295 h 5291231"/>
              <a:gd name="connsiteX403" fmla="*/ 3618135 w 5281368"/>
              <a:gd name="connsiteY403" fmla="*/ 215668 h 5291231"/>
              <a:gd name="connsiteX404" fmla="*/ 3641063 w 5281368"/>
              <a:gd name="connsiteY404" fmla="*/ 224298 h 5291231"/>
              <a:gd name="connsiteX405" fmla="*/ 3651219 w 5281368"/>
              <a:gd name="connsiteY405" fmla="*/ 226713 h 5291231"/>
              <a:gd name="connsiteX406" fmla="*/ 3664826 w 5281368"/>
              <a:gd name="connsiteY406" fmla="*/ 226713 h 5291231"/>
              <a:gd name="connsiteX407" fmla="*/ 3669569 w 5281368"/>
              <a:gd name="connsiteY407" fmla="*/ 226713 h 5291231"/>
              <a:gd name="connsiteX408" fmla="*/ 3522529 w 5281368"/>
              <a:gd name="connsiteY408" fmla="*/ 146063 h 5291231"/>
              <a:gd name="connsiteX409" fmla="*/ 3446637 w 5281368"/>
              <a:gd name="connsiteY409" fmla="*/ 108110 h 5291231"/>
              <a:gd name="connsiteX410" fmla="*/ 3550988 w 5281368"/>
              <a:gd name="connsiteY410" fmla="*/ 141319 h 5291231"/>
              <a:gd name="connsiteX411" fmla="*/ 3541502 w 5281368"/>
              <a:gd name="connsiteY411" fmla="*/ 146063 h 5291231"/>
              <a:gd name="connsiteX412" fmla="*/ 3588934 w 5281368"/>
              <a:gd name="connsiteY412" fmla="*/ 155551 h 5291231"/>
              <a:gd name="connsiteX413" fmla="*/ 3598421 w 5281368"/>
              <a:gd name="connsiteY413" fmla="*/ 174528 h 5291231"/>
              <a:gd name="connsiteX414" fmla="*/ 3693286 w 5281368"/>
              <a:gd name="connsiteY414" fmla="*/ 217225 h 5291231"/>
              <a:gd name="connsiteX415" fmla="*/ 3717002 w 5281368"/>
              <a:gd name="connsiteY415" fmla="*/ 226713 h 5291231"/>
              <a:gd name="connsiteX416" fmla="*/ 3930448 w 5281368"/>
              <a:gd name="connsiteY416" fmla="*/ 354804 h 5291231"/>
              <a:gd name="connsiteX417" fmla="*/ 3992110 w 5281368"/>
              <a:gd name="connsiteY417" fmla="*/ 397501 h 5291231"/>
              <a:gd name="connsiteX418" fmla="*/ 4034799 w 5281368"/>
              <a:gd name="connsiteY418" fmla="*/ 416477 h 5291231"/>
              <a:gd name="connsiteX419" fmla="*/ 4034800 w 5281368"/>
              <a:gd name="connsiteY419" fmla="*/ 430710 h 5291231"/>
              <a:gd name="connsiteX420" fmla="*/ 3887759 w 5281368"/>
              <a:gd name="connsiteY420" fmla="*/ 340572 h 5291231"/>
              <a:gd name="connsiteX421" fmla="*/ 3878272 w 5281368"/>
              <a:gd name="connsiteY421" fmla="*/ 340572 h 5291231"/>
              <a:gd name="connsiteX422" fmla="*/ 3887758 w 5281368"/>
              <a:gd name="connsiteY422" fmla="*/ 345316 h 5291231"/>
              <a:gd name="connsiteX423" fmla="*/ 3897245 w 5281368"/>
              <a:gd name="connsiteY423" fmla="*/ 354804 h 5291231"/>
              <a:gd name="connsiteX424" fmla="*/ 3887759 w 5281368"/>
              <a:gd name="connsiteY424" fmla="*/ 350060 h 5291231"/>
              <a:gd name="connsiteX425" fmla="*/ 3883015 w 5281368"/>
              <a:gd name="connsiteY425" fmla="*/ 350060 h 5291231"/>
              <a:gd name="connsiteX426" fmla="*/ 4039543 w 5281368"/>
              <a:gd name="connsiteY426" fmla="*/ 459175 h 5291231"/>
              <a:gd name="connsiteX427" fmla="*/ 4196070 w 5281368"/>
              <a:gd name="connsiteY427" fmla="*/ 573033 h 5291231"/>
              <a:gd name="connsiteX428" fmla="*/ 4229273 w 5281368"/>
              <a:gd name="connsiteY428" fmla="*/ 592010 h 5291231"/>
              <a:gd name="connsiteX429" fmla="*/ 4343110 w 5281368"/>
              <a:gd name="connsiteY429" fmla="*/ 686892 h 5291231"/>
              <a:gd name="connsiteX430" fmla="*/ 4362083 w 5281368"/>
              <a:gd name="connsiteY430" fmla="*/ 677404 h 5291231"/>
              <a:gd name="connsiteX431" fmla="*/ 4390543 w 5281368"/>
              <a:gd name="connsiteY431" fmla="*/ 691636 h 5291231"/>
              <a:gd name="connsiteX432" fmla="*/ 4385800 w 5281368"/>
              <a:gd name="connsiteY432" fmla="*/ 686892 h 5291231"/>
              <a:gd name="connsiteX433" fmla="*/ 4385799 w 5281368"/>
              <a:gd name="connsiteY433" fmla="*/ 682148 h 5291231"/>
              <a:gd name="connsiteX434" fmla="*/ 4395286 w 5281368"/>
              <a:gd name="connsiteY434" fmla="*/ 691636 h 5291231"/>
              <a:gd name="connsiteX435" fmla="*/ 4400029 w 5281368"/>
              <a:gd name="connsiteY435" fmla="*/ 696380 h 5291231"/>
              <a:gd name="connsiteX436" fmla="*/ 4420781 w 5281368"/>
              <a:gd name="connsiteY436" fmla="*/ 698159 h 5291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</a:cxnLst>
            <a:rect l="l" t="t" r="r" b="b"/>
            <a:pathLst>
              <a:path w="5281368" h="5291231">
                <a:moveTo>
                  <a:pt x="1654787" y="4911621"/>
                </a:moveTo>
                <a:cubicBezTo>
                  <a:pt x="1620564" y="4910269"/>
                  <a:pt x="1586146" y="4906734"/>
                  <a:pt x="1553230" y="4895365"/>
                </a:cubicBezTo>
                <a:cubicBezTo>
                  <a:pt x="1507325" y="4880203"/>
                  <a:pt x="1461873" y="4888651"/>
                  <a:pt x="1417297" y="4906924"/>
                </a:cubicBezTo>
                <a:cubicBezTo>
                  <a:pt x="1445468" y="4908264"/>
                  <a:pt x="1467362" y="4925566"/>
                  <a:pt x="1493739" y="4931467"/>
                </a:cubicBezTo>
                <a:cubicBezTo>
                  <a:pt x="1526267" y="4938471"/>
                  <a:pt x="1559885" y="4945377"/>
                  <a:pt x="1592509" y="4953472"/>
                </a:cubicBezTo>
                <a:cubicBezTo>
                  <a:pt x="1630190" y="4962767"/>
                  <a:pt x="1670552" y="4971273"/>
                  <a:pt x="1711638" y="4963212"/>
                </a:cubicBezTo>
                <a:cubicBezTo>
                  <a:pt x="1699946" y="4955453"/>
                  <a:pt x="1683218" y="4934391"/>
                  <a:pt x="1676756" y="4942117"/>
                </a:cubicBezTo>
                <a:cubicBezTo>
                  <a:pt x="1659260" y="4961827"/>
                  <a:pt x="1645201" y="4946028"/>
                  <a:pt x="1629327" y="4946892"/>
                </a:cubicBezTo>
                <a:cubicBezTo>
                  <a:pt x="1648681" y="4941868"/>
                  <a:pt x="1642370" y="4920428"/>
                  <a:pt x="1654787" y="4911621"/>
                </a:cubicBezTo>
                <a:close/>
                <a:moveTo>
                  <a:pt x="706566" y="3951131"/>
                </a:moveTo>
                <a:lnTo>
                  <a:pt x="705819" y="3952148"/>
                </a:lnTo>
                <a:lnTo>
                  <a:pt x="702502" y="3948149"/>
                </a:lnTo>
                <a:cubicBezTo>
                  <a:pt x="702502" y="3948149"/>
                  <a:pt x="702502" y="3948149"/>
                  <a:pt x="706566" y="3951131"/>
                </a:cubicBezTo>
                <a:close/>
                <a:moveTo>
                  <a:pt x="804823" y="4032646"/>
                </a:moveTo>
                <a:lnTo>
                  <a:pt x="806235" y="4036797"/>
                </a:lnTo>
                <a:cubicBezTo>
                  <a:pt x="806235" y="4036797"/>
                  <a:pt x="805218" y="4036051"/>
                  <a:pt x="804576" y="4034798"/>
                </a:cubicBezTo>
                <a:close/>
                <a:moveTo>
                  <a:pt x="767008" y="3945440"/>
                </a:moveTo>
                <a:cubicBezTo>
                  <a:pt x="764024" y="3949506"/>
                  <a:pt x="764024" y="3949506"/>
                  <a:pt x="764024" y="3949506"/>
                </a:cubicBezTo>
                <a:cubicBezTo>
                  <a:pt x="764024" y="3949506"/>
                  <a:pt x="767008" y="3945440"/>
                  <a:pt x="767008" y="3945440"/>
                </a:cubicBezTo>
                <a:close/>
                <a:moveTo>
                  <a:pt x="632603" y="3701082"/>
                </a:moveTo>
                <a:lnTo>
                  <a:pt x="636565" y="3705796"/>
                </a:lnTo>
                <a:cubicBezTo>
                  <a:pt x="634533" y="3704305"/>
                  <a:pt x="633518" y="3703559"/>
                  <a:pt x="632875" y="3702305"/>
                </a:cubicBezTo>
                <a:close/>
                <a:moveTo>
                  <a:pt x="643612" y="3704711"/>
                </a:moveTo>
                <a:cubicBezTo>
                  <a:pt x="643612" y="3704711"/>
                  <a:pt x="640628" y="3708778"/>
                  <a:pt x="644691" y="3711759"/>
                </a:cubicBezTo>
                <a:cubicBezTo>
                  <a:pt x="642660" y="3710269"/>
                  <a:pt x="642390" y="3708506"/>
                  <a:pt x="641985" y="3705864"/>
                </a:cubicBezTo>
                <a:lnTo>
                  <a:pt x="641026" y="3702813"/>
                </a:lnTo>
                <a:close/>
                <a:moveTo>
                  <a:pt x="563003" y="3507900"/>
                </a:moveTo>
                <a:lnTo>
                  <a:pt x="564025" y="3514880"/>
                </a:lnTo>
                <a:lnTo>
                  <a:pt x="562423" y="3512950"/>
                </a:lnTo>
                <a:cubicBezTo>
                  <a:pt x="561780" y="3511695"/>
                  <a:pt x="561511" y="3509934"/>
                  <a:pt x="563003" y="3507900"/>
                </a:cubicBezTo>
                <a:close/>
                <a:moveTo>
                  <a:pt x="408049" y="2730959"/>
                </a:moveTo>
                <a:cubicBezTo>
                  <a:pt x="405567" y="2785448"/>
                  <a:pt x="415274" y="2848882"/>
                  <a:pt x="406571" y="2886292"/>
                </a:cubicBezTo>
                <a:cubicBezTo>
                  <a:pt x="421169" y="2934546"/>
                  <a:pt x="429797" y="2990933"/>
                  <a:pt x="437347" y="3040270"/>
                </a:cubicBezTo>
                <a:cubicBezTo>
                  <a:pt x="433283" y="3037289"/>
                  <a:pt x="433283" y="3037289"/>
                  <a:pt x="433283" y="3037289"/>
                </a:cubicBezTo>
                <a:cubicBezTo>
                  <a:pt x="432205" y="3030240"/>
                  <a:pt x="432205" y="3030240"/>
                  <a:pt x="428142" y="3027259"/>
                </a:cubicBezTo>
                <a:cubicBezTo>
                  <a:pt x="428142" y="3027259"/>
                  <a:pt x="425158" y="3031324"/>
                  <a:pt x="429221" y="3034307"/>
                </a:cubicBezTo>
                <a:cubicBezTo>
                  <a:pt x="427314" y="3045421"/>
                  <a:pt x="427314" y="3045421"/>
                  <a:pt x="427314" y="3045421"/>
                </a:cubicBezTo>
                <a:cubicBezTo>
                  <a:pt x="426236" y="3038373"/>
                  <a:pt x="425158" y="3031324"/>
                  <a:pt x="424079" y="3024276"/>
                </a:cubicBezTo>
                <a:cubicBezTo>
                  <a:pt x="415377" y="3061687"/>
                  <a:pt x="422926" y="3111024"/>
                  <a:pt x="434539" y="3163344"/>
                </a:cubicBezTo>
                <a:cubicBezTo>
                  <a:pt x="450214" y="3218647"/>
                  <a:pt x="466969" y="3280998"/>
                  <a:pt x="482645" y="3336300"/>
                </a:cubicBezTo>
                <a:cubicBezTo>
                  <a:pt x="486959" y="3364493"/>
                  <a:pt x="497493" y="3409766"/>
                  <a:pt x="515075" y="3453953"/>
                </a:cubicBezTo>
                <a:cubicBezTo>
                  <a:pt x="525608" y="3499225"/>
                  <a:pt x="546175" y="3539346"/>
                  <a:pt x="560521" y="3562389"/>
                </a:cubicBezTo>
                <a:cubicBezTo>
                  <a:pt x="568898" y="3593564"/>
                  <a:pt x="581338" y="3627721"/>
                  <a:pt x="595684" y="3650764"/>
                </a:cubicBezTo>
                <a:cubicBezTo>
                  <a:pt x="595684" y="3650764"/>
                  <a:pt x="592699" y="3654830"/>
                  <a:pt x="596762" y="3657813"/>
                </a:cubicBezTo>
                <a:cubicBezTo>
                  <a:pt x="597841" y="3664860"/>
                  <a:pt x="597841" y="3664860"/>
                  <a:pt x="601903" y="3667843"/>
                </a:cubicBezTo>
                <a:cubicBezTo>
                  <a:pt x="628941" y="3750254"/>
                  <a:pt x="662774" y="3806370"/>
                  <a:pt x="702828" y="3879564"/>
                </a:cubicBezTo>
                <a:cubicBezTo>
                  <a:pt x="697937" y="3894744"/>
                  <a:pt x="688733" y="3881733"/>
                  <a:pt x="681685" y="3882817"/>
                </a:cubicBezTo>
                <a:cubicBezTo>
                  <a:pt x="679779" y="3893931"/>
                  <a:pt x="684921" y="3903961"/>
                  <a:pt x="687078" y="3918058"/>
                </a:cubicBezTo>
                <a:cubicBezTo>
                  <a:pt x="686000" y="3911011"/>
                  <a:pt x="681937" y="3908028"/>
                  <a:pt x="681937" y="3908028"/>
                </a:cubicBezTo>
                <a:cubicBezTo>
                  <a:pt x="680858" y="3900980"/>
                  <a:pt x="680858" y="3900980"/>
                  <a:pt x="676795" y="3897998"/>
                </a:cubicBezTo>
                <a:cubicBezTo>
                  <a:pt x="673811" y="3902065"/>
                  <a:pt x="677874" y="3905046"/>
                  <a:pt x="677874" y="3905046"/>
                </a:cubicBezTo>
                <a:cubicBezTo>
                  <a:pt x="678952" y="3912095"/>
                  <a:pt x="683015" y="3915077"/>
                  <a:pt x="683015" y="3915077"/>
                </a:cubicBezTo>
                <a:cubicBezTo>
                  <a:pt x="683015" y="3915077"/>
                  <a:pt x="684094" y="3922125"/>
                  <a:pt x="684094" y="3922125"/>
                </a:cubicBezTo>
                <a:cubicBezTo>
                  <a:pt x="689235" y="3932155"/>
                  <a:pt x="694377" y="3942185"/>
                  <a:pt x="695455" y="3949234"/>
                </a:cubicBezTo>
                <a:cubicBezTo>
                  <a:pt x="695455" y="3949234"/>
                  <a:pt x="695455" y="3949234"/>
                  <a:pt x="699518" y="3952216"/>
                </a:cubicBezTo>
                <a:cubicBezTo>
                  <a:pt x="699518" y="3952216"/>
                  <a:pt x="703582" y="3955198"/>
                  <a:pt x="703582" y="3955198"/>
                </a:cubicBezTo>
                <a:cubicBezTo>
                  <a:pt x="703582" y="3955198"/>
                  <a:pt x="703582" y="3955198"/>
                  <a:pt x="703954" y="3954690"/>
                </a:cubicBezTo>
                <a:lnTo>
                  <a:pt x="705819" y="3952148"/>
                </a:lnTo>
                <a:lnTo>
                  <a:pt x="709137" y="3956147"/>
                </a:lnTo>
                <a:cubicBezTo>
                  <a:pt x="711168" y="3957638"/>
                  <a:pt x="713200" y="3959129"/>
                  <a:pt x="715770" y="3964144"/>
                </a:cubicBezTo>
                <a:cubicBezTo>
                  <a:pt x="730944" y="3969024"/>
                  <a:pt x="712534" y="3942999"/>
                  <a:pt x="718504" y="3934867"/>
                </a:cubicBezTo>
                <a:cubicBezTo>
                  <a:pt x="732850" y="3957909"/>
                  <a:pt x="739897" y="3956825"/>
                  <a:pt x="745038" y="3966855"/>
                </a:cubicBezTo>
                <a:cubicBezTo>
                  <a:pt x="752086" y="3965771"/>
                  <a:pt x="752086" y="3965771"/>
                  <a:pt x="752086" y="3965771"/>
                </a:cubicBezTo>
                <a:cubicBezTo>
                  <a:pt x="752086" y="3965771"/>
                  <a:pt x="752086" y="3965771"/>
                  <a:pt x="749101" y="3969838"/>
                </a:cubicBezTo>
                <a:cubicBezTo>
                  <a:pt x="749101" y="3969838"/>
                  <a:pt x="753164" y="3972819"/>
                  <a:pt x="753164" y="3972819"/>
                </a:cubicBezTo>
                <a:cubicBezTo>
                  <a:pt x="754243" y="3979868"/>
                  <a:pt x="754243" y="3979868"/>
                  <a:pt x="757227" y="3975801"/>
                </a:cubicBezTo>
                <a:cubicBezTo>
                  <a:pt x="761290" y="3978784"/>
                  <a:pt x="761290" y="3978784"/>
                  <a:pt x="761290" y="3978784"/>
                </a:cubicBezTo>
                <a:cubicBezTo>
                  <a:pt x="777793" y="4015923"/>
                  <a:pt x="790233" y="4050080"/>
                  <a:pt x="804328" y="4047912"/>
                </a:cubicBezTo>
                <a:cubicBezTo>
                  <a:pt x="807313" y="4043845"/>
                  <a:pt x="807313" y="4043845"/>
                  <a:pt x="807313" y="4043845"/>
                </a:cubicBezTo>
                <a:cubicBezTo>
                  <a:pt x="804328" y="4047912"/>
                  <a:pt x="808392" y="4050894"/>
                  <a:pt x="808392" y="4050894"/>
                </a:cubicBezTo>
                <a:cubicBezTo>
                  <a:pt x="805407" y="4054960"/>
                  <a:pt x="813533" y="4060925"/>
                  <a:pt x="814611" y="4067972"/>
                </a:cubicBezTo>
                <a:cubicBezTo>
                  <a:pt x="818674" y="4070955"/>
                  <a:pt x="818674" y="4070955"/>
                  <a:pt x="821659" y="4066888"/>
                </a:cubicBezTo>
                <a:cubicBezTo>
                  <a:pt x="816769" y="4082069"/>
                  <a:pt x="832193" y="4112160"/>
                  <a:pt x="855744" y="4148215"/>
                </a:cubicBezTo>
                <a:cubicBezTo>
                  <a:pt x="879293" y="4184270"/>
                  <a:pt x="908813" y="4212193"/>
                  <a:pt x="926144" y="4231169"/>
                </a:cubicBezTo>
                <a:cubicBezTo>
                  <a:pt x="913704" y="4197012"/>
                  <a:pt x="877965" y="4152011"/>
                  <a:pt x="855492" y="4123004"/>
                </a:cubicBezTo>
                <a:cubicBezTo>
                  <a:pt x="868509" y="4113787"/>
                  <a:pt x="837659" y="4053605"/>
                  <a:pt x="817345" y="4038695"/>
                </a:cubicBezTo>
                <a:cubicBezTo>
                  <a:pt x="817345" y="4038695"/>
                  <a:pt x="817345" y="4038695"/>
                  <a:pt x="813282" y="4035713"/>
                </a:cubicBezTo>
                <a:cubicBezTo>
                  <a:pt x="813282" y="4035713"/>
                  <a:pt x="812203" y="4028665"/>
                  <a:pt x="812203" y="4028665"/>
                </a:cubicBezTo>
                <a:cubicBezTo>
                  <a:pt x="808140" y="4025683"/>
                  <a:pt x="805155" y="4029749"/>
                  <a:pt x="805155" y="4029749"/>
                </a:cubicBezTo>
                <a:lnTo>
                  <a:pt x="804823" y="4032646"/>
                </a:lnTo>
                <a:lnTo>
                  <a:pt x="793120" y="3998235"/>
                </a:lnTo>
                <a:cubicBezTo>
                  <a:pt x="788320" y="3984545"/>
                  <a:pt x="781354" y="3968483"/>
                  <a:pt x="767008" y="3945440"/>
                </a:cubicBezTo>
                <a:cubicBezTo>
                  <a:pt x="762945" y="3942457"/>
                  <a:pt x="765930" y="3938391"/>
                  <a:pt x="761866" y="3935410"/>
                </a:cubicBezTo>
                <a:cubicBezTo>
                  <a:pt x="757803" y="3932427"/>
                  <a:pt x="760788" y="3928361"/>
                  <a:pt x="760788" y="3928361"/>
                </a:cubicBezTo>
                <a:cubicBezTo>
                  <a:pt x="752662" y="3922397"/>
                  <a:pt x="752662" y="3922397"/>
                  <a:pt x="749678" y="3926464"/>
                </a:cubicBezTo>
                <a:cubicBezTo>
                  <a:pt x="748599" y="3919415"/>
                  <a:pt x="738316" y="3899354"/>
                  <a:pt x="741301" y="3895288"/>
                </a:cubicBezTo>
                <a:cubicBezTo>
                  <a:pt x="703404" y="3836190"/>
                  <a:pt x="679351" y="3749713"/>
                  <a:pt x="638470" y="3694681"/>
                </a:cubicBezTo>
                <a:lnTo>
                  <a:pt x="641026" y="3702813"/>
                </a:lnTo>
                <a:lnTo>
                  <a:pt x="639549" y="3701729"/>
                </a:lnTo>
                <a:cubicBezTo>
                  <a:pt x="638470" y="3694681"/>
                  <a:pt x="638470" y="3694681"/>
                  <a:pt x="634408" y="3691699"/>
                </a:cubicBezTo>
                <a:cubicBezTo>
                  <a:pt x="634408" y="3691699"/>
                  <a:pt x="631423" y="3695765"/>
                  <a:pt x="631423" y="3695765"/>
                </a:cubicBezTo>
                <a:lnTo>
                  <a:pt x="632603" y="3701082"/>
                </a:lnTo>
                <a:lnTo>
                  <a:pt x="621131" y="3687429"/>
                </a:lnTo>
                <a:cubicBezTo>
                  <a:pt x="615378" y="3679297"/>
                  <a:pt x="609490" y="3670283"/>
                  <a:pt x="604889" y="3663777"/>
                </a:cubicBezTo>
                <a:cubicBezTo>
                  <a:pt x="608951" y="3666759"/>
                  <a:pt x="608951" y="3666759"/>
                  <a:pt x="608951" y="3666759"/>
                </a:cubicBezTo>
                <a:cubicBezTo>
                  <a:pt x="608951" y="3666759"/>
                  <a:pt x="607873" y="3659710"/>
                  <a:pt x="603809" y="3656728"/>
                </a:cubicBezTo>
                <a:cubicBezTo>
                  <a:pt x="606794" y="3652662"/>
                  <a:pt x="602731" y="3649680"/>
                  <a:pt x="602731" y="3649680"/>
                </a:cubicBezTo>
                <a:cubicBezTo>
                  <a:pt x="589877" y="3624604"/>
                  <a:pt x="579801" y="3600002"/>
                  <a:pt x="573010" y="3576248"/>
                </a:cubicBezTo>
                <a:lnTo>
                  <a:pt x="564025" y="3514880"/>
                </a:lnTo>
                <a:lnTo>
                  <a:pt x="564081" y="3514948"/>
                </a:lnTo>
                <a:cubicBezTo>
                  <a:pt x="568144" y="3517930"/>
                  <a:pt x="568144" y="3517930"/>
                  <a:pt x="571128" y="3513864"/>
                </a:cubicBezTo>
                <a:cubicBezTo>
                  <a:pt x="571128" y="3513864"/>
                  <a:pt x="567066" y="3510883"/>
                  <a:pt x="567066" y="3510883"/>
                </a:cubicBezTo>
                <a:cubicBezTo>
                  <a:pt x="567066" y="3510883"/>
                  <a:pt x="567066" y="3510883"/>
                  <a:pt x="563003" y="3507900"/>
                </a:cubicBezTo>
                <a:cubicBezTo>
                  <a:pt x="565987" y="3503834"/>
                  <a:pt x="561925" y="3500852"/>
                  <a:pt x="561925" y="3500852"/>
                </a:cubicBezTo>
                <a:cubicBezTo>
                  <a:pt x="568972" y="3499767"/>
                  <a:pt x="562751" y="3482689"/>
                  <a:pt x="556532" y="3465610"/>
                </a:cubicBezTo>
                <a:cubicBezTo>
                  <a:pt x="549484" y="3466695"/>
                  <a:pt x="554626" y="3476725"/>
                  <a:pt x="554626" y="3476725"/>
                </a:cubicBezTo>
                <a:cubicBezTo>
                  <a:pt x="550562" y="3473743"/>
                  <a:pt x="550562" y="3473743"/>
                  <a:pt x="550562" y="3473743"/>
                </a:cubicBezTo>
                <a:cubicBezTo>
                  <a:pt x="546499" y="3470761"/>
                  <a:pt x="546499" y="3470761"/>
                  <a:pt x="546499" y="3470761"/>
                </a:cubicBezTo>
                <a:cubicBezTo>
                  <a:pt x="546499" y="3470761"/>
                  <a:pt x="547579" y="3477809"/>
                  <a:pt x="547579" y="3477809"/>
                </a:cubicBezTo>
                <a:cubicBezTo>
                  <a:pt x="541358" y="3460730"/>
                  <a:pt x="538374" y="3464797"/>
                  <a:pt x="531075" y="3440669"/>
                </a:cubicBezTo>
                <a:cubicBezTo>
                  <a:pt x="535138" y="3443652"/>
                  <a:pt x="535138" y="3443652"/>
                  <a:pt x="535138" y="3443652"/>
                </a:cubicBezTo>
                <a:cubicBezTo>
                  <a:pt x="535138" y="3443652"/>
                  <a:pt x="535138" y="3443652"/>
                  <a:pt x="536216" y="3450700"/>
                </a:cubicBezTo>
                <a:cubicBezTo>
                  <a:pt x="540280" y="3453682"/>
                  <a:pt x="540280" y="3453682"/>
                  <a:pt x="540280" y="3453682"/>
                </a:cubicBezTo>
                <a:cubicBezTo>
                  <a:pt x="543264" y="3449615"/>
                  <a:pt x="542186" y="3442568"/>
                  <a:pt x="538123" y="3439585"/>
                </a:cubicBezTo>
                <a:cubicBezTo>
                  <a:pt x="538123" y="3439585"/>
                  <a:pt x="541108" y="3435519"/>
                  <a:pt x="537044" y="3432537"/>
                </a:cubicBezTo>
                <a:cubicBezTo>
                  <a:pt x="543013" y="3424405"/>
                  <a:pt x="539777" y="3403260"/>
                  <a:pt x="535463" y="3375066"/>
                </a:cubicBezTo>
                <a:cubicBezTo>
                  <a:pt x="528164" y="3350939"/>
                  <a:pt x="516803" y="3323831"/>
                  <a:pt x="507599" y="3310818"/>
                </a:cubicBezTo>
                <a:cubicBezTo>
                  <a:pt x="507599" y="3310818"/>
                  <a:pt x="507599" y="3310818"/>
                  <a:pt x="510584" y="3306752"/>
                </a:cubicBezTo>
                <a:cubicBezTo>
                  <a:pt x="510584" y="3306752"/>
                  <a:pt x="509504" y="3299704"/>
                  <a:pt x="505441" y="3296721"/>
                </a:cubicBezTo>
                <a:cubicBezTo>
                  <a:pt x="508426" y="3292655"/>
                  <a:pt x="508426" y="3292655"/>
                  <a:pt x="508426" y="3292655"/>
                </a:cubicBezTo>
                <a:cubicBezTo>
                  <a:pt x="504363" y="3289673"/>
                  <a:pt x="504363" y="3289673"/>
                  <a:pt x="504363" y="3289673"/>
                </a:cubicBezTo>
                <a:cubicBezTo>
                  <a:pt x="498143" y="3272595"/>
                  <a:pt x="505190" y="3271511"/>
                  <a:pt x="494908" y="3251449"/>
                </a:cubicBezTo>
                <a:cubicBezTo>
                  <a:pt x="486781" y="3245485"/>
                  <a:pt x="493002" y="3262565"/>
                  <a:pt x="490017" y="3266630"/>
                </a:cubicBezTo>
                <a:cubicBezTo>
                  <a:pt x="490017" y="3266630"/>
                  <a:pt x="485954" y="3263648"/>
                  <a:pt x="485954" y="3263648"/>
                </a:cubicBezTo>
                <a:cubicBezTo>
                  <a:pt x="481892" y="3260666"/>
                  <a:pt x="482970" y="3267715"/>
                  <a:pt x="487033" y="3270697"/>
                </a:cubicBezTo>
                <a:cubicBezTo>
                  <a:pt x="484048" y="3274763"/>
                  <a:pt x="484048" y="3274763"/>
                  <a:pt x="484048" y="3274763"/>
                </a:cubicBezTo>
                <a:cubicBezTo>
                  <a:pt x="477829" y="3257684"/>
                  <a:pt x="474593" y="3236539"/>
                  <a:pt x="472435" y="3222443"/>
                </a:cubicBezTo>
                <a:cubicBezTo>
                  <a:pt x="486531" y="3220275"/>
                  <a:pt x="486531" y="3220275"/>
                  <a:pt x="486531" y="3220275"/>
                </a:cubicBezTo>
                <a:cubicBezTo>
                  <a:pt x="486280" y="3195063"/>
                  <a:pt x="486028" y="3169852"/>
                  <a:pt x="485777" y="3144641"/>
                </a:cubicBezTo>
                <a:cubicBezTo>
                  <a:pt x="478478" y="3120514"/>
                  <a:pt x="467368" y="3118616"/>
                  <a:pt x="463054" y="3090423"/>
                </a:cubicBezTo>
                <a:cubicBezTo>
                  <a:pt x="463881" y="3072259"/>
                  <a:pt x="464709" y="3054097"/>
                  <a:pt x="459316" y="3018855"/>
                </a:cubicBezTo>
                <a:cubicBezTo>
                  <a:pt x="453097" y="3001776"/>
                  <a:pt x="444143" y="3013976"/>
                  <a:pt x="443891" y="2988764"/>
                </a:cubicBezTo>
                <a:cubicBezTo>
                  <a:pt x="437997" y="2903101"/>
                  <a:pt x="409881" y="2813641"/>
                  <a:pt x="408049" y="2730959"/>
                </a:cubicBezTo>
                <a:close/>
                <a:moveTo>
                  <a:pt x="3399718" y="4881102"/>
                </a:moveTo>
                <a:lnTo>
                  <a:pt x="3383906" y="4886958"/>
                </a:lnTo>
                <a:cubicBezTo>
                  <a:pt x="3388720" y="4880941"/>
                  <a:pt x="3391127" y="4877933"/>
                  <a:pt x="3393834" y="4877631"/>
                </a:cubicBezTo>
                <a:close/>
                <a:moveTo>
                  <a:pt x="3521084" y="4838814"/>
                </a:moveTo>
                <a:cubicBezTo>
                  <a:pt x="3335790" y="4848457"/>
                  <a:pt x="3282874" y="4766638"/>
                  <a:pt x="3080720" y="4822008"/>
                </a:cubicBezTo>
                <a:cubicBezTo>
                  <a:pt x="3061463" y="4846075"/>
                  <a:pt x="3116809" y="4850884"/>
                  <a:pt x="3128837" y="4860509"/>
                </a:cubicBezTo>
                <a:cubicBezTo>
                  <a:pt x="3020395" y="4877365"/>
                  <a:pt x="2924848" y="4896983"/>
                  <a:pt x="2828698" y="4913522"/>
                </a:cubicBezTo>
                <a:lnTo>
                  <a:pt x="2706090" y="4931755"/>
                </a:lnTo>
                <a:lnTo>
                  <a:pt x="2664031" y="4934264"/>
                </a:lnTo>
                <a:cubicBezTo>
                  <a:pt x="2588179" y="4936452"/>
                  <a:pt x="2568121" y="4921763"/>
                  <a:pt x="2449063" y="4908006"/>
                </a:cubicBezTo>
                <a:cubicBezTo>
                  <a:pt x="2428595" y="4919551"/>
                  <a:pt x="2390636" y="4893831"/>
                  <a:pt x="2396406" y="4904062"/>
                </a:cubicBezTo>
                <a:cubicBezTo>
                  <a:pt x="2175463" y="4906907"/>
                  <a:pt x="2168769" y="4885932"/>
                  <a:pt x="2009360" y="4829273"/>
                </a:cubicBezTo>
                <a:lnTo>
                  <a:pt x="1903945" y="4785794"/>
                </a:lnTo>
                <a:lnTo>
                  <a:pt x="1842852" y="4776547"/>
                </a:lnTo>
                <a:lnTo>
                  <a:pt x="1846475" y="4777342"/>
                </a:lnTo>
                <a:lnTo>
                  <a:pt x="1840254" y="4778096"/>
                </a:lnTo>
                <a:lnTo>
                  <a:pt x="1825170" y="4787089"/>
                </a:lnTo>
                <a:cubicBezTo>
                  <a:pt x="1826096" y="4788587"/>
                  <a:pt x="1827023" y="4790086"/>
                  <a:pt x="1827949" y="4791584"/>
                </a:cubicBezTo>
                <a:cubicBezTo>
                  <a:pt x="1831892" y="4794838"/>
                  <a:pt x="1838337" y="4798789"/>
                  <a:pt x="1847782" y="4803576"/>
                </a:cubicBezTo>
                <a:lnTo>
                  <a:pt x="1896551" y="4817010"/>
                </a:lnTo>
                <a:lnTo>
                  <a:pt x="1890480" y="4817315"/>
                </a:lnTo>
                <a:cubicBezTo>
                  <a:pt x="1839444" y="4815952"/>
                  <a:pt x="1748732" y="4794147"/>
                  <a:pt x="1697597" y="4768865"/>
                </a:cubicBezTo>
                <a:cubicBezTo>
                  <a:pt x="1704246" y="4769226"/>
                  <a:pt x="1702623" y="4769673"/>
                  <a:pt x="1717544" y="4769947"/>
                </a:cubicBezTo>
                <a:cubicBezTo>
                  <a:pt x="1732465" y="4770221"/>
                  <a:pt x="1786034" y="4790454"/>
                  <a:pt x="1787124" y="4770507"/>
                </a:cubicBezTo>
                <a:cubicBezTo>
                  <a:pt x="1787124" y="4770507"/>
                  <a:pt x="1728064" y="4760515"/>
                  <a:pt x="1718634" y="4750000"/>
                </a:cubicBezTo>
                <a:cubicBezTo>
                  <a:pt x="1718999" y="4743352"/>
                  <a:pt x="1727601" y="4735306"/>
                  <a:pt x="1719726" y="4730053"/>
                </a:cubicBezTo>
                <a:cubicBezTo>
                  <a:pt x="1711852" y="4724801"/>
                  <a:pt x="1687182" y="4722285"/>
                  <a:pt x="1671386" y="4718486"/>
                </a:cubicBezTo>
                <a:cubicBezTo>
                  <a:pt x="1655590" y="4714687"/>
                  <a:pt x="1648737" y="4709602"/>
                  <a:pt x="1624951" y="4707256"/>
                </a:cubicBezTo>
                <a:cubicBezTo>
                  <a:pt x="1601166" y="4704910"/>
                  <a:pt x="1528673" y="4704413"/>
                  <a:pt x="1528673" y="4704413"/>
                </a:cubicBezTo>
                <a:cubicBezTo>
                  <a:pt x="1538101" y="4714928"/>
                  <a:pt x="1577911" y="4738575"/>
                  <a:pt x="1587339" y="4749090"/>
                </a:cubicBezTo>
                <a:cubicBezTo>
                  <a:pt x="1615625" y="4780635"/>
                  <a:pt x="1837279" y="4861940"/>
                  <a:pt x="1748061" y="4847093"/>
                </a:cubicBezTo>
                <a:cubicBezTo>
                  <a:pt x="1905458" y="4895650"/>
                  <a:pt x="1891063" y="4938879"/>
                  <a:pt x="2010746" y="4945376"/>
                </a:cubicBezTo>
                <a:cubicBezTo>
                  <a:pt x="2099691" y="4965209"/>
                  <a:pt x="2177395" y="4996821"/>
                  <a:pt x="2269452" y="5011197"/>
                </a:cubicBezTo>
                <a:lnTo>
                  <a:pt x="2335060" y="4973030"/>
                </a:lnTo>
                <a:lnTo>
                  <a:pt x="2403499" y="4991730"/>
                </a:lnTo>
                <a:lnTo>
                  <a:pt x="2407549" y="4992135"/>
                </a:lnTo>
                <a:lnTo>
                  <a:pt x="2404492" y="4996148"/>
                </a:lnTo>
                <a:lnTo>
                  <a:pt x="2409289" y="4995343"/>
                </a:lnTo>
                <a:lnTo>
                  <a:pt x="2402088" y="4999306"/>
                </a:lnTo>
                <a:lnTo>
                  <a:pt x="2388133" y="5017631"/>
                </a:lnTo>
                <a:lnTo>
                  <a:pt x="2393715" y="5021742"/>
                </a:lnTo>
                <a:cubicBezTo>
                  <a:pt x="2400106" y="5023772"/>
                  <a:pt x="2409882" y="5025425"/>
                  <a:pt x="2423718" y="5026627"/>
                </a:cubicBezTo>
                <a:cubicBezTo>
                  <a:pt x="2563296" y="5000142"/>
                  <a:pt x="2806336" y="5016966"/>
                  <a:pt x="2897797" y="4951980"/>
                </a:cubicBezTo>
                <a:cubicBezTo>
                  <a:pt x="3032546" y="4980846"/>
                  <a:pt x="3193782" y="4951953"/>
                  <a:pt x="3352618" y="4901400"/>
                </a:cubicBezTo>
                <a:cubicBezTo>
                  <a:pt x="3364647" y="4911026"/>
                  <a:pt x="3364647" y="4911026"/>
                  <a:pt x="3364647" y="4911026"/>
                </a:cubicBezTo>
                <a:cubicBezTo>
                  <a:pt x="3364647" y="4911026"/>
                  <a:pt x="3374276" y="4898992"/>
                  <a:pt x="3374276" y="4898992"/>
                </a:cubicBezTo>
                <a:cubicBezTo>
                  <a:pt x="3386306" y="4908617"/>
                  <a:pt x="3417592" y="4894175"/>
                  <a:pt x="3417592" y="4894175"/>
                </a:cubicBezTo>
                <a:cubicBezTo>
                  <a:pt x="3439251" y="4891767"/>
                  <a:pt x="3427222" y="4882140"/>
                  <a:pt x="3405564" y="4884550"/>
                </a:cubicBezTo>
                <a:lnTo>
                  <a:pt x="3399718" y="4881102"/>
                </a:lnTo>
                <a:lnTo>
                  <a:pt x="3421584" y="4873004"/>
                </a:lnTo>
                <a:cubicBezTo>
                  <a:pt x="3464225" y="4863637"/>
                  <a:pt x="3515661" y="4864083"/>
                  <a:pt x="3521084" y="4838814"/>
                </a:cubicBezTo>
                <a:close/>
                <a:moveTo>
                  <a:pt x="3949421" y="430710"/>
                </a:moveTo>
                <a:cubicBezTo>
                  <a:pt x="3887759" y="402245"/>
                  <a:pt x="3854556" y="373780"/>
                  <a:pt x="3797637" y="340572"/>
                </a:cubicBezTo>
                <a:lnTo>
                  <a:pt x="3790066" y="339743"/>
                </a:lnTo>
                <a:lnTo>
                  <a:pt x="3841497" y="378090"/>
                </a:lnTo>
                <a:cubicBezTo>
                  <a:pt x="3859395" y="389526"/>
                  <a:pt x="3878176" y="399868"/>
                  <a:pt x="3898244" y="409898"/>
                </a:cubicBezTo>
                <a:lnTo>
                  <a:pt x="3955847" y="436642"/>
                </a:lnTo>
                <a:close/>
                <a:moveTo>
                  <a:pt x="4420781" y="698159"/>
                </a:moveTo>
                <a:cubicBezTo>
                  <a:pt x="4429674" y="703496"/>
                  <a:pt x="4440347" y="712985"/>
                  <a:pt x="4452205" y="724845"/>
                </a:cubicBezTo>
                <a:cubicBezTo>
                  <a:pt x="4475921" y="748566"/>
                  <a:pt x="4504380" y="777030"/>
                  <a:pt x="4528097" y="800751"/>
                </a:cubicBezTo>
                <a:cubicBezTo>
                  <a:pt x="4532840" y="814983"/>
                  <a:pt x="4509124" y="786518"/>
                  <a:pt x="4509124" y="791262"/>
                </a:cubicBezTo>
                <a:cubicBezTo>
                  <a:pt x="4509124" y="791262"/>
                  <a:pt x="4513867" y="796007"/>
                  <a:pt x="4513867" y="796007"/>
                </a:cubicBezTo>
                <a:cubicBezTo>
                  <a:pt x="4518610" y="800751"/>
                  <a:pt x="4523353" y="800751"/>
                  <a:pt x="4518610" y="805495"/>
                </a:cubicBezTo>
                <a:cubicBezTo>
                  <a:pt x="4518610" y="805495"/>
                  <a:pt x="4518610" y="805495"/>
                  <a:pt x="4513867" y="800751"/>
                </a:cubicBezTo>
                <a:cubicBezTo>
                  <a:pt x="4513867" y="800751"/>
                  <a:pt x="4513867" y="800751"/>
                  <a:pt x="4509124" y="800751"/>
                </a:cubicBezTo>
                <a:cubicBezTo>
                  <a:pt x="4523354" y="814983"/>
                  <a:pt x="4537583" y="829215"/>
                  <a:pt x="4532840" y="833960"/>
                </a:cubicBezTo>
                <a:cubicBezTo>
                  <a:pt x="4518610" y="829215"/>
                  <a:pt x="4494894" y="805495"/>
                  <a:pt x="4485408" y="800751"/>
                </a:cubicBezTo>
                <a:cubicBezTo>
                  <a:pt x="4485408" y="800751"/>
                  <a:pt x="4485408" y="800751"/>
                  <a:pt x="4490151" y="805495"/>
                </a:cubicBezTo>
                <a:cubicBezTo>
                  <a:pt x="4494894" y="810239"/>
                  <a:pt x="4494894" y="810239"/>
                  <a:pt x="4499637" y="814983"/>
                </a:cubicBezTo>
                <a:lnTo>
                  <a:pt x="4499285" y="814983"/>
                </a:lnTo>
                <a:lnTo>
                  <a:pt x="4598469" y="907950"/>
                </a:lnTo>
                <a:cubicBezTo>
                  <a:pt x="4690471" y="996015"/>
                  <a:pt x="4764589" y="1099422"/>
                  <a:pt x="4848151" y="1191539"/>
                </a:cubicBezTo>
                <a:cubicBezTo>
                  <a:pt x="4936663" y="1289814"/>
                  <a:pt x="5020712" y="1387387"/>
                  <a:pt x="5102178" y="1486841"/>
                </a:cubicBezTo>
                <a:cubicBezTo>
                  <a:pt x="5146028" y="1540690"/>
                  <a:pt x="5175701" y="1589753"/>
                  <a:pt x="5201678" y="1652894"/>
                </a:cubicBezTo>
                <a:cubicBezTo>
                  <a:pt x="5200769" y="1661226"/>
                  <a:pt x="5210679" y="1667494"/>
                  <a:pt x="5203719" y="1675815"/>
                </a:cubicBezTo>
                <a:cubicBezTo>
                  <a:pt x="5196760" y="1684135"/>
                  <a:pt x="5189725" y="1679261"/>
                  <a:pt x="5182593" y="1673297"/>
                </a:cubicBezTo>
                <a:cubicBezTo>
                  <a:pt x="5175461" y="1667331"/>
                  <a:pt x="5170209" y="1663949"/>
                  <a:pt x="5161283" y="1662544"/>
                </a:cubicBezTo>
                <a:cubicBezTo>
                  <a:pt x="5137607" y="1643751"/>
                  <a:pt x="5114428" y="1624364"/>
                  <a:pt x="5090752" y="1605569"/>
                </a:cubicBezTo>
                <a:cubicBezTo>
                  <a:pt x="5097748" y="1645513"/>
                  <a:pt x="5106437" y="1685168"/>
                  <a:pt x="5116039" y="1724656"/>
                </a:cubicBezTo>
                <a:lnTo>
                  <a:pt x="5124305" y="1756382"/>
                </a:lnTo>
                <a:lnTo>
                  <a:pt x="5139976" y="1788120"/>
                </a:lnTo>
                <a:cubicBezTo>
                  <a:pt x="5148276" y="1805317"/>
                  <a:pt x="5156577" y="1823108"/>
                  <a:pt x="5163692" y="1839712"/>
                </a:cubicBezTo>
                <a:cubicBezTo>
                  <a:pt x="5177921" y="1872921"/>
                  <a:pt x="5187408" y="1910874"/>
                  <a:pt x="5187408" y="1929850"/>
                </a:cubicBezTo>
                <a:cubicBezTo>
                  <a:pt x="5177921" y="1925106"/>
                  <a:pt x="5168435" y="1906129"/>
                  <a:pt x="5158948" y="1882409"/>
                </a:cubicBezTo>
                <a:cubicBezTo>
                  <a:pt x="5156577" y="1870548"/>
                  <a:pt x="5153019" y="1858688"/>
                  <a:pt x="5148869" y="1848607"/>
                </a:cubicBezTo>
                <a:lnTo>
                  <a:pt x="5147842" y="1846866"/>
                </a:lnTo>
                <a:lnTo>
                  <a:pt x="5206063" y="2078796"/>
                </a:lnTo>
                <a:cubicBezTo>
                  <a:pt x="5213734" y="2115516"/>
                  <a:pt x="5244056" y="2134817"/>
                  <a:pt x="5244682" y="2172715"/>
                </a:cubicBezTo>
                <a:cubicBezTo>
                  <a:pt x="5254763" y="2193269"/>
                  <a:pt x="5265936" y="2213725"/>
                  <a:pt x="5275424" y="2233783"/>
                </a:cubicBezTo>
                <a:cubicBezTo>
                  <a:pt x="5280264" y="2244903"/>
                  <a:pt x="5282231" y="2254628"/>
                  <a:pt x="5281021" y="2265737"/>
                </a:cubicBezTo>
                <a:cubicBezTo>
                  <a:pt x="5280415" y="2271291"/>
                  <a:pt x="5280404" y="2277343"/>
                  <a:pt x="5279799" y="2282898"/>
                </a:cubicBezTo>
                <a:cubicBezTo>
                  <a:pt x="5273834" y="2290030"/>
                  <a:pt x="5262920" y="2291002"/>
                  <a:pt x="5258467" y="2284248"/>
                </a:cubicBezTo>
                <a:cubicBezTo>
                  <a:pt x="5251541" y="2274413"/>
                  <a:pt x="5241739" y="2263186"/>
                  <a:pt x="5230242" y="2257609"/>
                </a:cubicBezTo>
                <a:cubicBezTo>
                  <a:pt x="5229259" y="2252746"/>
                  <a:pt x="5228275" y="2247884"/>
                  <a:pt x="5226698" y="2242524"/>
                </a:cubicBezTo>
                <a:cubicBezTo>
                  <a:pt x="5216141" y="2210460"/>
                  <a:pt x="5205585" y="2178398"/>
                  <a:pt x="5196118" y="2146238"/>
                </a:cubicBezTo>
                <a:cubicBezTo>
                  <a:pt x="5183984" y="2108816"/>
                  <a:pt x="5171656" y="2069209"/>
                  <a:pt x="5144133" y="2038108"/>
                </a:cubicBezTo>
                <a:cubicBezTo>
                  <a:pt x="5143214" y="2052491"/>
                  <a:pt x="5133249" y="2076481"/>
                  <a:pt x="5143364" y="2078880"/>
                </a:cubicBezTo>
                <a:cubicBezTo>
                  <a:pt x="5168553" y="2083787"/>
                  <a:pt x="5162069" y="2103616"/>
                  <a:pt x="5170974" y="2117125"/>
                </a:cubicBezTo>
                <a:cubicBezTo>
                  <a:pt x="5157011" y="2102417"/>
                  <a:pt x="5141407" y="2118659"/>
                  <a:pt x="5127629" y="2112185"/>
                </a:cubicBezTo>
                <a:cubicBezTo>
                  <a:pt x="5143546" y="2142670"/>
                  <a:pt x="5157875" y="2173847"/>
                  <a:pt x="5164260" y="2208481"/>
                </a:cubicBezTo>
                <a:cubicBezTo>
                  <a:pt x="5168484" y="2231208"/>
                  <a:pt x="5177377" y="2250767"/>
                  <a:pt x="5189944" y="2268349"/>
                </a:cubicBezTo>
                <a:cubicBezTo>
                  <a:pt x="5178305" y="2285888"/>
                  <a:pt x="5188776" y="2310808"/>
                  <a:pt x="5190623" y="2331545"/>
                </a:cubicBezTo>
                <a:cubicBezTo>
                  <a:pt x="5211218" y="2408368"/>
                  <a:pt x="5224475" y="2483094"/>
                  <a:pt x="5226018" y="2562164"/>
                </a:cubicBezTo>
                <a:cubicBezTo>
                  <a:pt x="5226579" y="2580817"/>
                  <a:pt x="5230414" y="2599176"/>
                  <a:pt x="5241696" y="2614673"/>
                </a:cubicBezTo>
                <a:cubicBezTo>
                  <a:pt x="5262939" y="2661736"/>
                  <a:pt x="5263057" y="2706279"/>
                  <a:pt x="5260386" y="2756572"/>
                </a:cubicBezTo>
                <a:cubicBezTo>
                  <a:pt x="5238684" y="2852564"/>
                  <a:pt x="5209850" y="2942591"/>
                  <a:pt x="5209371" y="3042193"/>
                </a:cubicBezTo>
                <a:cubicBezTo>
                  <a:pt x="5206572" y="3053994"/>
                  <a:pt x="5197927" y="3061914"/>
                  <a:pt x="5193345" y="3072224"/>
                </a:cubicBezTo>
                <a:cubicBezTo>
                  <a:pt x="5186472" y="3087687"/>
                  <a:pt x="5184158" y="3104945"/>
                  <a:pt x="5176194" y="3120506"/>
                </a:cubicBezTo>
                <a:cubicBezTo>
                  <a:pt x="5165372" y="3233680"/>
                  <a:pt x="5144070" y="3327986"/>
                  <a:pt x="5074852" y="3421611"/>
                </a:cubicBezTo>
                <a:cubicBezTo>
                  <a:pt x="5071373" y="3425770"/>
                  <a:pt x="5074928" y="3434805"/>
                  <a:pt x="5062338" y="3429326"/>
                </a:cubicBezTo>
                <a:cubicBezTo>
                  <a:pt x="5034188" y="3415882"/>
                  <a:pt x="5035550" y="3431162"/>
                  <a:pt x="5039460" y="3462718"/>
                </a:cubicBezTo>
                <a:cubicBezTo>
                  <a:pt x="5041319" y="3477403"/>
                  <a:pt x="5034640" y="3495049"/>
                  <a:pt x="5016279" y="3498885"/>
                </a:cubicBezTo>
                <a:cubicBezTo>
                  <a:pt x="5007451" y="3498571"/>
                  <a:pt x="5004080" y="3497772"/>
                  <a:pt x="4994062" y="3496464"/>
                </a:cubicBezTo>
                <a:cubicBezTo>
                  <a:pt x="4976210" y="3493654"/>
                  <a:pt x="4964420" y="3484803"/>
                  <a:pt x="4960604" y="3509895"/>
                </a:cubicBezTo>
                <a:cubicBezTo>
                  <a:pt x="4964938" y="3527660"/>
                  <a:pt x="4958162" y="3544216"/>
                  <a:pt x="4960906" y="3562674"/>
                </a:cubicBezTo>
                <a:cubicBezTo>
                  <a:pt x="4962958" y="3579542"/>
                  <a:pt x="4962234" y="3596108"/>
                  <a:pt x="4962103" y="3613171"/>
                </a:cubicBezTo>
                <a:cubicBezTo>
                  <a:pt x="4965658" y="3622205"/>
                  <a:pt x="4968025" y="3630246"/>
                  <a:pt x="4967214" y="3639668"/>
                </a:cubicBezTo>
                <a:cubicBezTo>
                  <a:pt x="4974843" y="3645039"/>
                  <a:pt x="4971386" y="3637097"/>
                  <a:pt x="4976745" y="3635519"/>
                </a:cubicBezTo>
                <a:cubicBezTo>
                  <a:pt x="4982408" y="3631165"/>
                  <a:pt x="4990048" y="3630484"/>
                  <a:pt x="4996597" y="3629901"/>
                </a:cubicBezTo>
                <a:cubicBezTo>
                  <a:pt x="5013466" y="3627848"/>
                  <a:pt x="5008581" y="3640934"/>
                  <a:pt x="5017593" y="3649483"/>
                </a:cubicBezTo>
                <a:cubicBezTo>
                  <a:pt x="5026573" y="3676185"/>
                  <a:pt x="5025740" y="3697711"/>
                  <a:pt x="5006158" y="3718708"/>
                </a:cubicBezTo>
                <a:cubicBezTo>
                  <a:pt x="4981486" y="3756659"/>
                  <a:pt x="4970105" y="3795626"/>
                  <a:pt x="4958022" y="3839056"/>
                </a:cubicBezTo>
                <a:cubicBezTo>
                  <a:pt x="4953429" y="3855417"/>
                  <a:pt x="4949139" y="3869000"/>
                  <a:pt x="4963900" y="3880336"/>
                </a:cubicBezTo>
                <a:cubicBezTo>
                  <a:pt x="4978661" y="3891674"/>
                  <a:pt x="4990581" y="3883461"/>
                  <a:pt x="5004380" y="3877831"/>
                </a:cubicBezTo>
                <a:cubicBezTo>
                  <a:pt x="5029397" y="3868452"/>
                  <a:pt x="5050654" y="3853908"/>
                  <a:pt x="5073196" y="3841448"/>
                </a:cubicBezTo>
                <a:cubicBezTo>
                  <a:pt x="5058833" y="3883982"/>
                  <a:pt x="5026047" y="3911105"/>
                  <a:pt x="4988612" y="3929290"/>
                </a:cubicBezTo>
                <a:cubicBezTo>
                  <a:pt x="4898162" y="3969800"/>
                  <a:pt x="4862337" y="4030748"/>
                  <a:pt x="4813284" y="4109924"/>
                </a:cubicBezTo>
                <a:cubicBezTo>
                  <a:pt x="4808410" y="4116959"/>
                  <a:pt x="4810668" y="4129959"/>
                  <a:pt x="4815423" y="4133936"/>
                </a:cubicBezTo>
                <a:cubicBezTo>
                  <a:pt x="4867422" y="4180459"/>
                  <a:pt x="4829166" y="4214120"/>
                  <a:pt x="4790133" y="4239049"/>
                </a:cubicBezTo>
                <a:cubicBezTo>
                  <a:pt x="4683461" y="4307405"/>
                  <a:pt x="4600985" y="4381859"/>
                  <a:pt x="4495415" y="4444068"/>
                </a:cubicBezTo>
                <a:cubicBezTo>
                  <a:pt x="4389846" y="4506277"/>
                  <a:pt x="4297461" y="4574461"/>
                  <a:pt x="4223174" y="4672937"/>
                </a:cubicBezTo>
                <a:cubicBezTo>
                  <a:pt x="4218700" y="4678286"/>
                  <a:pt x="4210757" y="4681744"/>
                  <a:pt x="4205592" y="4685505"/>
                </a:cubicBezTo>
                <a:cubicBezTo>
                  <a:pt x="4164884" y="4703982"/>
                  <a:pt x="4152218" y="4740864"/>
                  <a:pt x="4122500" y="4771564"/>
                </a:cubicBezTo>
                <a:cubicBezTo>
                  <a:pt x="4005896" y="4845757"/>
                  <a:pt x="3880303" y="4899298"/>
                  <a:pt x="3757077" y="4960880"/>
                </a:cubicBezTo>
                <a:cubicBezTo>
                  <a:pt x="3715472" y="4981637"/>
                  <a:pt x="3675260" y="4999521"/>
                  <a:pt x="3632964" y="5018690"/>
                </a:cubicBezTo>
                <a:cubicBezTo>
                  <a:pt x="3424561" y="5112061"/>
                  <a:pt x="3221041" y="5192345"/>
                  <a:pt x="2993102" y="5226950"/>
                </a:cubicBezTo>
                <a:cubicBezTo>
                  <a:pt x="2948644" y="5234212"/>
                  <a:pt x="2902685" y="5249306"/>
                  <a:pt x="2858021" y="5260436"/>
                </a:cubicBezTo>
                <a:cubicBezTo>
                  <a:pt x="2828444" y="5268020"/>
                  <a:pt x="2798272" y="5275109"/>
                  <a:pt x="2771656" y="5291231"/>
                </a:cubicBezTo>
                <a:cubicBezTo>
                  <a:pt x="2680418" y="5273506"/>
                  <a:pt x="2588370" y="5265203"/>
                  <a:pt x="2496128" y="5254718"/>
                </a:cubicBezTo>
                <a:cubicBezTo>
                  <a:pt x="2427789" y="5247054"/>
                  <a:pt x="2361318" y="5248025"/>
                  <a:pt x="2292752" y="5256333"/>
                </a:cubicBezTo>
                <a:cubicBezTo>
                  <a:pt x="2246512" y="5262101"/>
                  <a:pt x="2208430" y="5254493"/>
                  <a:pt x="2166404" y="5233484"/>
                </a:cubicBezTo>
                <a:cubicBezTo>
                  <a:pt x="2106539" y="5203613"/>
                  <a:pt x="2040285" y="5194663"/>
                  <a:pt x="1976139" y="5172325"/>
                </a:cubicBezTo>
                <a:cubicBezTo>
                  <a:pt x="1801250" y="5110895"/>
                  <a:pt x="1620386" y="5062650"/>
                  <a:pt x="1448492" y="4991603"/>
                </a:cubicBezTo>
                <a:cubicBezTo>
                  <a:pt x="1424815" y="4972810"/>
                  <a:pt x="1397443" y="4968098"/>
                  <a:pt x="1368288" y="4961894"/>
                </a:cubicBezTo>
                <a:cubicBezTo>
                  <a:pt x="1341727" y="4947758"/>
                  <a:pt x="1315068" y="4932532"/>
                  <a:pt x="1287911" y="4917899"/>
                </a:cubicBezTo>
                <a:cubicBezTo>
                  <a:pt x="1275517" y="4914602"/>
                  <a:pt x="1266213" y="4902780"/>
                  <a:pt x="1271789" y="4891282"/>
                </a:cubicBezTo>
                <a:cubicBezTo>
                  <a:pt x="1281050" y="4871755"/>
                  <a:pt x="1299670" y="4889349"/>
                  <a:pt x="1313481" y="4877667"/>
                </a:cubicBezTo>
                <a:cubicBezTo>
                  <a:pt x="1314572" y="4877571"/>
                  <a:pt x="1316257" y="4877970"/>
                  <a:pt x="1317349" y="4877873"/>
                </a:cubicBezTo>
                <a:cubicBezTo>
                  <a:pt x="1331430" y="4881569"/>
                  <a:pt x="1344916" y="4884768"/>
                  <a:pt x="1358596" y="4890150"/>
                </a:cubicBezTo>
                <a:cubicBezTo>
                  <a:pt x="1367826" y="4888778"/>
                  <a:pt x="1375260" y="4891966"/>
                  <a:pt x="1380803" y="4898624"/>
                </a:cubicBezTo>
                <a:cubicBezTo>
                  <a:pt x="1390129" y="4898342"/>
                  <a:pt x="1400633" y="4905108"/>
                  <a:pt x="1406209" y="4893610"/>
                </a:cubicBezTo>
                <a:cubicBezTo>
                  <a:pt x="1412283" y="4881518"/>
                  <a:pt x="1402374" y="4875250"/>
                  <a:pt x="1395642" y="4867599"/>
                </a:cubicBezTo>
                <a:cubicBezTo>
                  <a:pt x="1393167" y="4864519"/>
                  <a:pt x="1389699" y="4862628"/>
                  <a:pt x="1386326" y="4861828"/>
                </a:cubicBezTo>
                <a:cubicBezTo>
                  <a:pt x="1383949" y="4859839"/>
                  <a:pt x="1380978" y="4857354"/>
                  <a:pt x="1378600" y="4855366"/>
                </a:cubicBezTo>
                <a:cubicBezTo>
                  <a:pt x="1373954" y="4846429"/>
                  <a:pt x="1359776" y="4841640"/>
                  <a:pt x="1365158" y="4827960"/>
                </a:cubicBezTo>
                <a:cubicBezTo>
                  <a:pt x="1343762" y="4810064"/>
                  <a:pt x="1317190" y="4801980"/>
                  <a:pt x="1291114" y="4793302"/>
                </a:cubicBezTo>
                <a:cubicBezTo>
                  <a:pt x="1276936" y="4788514"/>
                  <a:pt x="1262261" y="4784320"/>
                  <a:pt x="1249856" y="4787076"/>
                </a:cubicBezTo>
                <a:cubicBezTo>
                  <a:pt x="1185559" y="4738348"/>
                  <a:pt x="1123252" y="4687243"/>
                  <a:pt x="1062338" y="4633263"/>
                </a:cubicBezTo>
                <a:cubicBezTo>
                  <a:pt x="978743" y="4559302"/>
                  <a:pt x="905575" y="4478910"/>
                  <a:pt x="829533" y="4397126"/>
                </a:cubicBezTo>
                <a:cubicBezTo>
                  <a:pt x="765670" y="4328557"/>
                  <a:pt x="688634" y="4247962"/>
                  <a:pt x="642256" y="4165735"/>
                </a:cubicBezTo>
                <a:cubicBezTo>
                  <a:pt x="607646" y="4104461"/>
                  <a:pt x="585202" y="4062456"/>
                  <a:pt x="538671" y="4009395"/>
                </a:cubicBezTo>
                <a:cubicBezTo>
                  <a:pt x="520852" y="3988431"/>
                  <a:pt x="504805" y="3975009"/>
                  <a:pt x="481237" y="3951256"/>
                </a:cubicBezTo>
                <a:cubicBezTo>
                  <a:pt x="458167" y="3926908"/>
                  <a:pt x="484255" y="3873979"/>
                  <a:pt x="462965" y="3906679"/>
                </a:cubicBezTo>
                <a:cubicBezTo>
                  <a:pt x="441081" y="3938881"/>
                  <a:pt x="451897" y="3992373"/>
                  <a:pt x="470396" y="4020978"/>
                </a:cubicBezTo>
                <a:cubicBezTo>
                  <a:pt x="526683" y="4109473"/>
                  <a:pt x="569918" y="4174928"/>
                  <a:pt x="650153" y="4242038"/>
                </a:cubicBezTo>
                <a:cubicBezTo>
                  <a:pt x="669874" y="4253482"/>
                  <a:pt x="686341" y="4308671"/>
                  <a:pt x="703760" y="4331322"/>
                </a:cubicBezTo>
                <a:cubicBezTo>
                  <a:pt x="698303" y="4331808"/>
                  <a:pt x="692554" y="4329019"/>
                  <a:pt x="687206" y="4324546"/>
                </a:cubicBezTo>
                <a:cubicBezTo>
                  <a:pt x="682645" y="4322752"/>
                  <a:pt x="676399" y="4320558"/>
                  <a:pt x="671439" y="4320450"/>
                </a:cubicBezTo>
                <a:cubicBezTo>
                  <a:pt x="634135" y="4321572"/>
                  <a:pt x="589000" y="4210081"/>
                  <a:pt x="558776" y="4191872"/>
                </a:cubicBezTo>
                <a:cubicBezTo>
                  <a:pt x="582030" y="4224455"/>
                  <a:pt x="626592" y="4323344"/>
                  <a:pt x="649350" y="4356521"/>
                </a:cubicBezTo>
                <a:cubicBezTo>
                  <a:pt x="669957" y="4371737"/>
                  <a:pt x="687084" y="4391113"/>
                  <a:pt x="699446" y="4412564"/>
                </a:cubicBezTo>
                <a:cubicBezTo>
                  <a:pt x="709237" y="4429844"/>
                  <a:pt x="726969" y="4443665"/>
                  <a:pt x="712153" y="4462587"/>
                </a:cubicBezTo>
                <a:cubicBezTo>
                  <a:pt x="701216" y="4475662"/>
                  <a:pt x="641352" y="4390236"/>
                  <a:pt x="625391" y="4383957"/>
                </a:cubicBezTo>
                <a:cubicBezTo>
                  <a:pt x="570571" y="4361338"/>
                  <a:pt x="474087" y="4173564"/>
                  <a:pt x="456085" y="4144364"/>
                </a:cubicBezTo>
                <a:cubicBezTo>
                  <a:pt x="430270" y="4101559"/>
                  <a:pt x="379540" y="3902559"/>
                  <a:pt x="356005" y="3860651"/>
                </a:cubicBezTo>
                <a:cubicBezTo>
                  <a:pt x="295094" y="3751116"/>
                  <a:pt x="333551" y="3824697"/>
                  <a:pt x="303708" y="3705794"/>
                </a:cubicBezTo>
                <a:cubicBezTo>
                  <a:pt x="308031" y="3674057"/>
                  <a:pt x="275324" y="3547707"/>
                  <a:pt x="275141" y="3539473"/>
                </a:cubicBezTo>
                <a:cubicBezTo>
                  <a:pt x="276827" y="3539872"/>
                  <a:pt x="281863" y="3497620"/>
                  <a:pt x="286759" y="3478482"/>
                </a:cubicBezTo>
                <a:cubicBezTo>
                  <a:pt x="290791" y="3443469"/>
                  <a:pt x="288566" y="3412314"/>
                  <a:pt x="291010" y="3377994"/>
                </a:cubicBezTo>
                <a:cubicBezTo>
                  <a:pt x="288740" y="3371045"/>
                  <a:pt x="289746" y="3363805"/>
                  <a:pt x="292837" y="3355279"/>
                </a:cubicBezTo>
                <a:cubicBezTo>
                  <a:pt x="291065" y="3347736"/>
                  <a:pt x="293270" y="3335438"/>
                  <a:pt x="286224" y="3336616"/>
                </a:cubicBezTo>
                <a:cubicBezTo>
                  <a:pt x="279178" y="3337794"/>
                  <a:pt x="276973" y="3350092"/>
                  <a:pt x="273386" y="3359212"/>
                </a:cubicBezTo>
                <a:cubicBezTo>
                  <a:pt x="272585" y="3362583"/>
                  <a:pt x="271786" y="3365955"/>
                  <a:pt x="271580" y="3369823"/>
                </a:cubicBezTo>
                <a:cubicBezTo>
                  <a:pt x="270186" y="3372698"/>
                  <a:pt x="269386" y="3376070"/>
                  <a:pt x="268587" y="3379441"/>
                </a:cubicBezTo>
                <a:cubicBezTo>
                  <a:pt x="263907" y="3388659"/>
                  <a:pt x="263485" y="3402447"/>
                  <a:pt x="254948" y="3405409"/>
                </a:cubicBezTo>
                <a:cubicBezTo>
                  <a:pt x="249155" y="3426826"/>
                  <a:pt x="247134" y="3447358"/>
                  <a:pt x="246203" y="3467793"/>
                </a:cubicBezTo>
                <a:cubicBezTo>
                  <a:pt x="224658" y="3423508"/>
                  <a:pt x="206882" y="3378336"/>
                  <a:pt x="199136" y="3328422"/>
                </a:cubicBezTo>
                <a:cubicBezTo>
                  <a:pt x="196974" y="3316514"/>
                  <a:pt x="198391" y="3301536"/>
                  <a:pt x="195636" y="3289130"/>
                </a:cubicBezTo>
                <a:cubicBezTo>
                  <a:pt x="194749" y="3285359"/>
                  <a:pt x="193270" y="3281090"/>
                  <a:pt x="191292" y="3277416"/>
                </a:cubicBezTo>
                <a:cubicBezTo>
                  <a:pt x="179222" y="3259239"/>
                  <a:pt x="240703" y="3165204"/>
                  <a:pt x="224352" y="3154560"/>
                </a:cubicBezTo>
                <a:cubicBezTo>
                  <a:pt x="215631" y="3149286"/>
                  <a:pt x="242781" y="3058859"/>
                  <a:pt x="235054" y="3052396"/>
                </a:cubicBezTo>
                <a:cubicBezTo>
                  <a:pt x="221287" y="3039872"/>
                  <a:pt x="209400" y="3029930"/>
                  <a:pt x="214047" y="3038867"/>
                </a:cubicBezTo>
                <a:cubicBezTo>
                  <a:pt x="217406" y="3101273"/>
                  <a:pt x="199972" y="3195785"/>
                  <a:pt x="142718" y="3256990"/>
                </a:cubicBezTo>
                <a:cubicBezTo>
                  <a:pt x="109423" y="3290759"/>
                  <a:pt x="99896" y="3128241"/>
                  <a:pt x="107388" y="3045617"/>
                </a:cubicBezTo>
                <a:cubicBezTo>
                  <a:pt x="116782" y="2953471"/>
                  <a:pt x="34772" y="2934374"/>
                  <a:pt x="65445" y="2815581"/>
                </a:cubicBezTo>
                <a:cubicBezTo>
                  <a:pt x="81332" y="2753109"/>
                  <a:pt x="78959" y="2640010"/>
                  <a:pt x="75319" y="2568277"/>
                </a:cubicBezTo>
                <a:cubicBezTo>
                  <a:pt x="71095" y="2545552"/>
                  <a:pt x="70423" y="2587415"/>
                  <a:pt x="61324" y="2571724"/>
                </a:cubicBezTo>
                <a:cubicBezTo>
                  <a:pt x="61628" y="2568947"/>
                  <a:pt x="62524" y="2566667"/>
                  <a:pt x="63324" y="2563296"/>
                </a:cubicBezTo>
                <a:cubicBezTo>
                  <a:pt x="69042" y="2528682"/>
                  <a:pt x="69594" y="2497831"/>
                  <a:pt x="73226" y="2464504"/>
                </a:cubicBezTo>
                <a:cubicBezTo>
                  <a:pt x="72048" y="2457458"/>
                  <a:pt x="73053" y="2450218"/>
                  <a:pt x="76144" y="2441692"/>
                </a:cubicBezTo>
                <a:cubicBezTo>
                  <a:pt x="76058" y="2434549"/>
                  <a:pt x="78263" y="2422251"/>
                  <a:pt x="72903" y="2423829"/>
                </a:cubicBezTo>
                <a:cubicBezTo>
                  <a:pt x="67543" y="2425406"/>
                  <a:pt x="64743" y="2437207"/>
                  <a:pt x="61750" y="2446825"/>
                </a:cubicBezTo>
                <a:cubicBezTo>
                  <a:pt x="60950" y="2450196"/>
                  <a:pt x="60151" y="2453568"/>
                  <a:pt x="59945" y="2457437"/>
                </a:cubicBezTo>
                <a:cubicBezTo>
                  <a:pt x="59145" y="2460808"/>
                  <a:pt x="58346" y="2464180"/>
                  <a:pt x="57546" y="2467551"/>
                </a:cubicBezTo>
                <a:cubicBezTo>
                  <a:pt x="53958" y="2476671"/>
                  <a:pt x="52445" y="2490558"/>
                  <a:pt x="45593" y="2493918"/>
                </a:cubicBezTo>
                <a:cubicBezTo>
                  <a:pt x="38201" y="2522079"/>
                  <a:pt x="36071" y="2547571"/>
                  <a:pt x="33445" y="2573658"/>
                </a:cubicBezTo>
                <a:cubicBezTo>
                  <a:pt x="32331" y="2585859"/>
                  <a:pt x="31217" y="2598059"/>
                  <a:pt x="31995" y="2606790"/>
                </a:cubicBezTo>
                <a:cubicBezTo>
                  <a:pt x="28613" y="2612042"/>
                  <a:pt x="23446" y="2615802"/>
                  <a:pt x="15905" y="2617574"/>
                </a:cubicBezTo>
                <a:cubicBezTo>
                  <a:pt x="13127" y="2617272"/>
                  <a:pt x="11441" y="2616872"/>
                  <a:pt x="9453" y="2619249"/>
                </a:cubicBezTo>
                <a:cubicBezTo>
                  <a:pt x="-26868" y="2625235"/>
                  <a:pt x="51062" y="2104544"/>
                  <a:pt x="81429" y="2099639"/>
                </a:cubicBezTo>
                <a:cubicBezTo>
                  <a:pt x="103161" y="2096603"/>
                  <a:pt x="110823" y="2083819"/>
                  <a:pt x="113244" y="2061601"/>
                </a:cubicBezTo>
                <a:cubicBezTo>
                  <a:pt x="118789" y="2012703"/>
                  <a:pt x="127632" y="1895853"/>
                  <a:pt x="163706" y="1862387"/>
                </a:cubicBezTo>
                <a:cubicBezTo>
                  <a:pt x="223131" y="1807040"/>
                  <a:pt x="251121" y="1744591"/>
                  <a:pt x="271700" y="1666850"/>
                </a:cubicBezTo>
                <a:cubicBezTo>
                  <a:pt x="287478" y="1609339"/>
                  <a:pt x="318127" y="1558204"/>
                  <a:pt x="344118" y="1504185"/>
                </a:cubicBezTo>
                <a:cubicBezTo>
                  <a:pt x="352591" y="1481978"/>
                  <a:pt x="372951" y="1469713"/>
                  <a:pt x="381424" y="1447506"/>
                </a:cubicBezTo>
                <a:cubicBezTo>
                  <a:pt x="375352" y="1404043"/>
                  <a:pt x="393367" y="1371635"/>
                  <a:pt x="411393" y="1333176"/>
                </a:cubicBezTo>
                <a:cubicBezTo>
                  <a:pt x="415330" y="1241517"/>
                  <a:pt x="449069" y="1181857"/>
                  <a:pt x="519809" y="1123849"/>
                </a:cubicBezTo>
                <a:cubicBezTo>
                  <a:pt x="561836" y="1089303"/>
                  <a:pt x="603258" y="1060311"/>
                  <a:pt x="641611" y="1027741"/>
                </a:cubicBezTo>
                <a:cubicBezTo>
                  <a:pt x="640811" y="1031113"/>
                  <a:pt x="638920" y="1034582"/>
                  <a:pt x="636434" y="1037554"/>
                </a:cubicBezTo>
                <a:cubicBezTo>
                  <a:pt x="619629" y="1058852"/>
                  <a:pt x="621465" y="1085642"/>
                  <a:pt x="617055" y="1110237"/>
                </a:cubicBezTo>
                <a:cubicBezTo>
                  <a:pt x="623009" y="1109156"/>
                  <a:pt x="628964" y="1108076"/>
                  <a:pt x="635416" y="1106401"/>
                </a:cubicBezTo>
                <a:cubicBezTo>
                  <a:pt x="663405" y="1099507"/>
                  <a:pt x="689924" y="1082294"/>
                  <a:pt x="698299" y="1058996"/>
                </a:cubicBezTo>
                <a:cubicBezTo>
                  <a:pt x="709366" y="1028857"/>
                  <a:pt x="715775" y="995833"/>
                  <a:pt x="724562" y="964798"/>
                </a:cubicBezTo>
                <a:cubicBezTo>
                  <a:pt x="725665" y="958649"/>
                  <a:pt x="726864" y="953591"/>
                  <a:pt x="730841" y="948836"/>
                </a:cubicBezTo>
                <a:lnTo>
                  <a:pt x="731338" y="948243"/>
                </a:lnTo>
                <a:cubicBezTo>
                  <a:pt x="733035" y="942591"/>
                  <a:pt x="730561" y="939511"/>
                  <a:pt x="728183" y="937522"/>
                </a:cubicBezTo>
                <a:cubicBezTo>
                  <a:pt x="732063" y="931676"/>
                  <a:pt x="736440" y="925236"/>
                  <a:pt x="740319" y="919390"/>
                </a:cubicBezTo>
                <a:cubicBezTo>
                  <a:pt x="832146" y="776997"/>
                  <a:pt x="939511" y="654673"/>
                  <a:pt x="1096595" y="577974"/>
                </a:cubicBezTo>
                <a:cubicBezTo>
                  <a:pt x="1134028" y="559789"/>
                  <a:pt x="1142922" y="523793"/>
                  <a:pt x="1185186" y="522778"/>
                </a:cubicBezTo>
                <a:cubicBezTo>
                  <a:pt x="1218988" y="537919"/>
                  <a:pt x="1239542" y="527837"/>
                  <a:pt x="1255872" y="495030"/>
                </a:cubicBezTo>
                <a:cubicBezTo>
                  <a:pt x="1265727" y="476000"/>
                  <a:pt x="1257138" y="453663"/>
                  <a:pt x="1254890" y="434611"/>
                </a:cubicBezTo>
                <a:cubicBezTo>
                  <a:pt x="1252643" y="415560"/>
                  <a:pt x="1256847" y="394833"/>
                  <a:pt x="1268378" y="382255"/>
                </a:cubicBezTo>
                <a:cubicBezTo>
                  <a:pt x="1351288" y="287962"/>
                  <a:pt x="1498128" y="170371"/>
                  <a:pt x="1604292" y="108660"/>
                </a:cubicBezTo>
                <a:cubicBezTo>
                  <a:pt x="1665964" y="72364"/>
                  <a:pt x="1690040" y="89470"/>
                  <a:pt x="1696101" y="138985"/>
                </a:cubicBezTo>
                <a:cubicBezTo>
                  <a:pt x="1682204" y="143524"/>
                  <a:pt x="1657598" y="145166"/>
                  <a:pt x="1659565" y="154891"/>
                </a:cubicBezTo>
                <a:cubicBezTo>
                  <a:pt x="1665670" y="180200"/>
                  <a:pt x="1644435" y="182641"/>
                  <a:pt x="1636275" y="196020"/>
                </a:cubicBezTo>
                <a:cubicBezTo>
                  <a:pt x="1643452" y="177779"/>
                  <a:pt x="1622433" y="170299"/>
                  <a:pt x="1622164" y="154923"/>
                </a:cubicBezTo>
                <a:cubicBezTo>
                  <a:pt x="1600982" y="182662"/>
                  <a:pt x="1578515" y="208315"/>
                  <a:pt x="1550105" y="228997"/>
                </a:cubicBezTo>
                <a:cubicBezTo>
                  <a:pt x="1510866" y="257796"/>
                  <a:pt x="1491445" y="299129"/>
                  <a:pt x="1481437" y="347325"/>
                </a:cubicBezTo>
                <a:cubicBezTo>
                  <a:pt x="1498144" y="324934"/>
                  <a:pt x="1525539" y="317544"/>
                  <a:pt x="1545315" y="298730"/>
                </a:cubicBezTo>
                <a:cubicBezTo>
                  <a:pt x="1569663" y="275660"/>
                  <a:pt x="1594604" y="253087"/>
                  <a:pt x="1619546" y="230513"/>
                </a:cubicBezTo>
                <a:cubicBezTo>
                  <a:pt x="1648065" y="204870"/>
                  <a:pt x="1678075" y="177445"/>
                  <a:pt x="1695107" y="140174"/>
                </a:cubicBezTo>
                <a:cubicBezTo>
                  <a:pt x="1695983" y="149997"/>
                  <a:pt x="1696360" y="160415"/>
                  <a:pt x="1696835" y="171923"/>
                </a:cubicBezTo>
                <a:cubicBezTo>
                  <a:pt x="1697169" y="206547"/>
                  <a:pt x="1671664" y="266024"/>
                  <a:pt x="1707412" y="247438"/>
                </a:cubicBezTo>
                <a:cubicBezTo>
                  <a:pt x="1818428" y="190795"/>
                  <a:pt x="1924288" y="131860"/>
                  <a:pt x="2034709" y="74720"/>
                </a:cubicBezTo>
                <a:cubicBezTo>
                  <a:pt x="2093595" y="44173"/>
                  <a:pt x="2151744" y="36241"/>
                  <a:pt x="2218808" y="35769"/>
                </a:cubicBezTo>
                <a:cubicBezTo>
                  <a:pt x="2336370" y="34098"/>
                  <a:pt x="2454258" y="17546"/>
                  <a:pt x="2570956" y="0"/>
                </a:cubicBezTo>
                <a:cubicBezTo>
                  <a:pt x="2568470" y="2972"/>
                  <a:pt x="2566482" y="5350"/>
                  <a:pt x="2563996" y="8322"/>
                </a:cubicBezTo>
                <a:cubicBezTo>
                  <a:pt x="2551871" y="20402"/>
                  <a:pt x="2547992" y="26248"/>
                  <a:pt x="2570403" y="30852"/>
                </a:cubicBezTo>
                <a:cubicBezTo>
                  <a:pt x="2592816" y="35457"/>
                  <a:pt x="2618622" y="28757"/>
                  <a:pt x="2638332" y="46254"/>
                </a:cubicBezTo>
                <a:cubicBezTo>
                  <a:pt x="2680855" y="66668"/>
                  <a:pt x="2726976" y="71911"/>
                  <a:pt x="2770795" y="88360"/>
                </a:cubicBezTo>
                <a:cubicBezTo>
                  <a:pt x="2775657" y="87376"/>
                  <a:pt x="2780618" y="87484"/>
                  <a:pt x="2784583" y="88781"/>
                </a:cubicBezTo>
                <a:cubicBezTo>
                  <a:pt x="2780315" y="90262"/>
                  <a:pt x="2775550" y="92337"/>
                  <a:pt x="2771281" y="93817"/>
                </a:cubicBezTo>
                <a:cubicBezTo>
                  <a:pt x="2799453" y="95158"/>
                  <a:pt x="2821346" y="112459"/>
                  <a:pt x="2847724" y="118360"/>
                </a:cubicBezTo>
                <a:cubicBezTo>
                  <a:pt x="2880252" y="125364"/>
                  <a:pt x="2913870" y="132270"/>
                  <a:pt x="2946494" y="140365"/>
                </a:cubicBezTo>
                <a:cubicBezTo>
                  <a:pt x="2984175" y="149660"/>
                  <a:pt x="3024537" y="158166"/>
                  <a:pt x="3065623" y="150106"/>
                </a:cubicBezTo>
                <a:cubicBezTo>
                  <a:pt x="3053930" y="142347"/>
                  <a:pt x="3037203" y="121284"/>
                  <a:pt x="3030740" y="129011"/>
                </a:cubicBezTo>
                <a:cubicBezTo>
                  <a:pt x="3013244" y="148721"/>
                  <a:pt x="2999186" y="132921"/>
                  <a:pt x="2983312" y="133786"/>
                </a:cubicBezTo>
                <a:cubicBezTo>
                  <a:pt x="3002665" y="128762"/>
                  <a:pt x="2996355" y="107321"/>
                  <a:pt x="3008772" y="98514"/>
                </a:cubicBezTo>
                <a:cubicBezTo>
                  <a:pt x="2974548" y="97162"/>
                  <a:pt x="2940130" y="93628"/>
                  <a:pt x="2907214" y="82258"/>
                </a:cubicBezTo>
                <a:cubicBezTo>
                  <a:pt x="2882825" y="73980"/>
                  <a:pt x="2857927" y="72347"/>
                  <a:pt x="2833515" y="76172"/>
                </a:cubicBezTo>
                <a:cubicBezTo>
                  <a:pt x="2829658" y="69916"/>
                  <a:pt x="2824211" y="64350"/>
                  <a:pt x="2818765" y="58784"/>
                </a:cubicBezTo>
                <a:cubicBezTo>
                  <a:pt x="2815696" y="55207"/>
                  <a:pt x="2811633" y="52819"/>
                  <a:pt x="2806575" y="51619"/>
                </a:cubicBezTo>
                <a:cubicBezTo>
                  <a:pt x="2803009" y="48637"/>
                  <a:pt x="2800038" y="46151"/>
                  <a:pt x="2796472" y="43169"/>
                </a:cubicBezTo>
                <a:cubicBezTo>
                  <a:pt x="2790636" y="33237"/>
                  <a:pt x="2777453" y="27261"/>
                  <a:pt x="2776881" y="14661"/>
                </a:cubicBezTo>
                <a:cubicBezTo>
                  <a:pt x="2862965" y="30095"/>
                  <a:pt x="2950442" y="42655"/>
                  <a:pt x="3035227" y="62055"/>
                </a:cubicBezTo>
                <a:cubicBezTo>
                  <a:pt x="3117733" y="80558"/>
                  <a:pt x="3204918" y="89843"/>
                  <a:pt x="3280454" y="122718"/>
                </a:cubicBezTo>
                <a:cubicBezTo>
                  <a:pt x="3335371" y="146429"/>
                  <a:pt x="3382056" y="114768"/>
                  <a:pt x="3434390" y="140360"/>
                </a:cubicBezTo>
                <a:lnTo>
                  <a:pt x="3452224" y="149164"/>
                </a:lnTo>
                <a:lnTo>
                  <a:pt x="3494069" y="160295"/>
                </a:lnTo>
                <a:cubicBezTo>
                  <a:pt x="3526086" y="178086"/>
                  <a:pt x="3574112" y="198545"/>
                  <a:pt x="3618135" y="215668"/>
                </a:cubicBezTo>
                <a:lnTo>
                  <a:pt x="3641063" y="224298"/>
                </a:lnTo>
                <a:lnTo>
                  <a:pt x="3651219" y="226713"/>
                </a:lnTo>
                <a:lnTo>
                  <a:pt x="3664826" y="226713"/>
                </a:lnTo>
                <a:cubicBezTo>
                  <a:pt x="3664826" y="226713"/>
                  <a:pt x="3664826" y="226713"/>
                  <a:pt x="3669569" y="226713"/>
                </a:cubicBezTo>
                <a:cubicBezTo>
                  <a:pt x="3617394" y="198248"/>
                  <a:pt x="3560475" y="179272"/>
                  <a:pt x="3522529" y="146063"/>
                </a:cubicBezTo>
                <a:cubicBezTo>
                  <a:pt x="3489326" y="136575"/>
                  <a:pt x="3441894" y="122342"/>
                  <a:pt x="3446637" y="108110"/>
                </a:cubicBezTo>
                <a:cubicBezTo>
                  <a:pt x="3484583" y="117598"/>
                  <a:pt x="3508299" y="122342"/>
                  <a:pt x="3550988" y="141319"/>
                </a:cubicBezTo>
                <a:cubicBezTo>
                  <a:pt x="3550988" y="141319"/>
                  <a:pt x="3550988" y="146063"/>
                  <a:pt x="3541502" y="146063"/>
                </a:cubicBezTo>
                <a:cubicBezTo>
                  <a:pt x="3541502" y="146063"/>
                  <a:pt x="3579448" y="160295"/>
                  <a:pt x="3588934" y="155551"/>
                </a:cubicBezTo>
                <a:cubicBezTo>
                  <a:pt x="3598421" y="165039"/>
                  <a:pt x="3603164" y="169783"/>
                  <a:pt x="3598421" y="174528"/>
                </a:cubicBezTo>
                <a:cubicBezTo>
                  <a:pt x="3617394" y="174528"/>
                  <a:pt x="3664826" y="207737"/>
                  <a:pt x="3693286" y="217225"/>
                </a:cubicBezTo>
                <a:cubicBezTo>
                  <a:pt x="3702772" y="221969"/>
                  <a:pt x="3707515" y="221969"/>
                  <a:pt x="3717002" y="226713"/>
                </a:cubicBezTo>
                <a:cubicBezTo>
                  <a:pt x="3792894" y="259922"/>
                  <a:pt x="3864043" y="312107"/>
                  <a:pt x="3930448" y="354804"/>
                </a:cubicBezTo>
                <a:cubicBezTo>
                  <a:pt x="3954164" y="369036"/>
                  <a:pt x="4001597" y="388013"/>
                  <a:pt x="3992110" y="397501"/>
                </a:cubicBezTo>
                <a:cubicBezTo>
                  <a:pt x="4011083" y="406989"/>
                  <a:pt x="4025313" y="416478"/>
                  <a:pt x="4034799" y="416477"/>
                </a:cubicBezTo>
                <a:cubicBezTo>
                  <a:pt x="4049029" y="430710"/>
                  <a:pt x="4039542" y="430710"/>
                  <a:pt x="4034800" y="430710"/>
                </a:cubicBezTo>
                <a:cubicBezTo>
                  <a:pt x="3982624" y="406989"/>
                  <a:pt x="3925705" y="364292"/>
                  <a:pt x="3887759" y="340572"/>
                </a:cubicBezTo>
                <a:cubicBezTo>
                  <a:pt x="3883016" y="335828"/>
                  <a:pt x="3878272" y="335827"/>
                  <a:pt x="3878272" y="340572"/>
                </a:cubicBezTo>
                <a:cubicBezTo>
                  <a:pt x="3883015" y="340572"/>
                  <a:pt x="3883015" y="340572"/>
                  <a:pt x="3887758" y="345316"/>
                </a:cubicBezTo>
                <a:cubicBezTo>
                  <a:pt x="3892502" y="345316"/>
                  <a:pt x="3897245" y="350060"/>
                  <a:pt x="3897245" y="354804"/>
                </a:cubicBezTo>
                <a:cubicBezTo>
                  <a:pt x="3897245" y="354804"/>
                  <a:pt x="3892502" y="354804"/>
                  <a:pt x="3887759" y="350060"/>
                </a:cubicBezTo>
                <a:cubicBezTo>
                  <a:pt x="3887759" y="350060"/>
                  <a:pt x="3887759" y="350060"/>
                  <a:pt x="3883015" y="350060"/>
                </a:cubicBezTo>
                <a:cubicBezTo>
                  <a:pt x="3930448" y="388013"/>
                  <a:pt x="3982624" y="421222"/>
                  <a:pt x="4039543" y="459175"/>
                </a:cubicBezTo>
                <a:cubicBezTo>
                  <a:pt x="4091718" y="492383"/>
                  <a:pt x="4143894" y="530336"/>
                  <a:pt x="4196070" y="573033"/>
                </a:cubicBezTo>
                <a:cubicBezTo>
                  <a:pt x="4210300" y="577778"/>
                  <a:pt x="4219786" y="582521"/>
                  <a:pt x="4229273" y="592010"/>
                </a:cubicBezTo>
                <a:cubicBezTo>
                  <a:pt x="4276705" y="629963"/>
                  <a:pt x="4305164" y="648939"/>
                  <a:pt x="4343110" y="686892"/>
                </a:cubicBezTo>
                <a:cubicBezTo>
                  <a:pt x="4347854" y="686892"/>
                  <a:pt x="4357340" y="682148"/>
                  <a:pt x="4362083" y="677404"/>
                </a:cubicBezTo>
                <a:cubicBezTo>
                  <a:pt x="4376313" y="686892"/>
                  <a:pt x="4385799" y="691636"/>
                  <a:pt x="4390543" y="691636"/>
                </a:cubicBezTo>
                <a:cubicBezTo>
                  <a:pt x="4390543" y="691636"/>
                  <a:pt x="4385800" y="686892"/>
                  <a:pt x="4385800" y="686892"/>
                </a:cubicBezTo>
                <a:cubicBezTo>
                  <a:pt x="4385799" y="682148"/>
                  <a:pt x="4385799" y="682148"/>
                  <a:pt x="4385799" y="682148"/>
                </a:cubicBezTo>
                <a:cubicBezTo>
                  <a:pt x="4390543" y="682148"/>
                  <a:pt x="4395286" y="686892"/>
                  <a:pt x="4395286" y="691636"/>
                </a:cubicBezTo>
                <a:cubicBezTo>
                  <a:pt x="4395286" y="691636"/>
                  <a:pt x="4400029" y="691636"/>
                  <a:pt x="4400029" y="696380"/>
                </a:cubicBezTo>
                <a:cubicBezTo>
                  <a:pt x="4404772" y="691636"/>
                  <a:pt x="4411887" y="692822"/>
                  <a:pt x="4420781" y="698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930F50-EECD-C985-E32F-134A9B666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495" y="2414852"/>
            <a:ext cx="5133010" cy="38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29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91E43-DE6D-1A7F-AD16-3A12C9DEE42E}"/>
              </a:ext>
            </a:extLst>
          </p:cNvPr>
          <p:cNvSpPr txBox="1"/>
          <p:nvPr/>
        </p:nvSpPr>
        <p:spPr>
          <a:xfrm>
            <a:off x="831995" y="1638795"/>
            <a:ext cx="474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7.1 CUSTOMER ONBOARDING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B806C-B939-288A-84F2-149C8E58B058}"/>
              </a:ext>
            </a:extLst>
          </p:cNvPr>
          <p:cNvSpPr txBox="1"/>
          <p:nvPr/>
        </p:nvSpPr>
        <p:spPr>
          <a:xfrm>
            <a:off x="3048000" y="30809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dirty="0">
                <a:solidFill>
                  <a:srgbClr val="374151"/>
                </a:solidFill>
                <a:effectLst/>
                <a:latin typeface="+mj-lt"/>
              </a:rPr>
              <a:t>ONBOARDING PROCESS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1E5B584-4900-7702-DDD4-B8E4A97E98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2794706"/>
              </p:ext>
            </p:extLst>
          </p:nvPr>
        </p:nvGraphicFramePr>
        <p:xfrm>
          <a:off x="2113670" y="2560339"/>
          <a:ext cx="8217862" cy="3745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9305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1301AE-AEB9-A66C-F751-C9299F0834E2}"/>
              </a:ext>
            </a:extLst>
          </p:cNvPr>
          <p:cNvSpPr txBox="1"/>
          <p:nvPr/>
        </p:nvSpPr>
        <p:spPr>
          <a:xfrm>
            <a:off x="3048000" y="30809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dirty="0">
                <a:solidFill>
                  <a:srgbClr val="374151"/>
                </a:solidFill>
                <a:effectLst/>
                <a:latin typeface="+mj-lt"/>
              </a:rPr>
              <a:t>ONBOARDING PROCESS</a:t>
            </a: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8577941D-85B8-FDAE-6904-81951E55315F}"/>
              </a:ext>
            </a:extLst>
          </p:cNvPr>
          <p:cNvGrpSpPr/>
          <p:nvPr/>
        </p:nvGrpSpPr>
        <p:grpSpPr>
          <a:xfrm>
            <a:off x="4901257" y="3210999"/>
            <a:ext cx="1902956" cy="1902956"/>
            <a:chOff x="5149010" y="2724110"/>
            <a:chExt cx="1902956" cy="1902956"/>
          </a:xfrm>
        </p:grpSpPr>
        <p:sp>
          <p:nvSpPr>
            <p:cNvPr id="8" name="Oval 10">
              <a:extLst>
                <a:ext uri="{FF2B5EF4-FFF2-40B4-BE49-F238E27FC236}">
                  <a16:creationId xmlns:a16="http://schemas.microsoft.com/office/drawing/2014/main" id="{E53D2699-0E77-E96D-A63D-9E650561CA80}"/>
                </a:ext>
              </a:extLst>
            </p:cNvPr>
            <p:cNvSpPr/>
            <p:nvPr/>
          </p:nvSpPr>
          <p:spPr>
            <a:xfrm>
              <a:off x="5263310" y="2838410"/>
              <a:ext cx="1674356" cy="1674356"/>
            </a:xfrm>
            <a:prstGeom prst="ellipse">
              <a:avLst/>
            </a:prstGeom>
            <a:solidFill>
              <a:schemeClr val="accent4">
                <a:alpha val="64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타원 1">
              <a:extLst>
                <a:ext uri="{FF2B5EF4-FFF2-40B4-BE49-F238E27FC236}">
                  <a16:creationId xmlns:a16="http://schemas.microsoft.com/office/drawing/2014/main" id="{09CEDBC0-FB0B-5E19-42FA-D22D9216EB6A}"/>
                </a:ext>
              </a:extLst>
            </p:cNvPr>
            <p:cNvSpPr/>
            <p:nvPr/>
          </p:nvSpPr>
          <p:spPr>
            <a:xfrm>
              <a:off x="5149010" y="2724110"/>
              <a:ext cx="1902956" cy="1902956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그룹 4">
            <a:extLst>
              <a:ext uri="{FF2B5EF4-FFF2-40B4-BE49-F238E27FC236}">
                <a16:creationId xmlns:a16="http://schemas.microsoft.com/office/drawing/2014/main" id="{82C88509-1763-CA33-84B7-0BC9B5B47469}"/>
              </a:ext>
            </a:extLst>
          </p:cNvPr>
          <p:cNvGrpSpPr/>
          <p:nvPr/>
        </p:nvGrpSpPr>
        <p:grpSpPr>
          <a:xfrm>
            <a:off x="7671105" y="3590086"/>
            <a:ext cx="1152000" cy="1152000"/>
            <a:chOff x="7547046" y="3129385"/>
            <a:chExt cx="1152000" cy="1152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7ABCBC4-22C8-476D-6CBD-554AE45F0831}"/>
                </a:ext>
              </a:extLst>
            </p:cNvPr>
            <p:cNvSpPr/>
            <p:nvPr/>
          </p:nvSpPr>
          <p:spPr>
            <a:xfrm>
              <a:off x="7619046" y="3201385"/>
              <a:ext cx="1008000" cy="1008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타원 39">
              <a:extLst>
                <a:ext uri="{FF2B5EF4-FFF2-40B4-BE49-F238E27FC236}">
                  <a16:creationId xmlns:a16="http://schemas.microsoft.com/office/drawing/2014/main" id="{A18E1814-9558-EDC1-AE6D-75F015B7F245}"/>
                </a:ext>
              </a:extLst>
            </p:cNvPr>
            <p:cNvSpPr/>
            <p:nvPr/>
          </p:nvSpPr>
          <p:spPr>
            <a:xfrm>
              <a:off x="7547046" y="3129385"/>
              <a:ext cx="1152000" cy="1152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그룹 6">
            <a:extLst>
              <a:ext uri="{FF2B5EF4-FFF2-40B4-BE49-F238E27FC236}">
                <a16:creationId xmlns:a16="http://schemas.microsoft.com/office/drawing/2014/main" id="{A2B0E125-CAB4-05E9-7E49-041031890BF2}"/>
              </a:ext>
            </a:extLst>
          </p:cNvPr>
          <p:cNvGrpSpPr/>
          <p:nvPr/>
        </p:nvGrpSpPr>
        <p:grpSpPr>
          <a:xfrm>
            <a:off x="9753281" y="2628757"/>
            <a:ext cx="1008000" cy="1008000"/>
            <a:chOff x="8988825" y="2139525"/>
            <a:chExt cx="1008000" cy="1008000"/>
          </a:xfrm>
        </p:grpSpPr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7D6FF5DA-D9F4-8D63-3E83-994E9D3F3185}"/>
                </a:ext>
              </a:extLst>
            </p:cNvPr>
            <p:cNvSpPr/>
            <p:nvPr/>
          </p:nvSpPr>
          <p:spPr>
            <a:xfrm>
              <a:off x="9060825" y="2211525"/>
              <a:ext cx="864000" cy="864000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타원 42">
              <a:extLst>
                <a:ext uri="{FF2B5EF4-FFF2-40B4-BE49-F238E27FC236}">
                  <a16:creationId xmlns:a16="http://schemas.microsoft.com/office/drawing/2014/main" id="{564A2433-7B40-709E-EE56-AEEA33E05918}"/>
                </a:ext>
              </a:extLst>
            </p:cNvPr>
            <p:cNvSpPr/>
            <p:nvPr/>
          </p:nvSpPr>
          <p:spPr>
            <a:xfrm>
              <a:off x="8988825" y="2139525"/>
              <a:ext cx="1008000" cy="1008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" name="그룹 7">
            <a:extLst>
              <a:ext uri="{FF2B5EF4-FFF2-40B4-BE49-F238E27FC236}">
                <a16:creationId xmlns:a16="http://schemas.microsoft.com/office/drawing/2014/main" id="{5F6479A1-05F4-AA2A-9852-35EEF1D18851}"/>
              </a:ext>
            </a:extLst>
          </p:cNvPr>
          <p:cNvGrpSpPr/>
          <p:nvPr/>
        </p:nvGrpSpPr>
        <p:grpSpPr>
          <a:xfrm>
            <a:off x="9753281" y="4697757"/>
            <a:ext cx="1008000" cy="1008000"/>
            <a:chOff x="8988825" y="4210868"/>
            <a:chExt cx="1008000" cy="1008000"/>
          </a:xfrm>
        </p:grpSpPr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B32B0FDA-9AA6-098A-005E-C864F0C19A9A}"/>
                </a:ext>
              </a:extLst>
            </p:cNvPr>
            <p:cNvSpPr/>
            <p:nvPr/>
          </p:nvSpPr>
          <p:spPr>
            <a:xfrm>
              <a:off x="9060825" y="4282868"/>
              <a:ext cx="864000" cy="864000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타원 44">
              <a:extLst>
                <a:ext uri="{FF2B5EF4-FFF2-40B4-BE49-F238E27FC236}">
                  <a16:creationId xmlns:a16="http://schemas.microsoft.com/office/drawing/2014/main" id="{83F1407A-1C8E-3FA3-5297-E6BEA8BA044B}"/>
                </a:ext>
              </a:extLst>
            </p:cNvPr>
            <p:cNvSpPr/>
            <p:nvPr/>
          </p:nvSpPr>
          <p:spPr>
            <a:xfrm>
              <a:off x="8988825" y="4210868"/>
              <a:ext cx="1008000" cy="1008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9" name="직선 연결선 5">
            <a:extLst>
              <a:ext uri="{FF2B5EF4-FFF2-40B4-BE49-F238E27FC236}">
                <a16:creationId xmlns:a16="http://schemas.microsoft.com/office/drawing/2014/main" id="{B5A34C4A-E268-DF92-0B69-30C401B58F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804213" y="4162478"/>
            <a:ext cx="866892" cy="360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6DBCADD8-79DE-7548-5C65-20795DBDF39A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8823105" y="4166087"/>
            <a:ext cx="1434174" cy="1064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11">
            <a:extLst>
              <a:ext uri="{FF2B5EF4-FFF2-40B4-BE49-F238E27FC236}">
                <a16:creationId xmlns:a16="http://schemas.microsoft.com/office/drawing/2014/main" id="{87BAA064-51DC-759D-7DE0-52CFA8D83590}"/>
              </a:ext>
            </a:extLst>
          </p:cNvPr>
          <p:cNvCxnSpPr/>
          <p:nvPr/>
        </p:nvCxnSpPr>
        <p:spPr>
          <a:xfrm>
            <a:off x="10257281" y="3634415"/>
            <a:ext cx="0" cy="1063343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2" name="그룹 9">
            <a:extLst>
              <a:ext uri="{FF2B5EF4-FFF2-40B4-BE49-F238E27FC236}">
                <a16:creationId xmlns:a16="http://schemas.microsoft.com/office/drawing/2014/main" id="{F319538B-1B24-73A2-DB24-9FEAEC0342BF}"/>
              </a:ext>
            </a:extLst>
          </p:cNvPr>
          <p:cNvGrpSpPr/>
          <p:nvPr/>
        </p:nvGrpSpPr>
        <p:grpSpPr>
          <a:xfrm>
            <a:off x="2882364" y="3590086"/>
            <a:ext cx="1152000" cy="1152000"/>
            <a:chOff x="3517627" y="3101123"/>
            <a:chExt cx="1152000" cy="1152000"/>
          </a:xfrm>
        </p:grpSpPr>
        <p:sp>
          <p:nvSpPr>
            <p:cNvPr id="23" name="Oval 10">
              <a:extLst>
                <a:ext uri="{FF2B5EF4-FFF2-40B4-BE49-F238E27FC236}">
                  <a16:creationId xmlns:a16="http://schemas.microsoft.com/office/drawing/2014/main" id="{F677FA5D-54BC-C100-9E91-642643D5C420}"/>
                </a:ext>
              </a:extLst>
            </p:cNvPr>
            <p:cNvSpPr/>
            <p:nvPr/>
          </p:nvSpPr>
          <p:spPr>
            <a:xfrm rot="10800000">
              <a:off x="3589627" y="3173123"/>
              <a:ext cx="1008000" cy="1008000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타원 58">
              <a:extLst>
                <a:ext uri="{FF2B5EF4-FFF2-40B4-BE49-F238E27FC236}">
                  <a16:creationId xmlns:a16="http://schemas.microsoft.com/office/drawing/2014/main" id="{2080B8A9-81E2-C816-C1EF-2875782D3E05}"/>
                </a:ext>
              </a:extLst>
            </p:cNvPr>
            <p:cNvSpPr/>
            <p:nvPr/>
          </p:nvSpPr>
          <p:spPr>
            <a:xfrm rot="10800000">
              <a:off x="3517627" y="3101123"/>
              <a:ext cx="1152000" cy="1152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그룹 12">
            <a:extLst>
              <a:ext uri="{FF2B5EF4-FFF2-40B4-BE49-F238E27FC236}">
                <a16:creationId xmlns:a16="http://schemas.microsoft.com/office/drawing/2014/main" id="{634DAFE9-6BB5-9B9B-B2C2-C910B695AA47}"/>
              </a:ext>
            </a:extLst>
          </p:cNvPr>
          <p:cNvGrpSpPr/>
          <p:nvPr/>
        </p:nvGrpSpPr>
        <p:grpSpPr>
          <a:xfrm>
            <a:off x="1070756" y="4697757"/>
            <a:ext cx="1008000" cy="1008000"/>
            <a:chOff x="2208962" y="4213211"/>
            <a:chExt cx="1008000" cy="1008000"/>
          </a:xfrm>
        </p:grpSpPr>
        <p:sp>
          <p:nvSpPr>
            <p:cNvPr id="26" name="Oval 10">
              <a:extLst>
                <a:ext uri="{FF2B5EF4-FFF2-40B4-BE49-F238E27FC236}">
                  <a16:creationId xmlns:a16="http://schemas.microsoft.com/office/drawing/2014/main" id="{3D2E68DF-038A-EBAF-A786-B081EEBF9F3C}"/>
                </a:ext>
              </a:extLst>
            </p:cNvPr>
            <p:cNvSpPr/>
            <p:nvPr/>
          </p:nvSpPr>
          <p:spPr>
            <a:xfrm rot="10800000">
              <a:off x="2280962" y="4285211"/>
              <a:ext cx="864000" cy="864000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타원 59">
              <a:extLst>
                <a:ext uri="{FF2B5EF4-FFF2-40B4-BE49-F238E27FC236}">
                  <a16:creationId xmlns:a16="http://schemas.microsoft.com/office/drawing/2014/main" id="{C31A62B6-288A-AE41-2419-E57EFE7EDE26}"/>
                </a:ext>
              </a:extLst>
            </p:cNvPr>
            <p:cNvSpPr/>
            <p:nvPr/>
          </p:nvSpPr>
          <p:spPr>
            <a:xfrm rot="10800000">
              <a:off x="2208962" y="4213211"/>
              <a:ext cx="1008000" cy="1008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그룹 10">
            <a:extLst>
              <a:ext uri="{FF2B5EF4-FFF2-40B4-BE49-F238E27FC236}">
                <a16:creationId xmlns:a16="http://schemas.microsoft.com/office/drawing/2014/main" id="{58ACC6BF-798D-AAED-D375-9C1AA6CC8A8A}"/>
              </a:ext>
            </a:extLst>
          </p:cNvPr>
          <p:cNvGrpSpPr/>
          <p:nvPr/>
        </p:nvGrpSpPr>
        <p:grpSpPr>
          <a:xfrm>
            <a:off x="1070756" y="2628757"/>
            <a:ext cx="1008000" cy="1008000"/>
            <a:chOff x="2208962" y="2141868"/>
            <a:chExt cx="1008000" cy="1008000"/>
          </a:xfrm>
        </p:grpSpPr>
        <p:sp>
          <p:nvSpPr>
            <p:cNvPr id="29" name="Oval 10">
              <a:extLst>
                <a:ext uri="{FF2B5EF4-FFF2-40B4-BE49-F238E27FC236}">
                  <a16:creationId xmlns:a16="http://schemas.microsoft.com/office/drawing/2014/main" id="{6DFA86D7-A478-FE65-E88E-154CB46E2CA8}"/>
                </a:ext>
              </a:extLst>
            </p:cNvPr>
            <p:cNvSpPr/>
            <p:nvPr/>
          </p:nvSpPr>
          <p:spPr>
            <a:xfrm rot="10800000">
              <a:off x="2280962" y="2213868"/>
              <a:ext cx="864000" cy="864000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타원 61">
              <a:extLst>
                <a:ext uri="{FF2B5EF4-FFF2-40B4-BE49-F238E27FC236}">
                  <a16:creationId xmlns:a16="http://schemas.microsoft.com/office/drawing/2014/main" id="{2A6326E2-E4DD-155C-22C7-EDC607C6FE19}"/>
                </a:ext>
              </a:extLst>
            </p:cNvPr>
            <p:cNvSpPr/>
            <p:nvPr/>
          </p:nvSpPr>
          <p:spPr>
            <a:xfrm rot="10800000">
              <a:off x="2208962" y="2141868"/>
              <a:ext cx="1008000" cy="1008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1" name="직선 연결선 62">
            <a:extLst>
              <a:ext uri="{FF2B5EF4-FFF2-40B4-BE49-F238E27FC236}">
                <a16:creationId xmlns:a16="http://schemas.microsoft.com/office/drawing/2014/main" id="{146A90F8-41EE-BCC7-FC33-A7A9E8A3BAE4}"/>
              </a:ext>
            </a:extLst>
          </p:cNvPr>
          <p:cNvCxnSpPr>
            <a:cxnSpLocks/>
            <a:stCxn id="9" idx="2"/>
            <a:endCxn id="24" idx="2"/>
          </p:cNvCxnSpPr>
          <p:nvPr/>
        </p:nvCxnSpPr>
        <p:spPr>
          <a:xfrm flipH="1">
            <a:off x="4034365" y="4162478"/>
            <a:ext cx="866893" cy="360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직선 연결선 63">
            <a:extLst>
              <a:ext uri="{FF2B5EF4-FFF2-40B4-BE49-F238E27FC236}">
                <a16:creationId xmlns:a16="http://schemas.microsoft.com/office/drawing/2014/main" id="{3A9F83CC-8D9A-B3F9-EAE2-A06675E9373C}"/>
              </a:ext>
            </a:extLst>
          </p:cNvPr>
          <p:cNvCxnSpPr>
            <a:cxnSpLocks/>
            <a:stCxn id="24" idx="6"/>
          </p:cNvCxnSpPr>
          <p:nvPr/>
        </p:nvCxnSpPr>
        <p:spPr>
          <a:xfrm flipH="1" flipV="1">
            <a:off x="1590715" y="4164012"/>
            <a:ext cx="1291650" cy="207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직선 연결선 64">
            <a:extLst>
              <a:ext uri="{FF2B5EF4-FFF2-40B4-BE49-F238E27FC236}">
                <a16:creationId xmlns:a16="http://schemas.microsoft.com/office/drawing/2014/main" id="{99E0D9F8-BE1A-E5F6-3EA7-E282ADA655D6}"/>
              </a:ext>
            </a:extLst>
          </p:cNvPr>
          <p:cNvCxnSpPr/>
          <p:nvPr/>
        </p:nvCxnSpPr>
        <p:spPr>
          <a:xfrm flipV="1">
            <a:off x="1574756" y="3636758"/>
            <a:ext cx="0" cy="1063343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E5BEEF9-BA09-C08C-2DD5-C5B4578061EB}"/>
              </a:ext>
            </a:extLst>
          </p:cNvPr>
          <p:cNvSpPr txBox="1"/>
          <p:nvPr/>
        </p:nvSpPr>
        <p:spPr>
          <a:xfrm>
            <a:off x="5060020" y="3786263"/>
            <a:ext cx="15255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OWNER / LOCATION DETAILS</a:t>
            </a:r>
            <a:endParaRPr lang="en-JM" altLang="ko-KR" sz="14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34EA95-6A16-C003-9C1A-2148E5D99C7E}"/>
              </a:ext>
            </a:extLst>
          </p:cNvPr>
          <p:cNvSpPr txBox="1"/>
          <p:nvPr/>
        </p:nvSpPr>
        <p:spPr>
          <a:xfrm>
            <a:off x="7189494" y="3302060"/>
            <a:ext cx="2154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GST / PAN / BANK DETAILS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652F5F-3382-9AD8-A8A0-14F3BC19970D}"/>
              </a:ext>
            </a:extLst>
          </p:cNvPr>
          <p:cNvSpPr txBox="1"/>
          <p:nvPr/>
        </p:nvSpPr>
        <p:spPr>
          <a:xfrm>
            <a:off x="9445075" y="2259978"/>
            <a:ext cx="1624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 AGREEMENT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208B24-342C-E2A7-501C-8783F56EBBC1}"/>
              </a:ext>
            </a:extLst>
          </p:cNvPr>
          <p:cNvSpPr txBox="1"/>
          <p:nvPr/>
        </p:nvSpPr>
        <p:spPr>
          <a:xfrm>
            <a:off x="9390701" y="5785926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ONBOARDING FORM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2D8F76-ACCB-337C-990D-69F8F4551759}"/>
              </a:ext>
            </a:extLst>
          </p:cNvPr>
          <p:cNvSpPr txBox="1"/>
          <p:nvPr/>
        </p:nvSpPr>
        <p:spPr>
          <a:xfrm>
            <a:off x="2234953" y="3280284"/>
            <a:ext cx="2435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COMMISSION &amp; ONBOARDING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0C3073-1633-C5D3-2CB3-E426B848D1BD}"/>
              </a:ext>
            </a:extLst>
          </p:cNvPr>
          <p:cNvSpPr txBox="1"/>
          <p:nvPr/>
        </p:nvSpPr>
        <p:spPr>
          <a:xfrm>
            <a:off x="632005" y="2259978"/>
            <a:ext cx="1885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RESTAURANT DETAILS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128032-8806-6167-EC60-105569A64EC2}"/>
              </a:ext>
            </a:extLst>
          </p:cNvPr>
          <p:cNvSpPr txBox="1"/>
          <p:nvPr/>
        </p:nvSpPr>
        <p:spPr>
          <a:xfrm>
            <a:off x="923076" y="5785926"/>
            <a:ext cx="1303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FSSAI DETAILS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7709B9-0B5C-8EEE-D194-F202204F331F}"/>
              </a:ext>
            </a:extLst>
          </p:cNvPr>
          <p:cNvSpPr txBox="1"/>
          <p:nvPr/>
        </p:nvSpPr>
        <p:spPr>
          <a:xfrm>
            <a:off x="402084" y="1552834"/>
            <a:ext cx="5104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7.2 SELLER ONBOARDING PROCESS</a:t>
            </a:r>
          </a:p>
        </p:txBody>
      </p:sp>
      <p:sp>
        <p:nvSpPr>
          <p:cNvPr id="44" name="Isosceles Triangle 8">
            <a:extLst>
              <a:ext uri="{FF2B5EF4-FFF2-40B4-BE49-F238E27FC236}">
                <a16:creationId xmlns:a16="http://schemas.microsoft.com/office/drawing/2014/main" id="{BB658EE3-3F2B-F47D-3555-D391FC646F8E}"/>
              </a:ext>
            </a:extLst>
          </p:cNvPr>
          <p:cNvSpPr/>
          <p:nvPr/>
        </p:nvSpPr>
        <p:spPr>
          <a:xfrm rot="16200000">
            <a:off x="10086956" y="2930949"/>
            <a:ext cx="340647" cy="40614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Round Same Side Corner Rectangle 11">
            <a:extLst>
              <a:ext uri="{FF2B5EF4-FFF2-40B4-BE49-F238E27FC236}">
                <a16:creationId xmlns:a16="http://schemas.microsoft.com/office/drawing/2014/main" id="{EE4F9D49-C5D3-5DCC-F069-87D4E07C87BC}"/>
              </a:ext>
            </a:extLst>
          </p:cNvPr>
          <p:cNvSpPr>
            <a:spLocks noChangeAspect="1"/>
          </p:cNvSpPr>
          <p:nvPr/>
        </p:nvSpPr>
        <p:spPr>
          <a:xfrm rot="9900000">
            <a:off x="3259061" y="4008564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Oval 21">
            <a:extLst>
              <a:ext uri="{FF2B5EF4-FFF2-40B4-BE49-F238E27FC236}">
                <a16:creationId xmlns:a16="http://schemas.microsoft.com/office/drawing/2014/main" id="{591DE6C5-B47A-7F72-5C53-62228D9D5F25}"/>
              </a:ext>
            </a:extLst>
          </p:cNvPr>
          <p:cNvSpPr>
            <a:spLocks noChangeAspect="1"/>
          </p:cNvSpPr>
          <p:nvPr/>
        </p:nvSpPr>
        <p:spPr>
          <a:xfrm>
            <a:off x="8065398" y="3963048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53" name="Google Shape;3926;p109">
            <a:extLst>
              <a:ext uri="{FF2B5EF4-FFF2-40B4-BE49-F238E27FC236}">
                <a16:creationId xmlns:a16="http://schemas.microsoft.com/office/drawing/2014/main" id="{82EE8DE7-7191-1785-2788-3FDF77CD7DFF}"/>
              </a:ext>
            </a:extLst>
          </p:cNvPr>
          <p:cNvGrpSpPr/>
          <p:nvPr/>
        </p:nvGrpSpPr>
        <p:grpSpPr>
          <a:xfrm>
            <a:off x="1370688" y="2889695"/>
            <a:ext cx="370114" cy="457202"/>
            <a:chOff x="1690500" y="238125"/>
            <a:chExt cx="4220225" cy="5219200"/>
          </a:xfrm>
        </p:grpSpPr>
        <p:sp>
          <p:nvSpPr>
            <p:cNvPr id="54" name="Google Shape;3927;p109">
              <a:extLst>
                <a:ext uri="{FF2B5EF4-FFF2-40B4-BE49-F238E27FC236}">
                  <a16:creationId xmlns:a16="http://schemas.microsoft.com/office/drawing/2014/main" id="{E6D2E9D8-2639-79B5-EB1C-2F80D53F3341}"/>
                </a:ext>
              </a:extLst>
            </p:cNvPr>
            <p:cNvSpPr/>
            <p:nvPr/>
          </p:nvSpPr>
          <p:spPr>
            <a:xfrm>
              <a:off x="1690500" y="238125"/>
              <a:ext cx="4220225" cy="5219200"/>
            </a:xfrm>
            <a:custGeom>
              <a:avLst/>
              <a:gdLst/>
              <a:ahLst/>
              <a:cxnLst/>
              <a:rect l="l" t="t" r="r" b="b"/>
              <a:pathLst>
                <a:path w="168809" h="208768" extrusionOk="0">
                  <a:moveTo>
                    <a:pt x="6101" y="0"/>
                  </a:moveTo>
                  <a:cubicBezTo>
                    <a:pt x="2708" y="0"/>
                    <a:pt x="1" y="2740"/>
                    <a:pt x="1" y="6133"/>
                  </a:cubicBezTo>
                  <a:lnTo>
                    <a:pt x="1" y="202667"/>
                  </a:lnTo>
                  <a:cubicBezTo>
                    <a:pt x="1" y="206027"/>
                    <a:pt x="2708" y="208767"/>
                    <a:pt x="6101" y="208767"/>
                  </a:cubicBezTo>
                  <a:lnTo>
                    <a:pt x="162676" y="208767"/>
                  </a:lnTo>
                  <a:cubicBezTo>
                    <a:pt x="166069" y="208767"/>
                    <a:pt x="168809" y="206027"/>
                    <a:pt x="168809" y="202667"/>
                  </a:cubicBezTo>
                  <a:lnTo>
                    <a:pt x="168809" y="6133"/>
                  </a:lnTo>
                  <a:cubicBezTo>
                    <a:pt x="168809" y="2740"/>
                    <a:pt x="166069" y="0"/>
                    <a:pt x="1626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928;p109">
              <a:extLst>
                <a:ext uri="{FF2B5EF4-FFF2-40B4-BE49-F238E27FC236}">
                  <a16:creationId xmlns:a16="http://schemas.microsoft.com/office/drawing/2014/main" id="{485E5B84-C265-0E88-0342-6D0BC187095A}"/>
                </a:ext>
              </a:extLst>
            </p:cNvPr>
            <p:cNvSpPr/>
            <p:nvPr/>
          </p:nvSpPr>
          <p:spPr>
            <a:xfrm>
              <a:off x="3800200" y="238125"/>
              <a:ext cx="2110525" cy="5219200"/>
            </a:xfrm>
            <a:custGeom>
              <a:avLst/>
              <a:gdLst/>
              <a:ahLst/>
              <a:cxnLst/>
              <a:rect l="l" t="t" r="r" b="b"/>
              <a:pathLst>
                <a:path w="84421" h="208768" extrusionOk="0">
                  <a:moveTo>
                    <a:pt x="1" y="0"/>
                  </a:moveTo>
                  <a:lnTo>
                    <a:pt x="1" y="208767"/>
                  </a:lnTo>
                  <a:lnTo>
                    <a:pt x="78288" y="208767"/>
                  </a:lnTo>
                  <a:cubicBezTo>
                    <a:pt x="81681" y="208767"/>
                    <a:pt x="84421" y="206027"/>
                    <a:pt x="84421" y="202667"/>
                  </a:cubicBezTo>
                  <a:lnTo>
                    <a:pt x="84421" y="6133"/>
                  </a:lnTo>
                  <a:cubicBezTo>
                    <a:pt x="84421" y="2740"/>
                    <a:pt x="81681" y="0"/>
                    <a:pt x="78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929;p109">
              <a:extLst>
                <a:ext uri="{FF2B5EF4-FFF2-40B4-BE49-F238E27FC236}">
                  <a16:creationId xmlns:a16="http://schemas.microsoft.com/office/drawing/2014/main" id="{31BE9FDD-5F6E-C9FB-5A40-33A0C91462D0}"/>
                </a:ext>
              </a:extLst>
            </p:cNvPr>
            <p:cNvSpPr/>
            <p:nvPr/>
          </p:nvSpPr>
          <p:spPr>
            <a:xfrm>
              <a:off x="1690500" y="238125"/>
              <a:ext cx="4220225" cy="2028975"/>
            </a:xfrm>
            <a:custGeom>
              <a:avLst/>
              <a:gdLst/>
              <a:ahLst/>
              <a:cxnLst/>
              <a:rect l="l" t="t" r="r" b="b"/>
              <a:pathLst>
                <a:path w="168809" h="81159" extrusionOk="0">
                  <a:moveTo>
                    <a:pt x="6101" y="0"/>
                  </a:moveTo>
                  <a:cubicBezTo>
                    <a:pt x="2708" y="0"/>
                    <a:pt x="1" y="2740"/>
                    <a:pt x="1" y="6133"/>
                  </a:cubicBezTo>
                  <a:lnTo>
                    <a:pt x="1" y="55454"/>
                  </a:lnTo>
                  <a:cubicBezTo>
                    <a:pt x="1" y="69611"/>
                    <a:pt x="11516" y="81158"/>
                    <a:pt x="25673" y="81158"/>
                  </a:cubicBezTo>
                  <a:cubicBezTo>
                    <a:pt x="33502" y="81158"/>
                    <a:pt x="40515" y="77635"/>
                    <a:pt x="45245" y="72090"/>
                  </a:cubicBezTo>
                  <a:cubicBezTo>
                    <a:pt x="49975" y="77635"/>
                    <a:pt x="56988" y="81158"/>
                    <a:pt x="64817" y="81158"/>
                  </a:cubicBezTo>
                  <a:cubicBezTo>
                    <a:pt x="72645" y="81158"/>
                    <a:pt x="79659" y="77635"/>
                    <a:pt x="84389" y="72090"/>
                  </a:cubicBezTo>
                  <a:cubicBezTo>
                    <a:pt x="89118" y="77635"/>
                    <a:pt x="96132" y="81158"/>
                    <a:pt x="103960" y="81158"/>
                  </a:cubicBezTo>
                  <a:cubicBezTo>
                    <a:pt x="111789" y="81158"/>
                    <a:pt x="118803" y="77635"/>
                    <a:pt x="123532" y="72090"/>
                  </a:cubicBezTo>
                  <a:cubicBezTo>
                    <a:pt x="128262" y="77635"/>
                    <a:pt x="135276" y="81158"/>
                    <a:pt x="143104" y="81158"/>
                  </a:cubicBezTo>
                  <a:cubicBezTo>
                    <a:pt x="157261" y="81158"/>
                    <a:pt x="168809" y="69611"/>
                    <a:pt x="168809" y="55454"/>
                  </a:cubicBezTo>
                  <a:lnTo>
                    <a:pt x="168809" y="6133"/>
                  </a:lnTo>
                  <a:cubicBezTo>
                    <a:pt x="168809" y="2740"/>
                    <a:pt x="166069" y="0"/>
                    <a:pt x="162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930;p109">
              <a:extLst>
                <a:ext uri="{FF2B5EF4-FFF2-40B4-BE49-F238E27FC236}">
                  <a16:creationId xmlns:a16="http://schemas.microsoft.com/office/drawing/2014/main" id="{50BD40B1-263F-E2E9-6EA3-DB5FDB6EA7A3}"/>
                </a:ext>
              </a:extLst>
            </p:cNvPr>
            <p:cNvSpPr/>
            <p:nvPr/>
          </p:nvSpPr>
          <p:spPr>
            <a:xfrm>
              <a:off x="1690500" y="238125"/>
              <a:ext cx="1131125" cy="897050"/>
            </a:xfrm>
            <a:custGeom>
              <a:avLst/>
              <a:gdLst/>
              <a:ahLst/>
              <a:cxnLst/>
              <a:rect l="l" t="t" r="r" b="b"/>
              <a:pathLst>
                <a:path w="45245" h="35882" extrusionOk="0">
                  <a:moveTo>
                    <a:pt x="6101" y="0"/>
                  </a:moveTo>
                  <a:cubicBezTo>
                    <a:pt x="2708" y="0"/>
                    <a:pt x="1" y="2740"/>
                    <a:pt x="1" y="6133"/>
                  </a:cubicBezTo>
                  <a:lnTo>
                    <a:pt x="1" y="35882"/>
                  </a:lnTo>
                  <a:lnTo>
                    <a:pt x="45245" y="35882"/>
                  </a:lnTo>
                  <a:lnTo>
                    <a:pt x="452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931;p109">
              <a:extLst>
                <a:ext uri="{FF2B5EF4-FFF2-40B4-BE49-F238E27FC236}">
                  <a16:creationId xmlns:a16="http://schemas.microsoft.com/office/drawing/2014/main" id="{33E66CC9-75CA-C710-2F3D-29D0FE9B9B1B}"/>
                </a:ext>
              </a:extLst>
            </p:cNvPr>
            <p:cNvSpPr/>
            <p:nvPr/>
          </p:nvSpPr>
          <p:spPr>
            <a:xfrm>
              <a:off x="2821600" y="238125"/>
              <a:ext cx="978625" cy="2028975"/>
            </a:xfrm>
            <a:custGeom>
              <a:avLst/>
              <a:gdLst/>
              <a:ahLst/>
              <a:cxnLst/>
              <a:rect l="l" t="t" r="r" b="b"/>
              <a:pathLst>
                <a:path w="39145" h="81159" extrusionOk="0">
                  <a:moveTo>
                    <a:pt x="1" y="0"/>
                  </a:moveTo>
                  <a:lnTo>
                    <a:pt x="1" y="72057"/>
                  </a:lnTo>
                  <a:cubicBezTo>
                    <a:pt x="4731" y="77603"/>
                    <a:pt x="11744" y="81158"/>
                    <a:pt x="19573" y="81158"/>
                  </a:cubicBezTo>
                  <a:cubicBezTo>
                    <a:pt x="27401" y="81158"/>
                    <a:pt x="34415" y="77603"/>
                    <a:pt x="39145" y="72057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932;p109">
              <a:extLst>
                <a:ext uri="{FF2B5EF4-FFF2-40B4-BE49-F238E27FC236}">
                  <a16:creationId xmlns:a16="http://schemas.microsoft.com/office/drawing/2014/main" id="{6A079871-1FDB-53CB-AC2D-FE2720032C07}"/>
                </a:ext>
              </a:extLst>
            </p:cNvPr>
            <p:cNvSpPr/>
            <p:nvPr/>
          </p:nvSpPr>
          <p:spPr>
            <a:xfrm>
              <a:off x="2821600" y="238125"/>
              <a:ext cx="978625" cy="897050"/>
            </a:xfrm>
            <a:custGeom>
              <a:avLst/>
              <a:gdLst/>
              <a:ahLst/>
              <a:cxnLst/>
              <a:rect l="l" t="t" r="r" b="b"/>
              <a:pathLst>
                <a:path w="39145" h="35882" extrusionOk="0">
                  <a:moveTo>
                    <a:pt x="1" y="0"/>
                  </a:moveTo>
                  <a:lnTo>
                    <a:pt x="1" y="35882"/>
                  </a:lnTo>
                  <a:lnTo>
                    <a:pt x="39145" y="35882"/>
                  </a:lnTo>
                  <a:lnTo>
                    <a:pt x="391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933;p109">
              <a:extLst>
                <a:ext uri="{FF2B5EF4-FFF2-40B4-BE49-F238E27FC236}">
                  <a16:creationId xmlns:a16="http://schemas.microsoft.com/office/drawing/2014/main" id="{36914CD6-E548-E576-D60A-C28F8787ED70}"/>
                </a:ext>
              </a:extLst>
            </p:cNvPr>
            <p:cNvSpPr/>
            <p:nvPr/>
          </p:nvSpPr>
          <p:spPr>
            <a:xfrm>
              <a:off x="3800200" y="238125"/>
              <a:ext cx="978625" cy="2028975"/>
            </a:xfrm>
            <a:custGeom>
              <a:avLst/>
              <a:gdLst/>
              <a:ahLst/>
              <a:cxnLst/>
              <a:rect l="l" t="t" r="r" b="b"/>
              <a:pathLst>
                <a:path w="39145" h="81159" extrusionOk="0">
                  <a:moveTo>
                    <a:pt x="1" y="0"/>
                  </a:moveTo>
                  <a:lnTo>
                    <a:pt x="1" y="72057"/>
                  </a:lnTo>
                  <a:cubicBezTo>
                    <a:pt x="4730" y="77603"/>
                    <a:pt x="11744" y="81158"/>
                    <a:pt x="19572" y="81158"/>
                  </a:cubicBezTo>
                  <a:cubicBezTo>
                    <a:pt x="27401" y="81158"/>
                    <a:pt x="34415" y="77603"/>
                    <a:pt x="39144" y="72057"/>
                  </a:cubicBezTo>
                  <a:lnTo>
                    <a:pt x="391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934;p109">
              <a:extLst>
                <a:ext uri="{FF2B5EF4-FFF2-40B4-BE49-F238E27FC236}">
                  <a16:creationId xmlns:a16="http://schemas.microsoft.com/office/drawing/2014/main" id="{BAAF68B2-C607-2994-253B-66E8ECAF1D25}"/>
                </a:ext>
              </a:extLst>
            </p:cNvPr>
            <p:cNvSpPr/>
            <p:nvPr/>
          </p:nvSpPr>
          <p:spPr>
            <a:xfrm>
              <a:off x="3800200" y="238125"/>
              <a:ext cx="978625" cy="897050"/>
            </a:xfrm>
            <a:custGeom>
              <a:avLst/>
              <a:gdLst/>
              <a:ahLst/>
              <a:cxnLst/>
              <a:rect l="l" t="t" r="r" b="b"/>
              <a:pathLst>
                <a:path w="39145" h="35882" extrusionOk="0">
                  <a:moveTo>
                    <a:pt x="1" y="0"/>
                  </a:moveTo>
                  <a:lnTo>
                    <a:pt x="1" y="35882"/>
                  </a:lnTo>
                  <a:lnTo>
                    <a:pt x="39144" y="35882"/>
                  </a:lnTo>
                  <a:lnTo>
                    <a:pt x="391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935;p109">
              <a:extLst>
                <a:ext uri="{FF2B5EF4-FFF2-40B4-BE49-F238E27FC236}">
                  <a16:creationId xmlns:a16="http://schemas.microsoft.com/office/drawing/2014/main" id="{0A46EDEA-242C-A7DD-949B-D0341FAC4634}"/>
                </a:ext>
              </a:extLst>
            </p:cNvPr>
            <p:cNvSpPr/>
            <p:nvPr/>
          </p:nvSpPr>
          <p:spPr>
            <a:xfrm>
              <a:off x="4778800" y="238125"/>
              <a:ext cx="1131925" cy="2028975"/>
            </a:xfrm>
            <a:custGeom>
              <a:avLst/>
              <a:gdLst/>
              <a:ahLst/>
              <a:cxnLst/>
              <a:rect l="l" t="t" r="r" b="b"/>
              <a:pathLst>
                <a:path w="45277" h="81159" extrusionOk="0">
                  <a:moveTo>
                    <a:pt x="0" y="0"/>
                  </a:moveTo>
                  <a:lnTo>
                    <a:pt x="0" y="72057"/>
                  </a:lnTo>
                  <a:cubicBezTo>
                    <a:pt x="4730" y="77603"/>
                    <a:pt x="11744" y="81158"/>
                    <a:pt x="19572" y="81158"/>
                  </a:cubicBezTo>
                  <a:cubicBezTo>
                    <a:pt x="33729" y="81158"/>
                    <a:pt x="45277" y="69611"/>
                    <a:pt x="45277" y="55454"/>
                  </a:cubicBezTo>
                  <a:lnTo>
                    <a:pt x="45277" y="6133"/>
                  </a:lnTo>
                  <a:cubicBezTo>
                    <a:pt x="45277" y="2740"/>
                    <a:pt x="42537" y="0"/>
                    <a:pt x="39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936;p109">
              <a:extLst>
                <a:ext uri="{FF2B5EF4-FFF2-40B4-BE49-F238E27FC236}">
                  <a16:creationId xmlns:a16="http://schemas.microsoft.com/office/drawing/2014/main" id="{62CF628B-02B6-D25D-3D24-455A1DC871EC}"/>
                </a:ext>
              </a:extLst>
            </p:cNvPr>
            <p:cNvSpPr/>
            <p:nvPr/>
          </p:nvSpPr>
          <p:spPr>
            <a:xfrm>
              <a:off x="4778800" y="238125"/>
              <a:ext cx="1131925" cy="897050"/>
            </a:xfrm>
            <a:custGeom>
              <a:avLst/>
              <a:gdLst/>
              <a:ahLst/>
              <a:cxnLst/>
              <a:rect l="l" t="t" r="r" b="b"/>
              <a:pathLst>
                <a:path w="45277" h="35882" extrusionOk="0">
                  <a:moveTo>
                    <a:pt x="0" y="0"/>
                  </a:moveTo>
                  <a:lnTo>
                    <a:pt x="0" y="35882"/>
                  </a:lnTo>
                  <a:lnTo>
                    <a:pt x="45277" y="35882"/>
                  </a:lnTo>
                  <a:lnTo>
                    <a:pt x="45277" y="6133"/>
                  </a:lnTo>
                  <a:cubicBezTo>
                    <a:pt x="45277" y="2740"/>
                    <a:pt x="42537" y="0"/>
                    <a:pt x="39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3937;p109">
              <a:extLst>
                <a:ext uri="{FF2B5EF4-FFF2-40B4-BE49-F238E27FC236}">
                  <a16:creationId xmlns:a16="http://schemas.microsoft.com/office/drawing/2014/main" id="{0ED6B89D-44CC-99DD-3A93-7181617319CC}"/>
                </a:ext>
              </a:extLst>
            </p:cNvPr>
            <p:cNvSpPr/>
            <p:nvPr/>
          </p:nvSpPr>
          <p:spPr>
            <a:xfrm>
              <a:off x="2647900" y="2612850"/>
              <a:ext cx="2305450" cy="632850"/>
            </a:xfrm>
            <a:custGeom>
              <a:avLst/>
              <a:gdLst/>
              <a:ahLst/>
              <a:cxnLst/>
              <a:rect l="l" t="t" r="r" b="b"/>
              <a:pathLst>
                <a:path w="92218" h="25314" extrusionOk="0">
                  <a:moveTo>
                    <a:pt x="46093" y="0"/>
                  </a:moveTo>
                  <a:cubicBezTo>
                    <a:pt x="24922" y="0"/>
                    <a:pt x="4404" y="13505"/>
                    <a:pt x="3556" y="14092"/>
                  </a:cubicBezTo>
                  <a:cubicBezTo>
                    <a:pt x="751" y="15951"/>
                    <a:pt x="1" y="19768"/>
                    <a:pt x="1860" y="22573"/>
                  </a:cubicBezTo>
                  <a:cubicBezTo>
                    <a:pt x="3030" y="24338"/>
                    <a:pt x="4974" y="25289"/>
                    <a:pt x="6954" y="25289"/>
                  </a:cubicBezTo>
                  <a:cubicBezTo>
                    <a:pt x="8121" y="25289"/>
                    <a:pt x="9301" y="24959"/>
                    <a:pt x="10341" y="24269"/>
                  </a:cubicBezTo>
                  <a:cubicBezTo>
                    <a:pt x="10504" y="24171"/>
                    <a:pt x="28674" y="12265"/>
                    <a:pt x="46093" y="12265"/>
                  </a:cubicBezTo>
                  <a:cubicBezTo>
                    <a:pt x="63446" y="12265"/>
                    <a:pt x="81550" y="24074"/>
                    <a:pt x="81844" y="24269"/>
                  </a:cubicBezTo>
                  <a:cubicBezTo>
                    <a:pt x="82888" y="24954"/>
                    <a:pt x="84062" y="25313"/>
                    <a:pt x="85236" y="25313"/>
                  </a:cubicBezTo>
                  <a:cubicBezTo>
                    <a:pt x="87194" y="25313"/>
                    <a:pt x="89151" y="24334"/>
                    <a:pt x="90325" y="22573"/>
                  </a:cubicBezTo>
                  <a:cubicBezTo>
                    <a:pt x="92217" y="19768"/>
                    <a:pt x="91434" y="15951"/>
                    <a:pt x="88629" y="14092"/>
                  </a:cubicBezTo>
                  <a:cubicBezTo>
                    <a:pt x="87781" y="13505"/>
                    <a:pt x="67263" y="0"/>
                    <a:pt x="460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3938;p109">
              <a:extLst>
                <a:ext uri="{FF2B5EF4-FFF2-40B4-BE49-F238E27FC236}">
                  <a16:creationId xmlns:a16="http://schemas.microsoft.com/office/drawing/2014/main" id="{CADBEFB0-7261-DC9B-2776-9A2F73B036DB}"/>
                </a:ext>
              </a:extLst>
            </p:cNvPr>
            <p:cNvSpPr/>
            <p:nvPr/>
          </p:nvSpPr>
          <p:spPr>
            <a:xfrm>
              <a:off x="3800200" y="2613650"/>
              <a:ext cx="1153150" cy="632050"/>
            </a:xfrm>
            <a:custGeom>
              <a:avLst/>
              <a:gdLst/>
              <a:ahLst/>
              <a:cxnLst/>
              <a:rect l="l" t="t" r="r" b="b"/>
              <a:pathLst>
                <a:path w="46126" h="25282" extrusionOk="0">
                  <a:moveTo>
                    <a:pt x="1" y="1"/>
                  </a:moveTo>
                  <a:lnTo>
                    <a:pt x="1" y="12233"/>
                  </a:lnTo>
                  <a:cubicBezTo>
                    <a:pt x="17354" y="12233"/>
                    <a:pt x="35458" y="24042"/>
                    <a:pt x="35752" y="24237"/>
                  </a:cubicBezTo>
                  <a:cubicBezTo>
                    <a:pt x="36796" y="24922"/>
                    <a:pt x="37970" y="25281"/>
                    <a:pt x="39144" y="25281"/>
                  </a:cubicBezTo>
                  <a:cubicBezTo>
                    <a:pt x="41102" y="25281"/>
                    <a:pt x="43059" y="24302"/>
                    <a:pt x="44233" y="22541"/>
                  </a:cubicBezTo>
                  <a:cubicBezTo>
                    <a:pt x="46125" y="19736"/>
                    <a:pt x="45342" y="15919"/>
                    <a:pt x="42537" y="14060"/>
                  </a:cubicBezTo>
                  <a:cubicBezTo>
                    <a:pt x="41689" y="13473"/>
                    <a:pt x="2117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3939;p109">
              <a:extLst>
                <a:ext uri="{FF2B5EF4-FFF2-40B4-BE49-F238E27FC236}">
                  <a16:creationId xmlns:a16="http://schemas.microsoft.com/office/drawing/2014/main" id="{715B2AC6-DF45-6497-14B1-EAD52AB97597}"/>
                </a:ext>
              </a:extLst>
            </p:cNvPr>
            <p:cNvSpPr/>
            <p:nvPr/>
          </p:nvSpPr>
          <p:spPr>
            <a:xfrm>
              <a:off x="3137200" y="3266050"/>
              <a:ext cx="1326850" cy="468925"/>
            </a:xfrm>
            <a:custGeom>
              <a:avLst/>
              <a:gdLst/>
              <a:ahLst/>
              <a:cxnLst/>
              <a:rect l="l" t="t" r="r" b="b"/>
              <a:pathLst>
                <a:path w="53074" h="18757" extrusionOk="0">
                  <a:moveTo>
                    <a:pt x="26521" y="1"/>
                  </a:moveTo>
                  <a:cubicBezTo>
                    <a:pt x="15006" y="1"/>
                    <a:pt x="4013" y="7242"/>
                    <a:pt x="3556" y="7536"/>
                  </a:cubicBezTo>
                  <a:cubicBezTo>
                    <a:pt x="751" y="9395"/>
                    <a:pt x="1" y="13212"/>
                    <a:pt x="1860" y="16017"/>
                  </a:cubicBezTo>
                  <a:cubicBezTo>
                    <a:pt x="3051" y="17783"/>
                    <a:pt x="4992" y="18748"/>
                    <a:pt x="6967" y="18748"/>
                  </a:cubicBezTo>
                  <a:cubicBezTo>
                    <a:pt x="8129" y="18748"/>
                    <a:pt x="9302" y="18414"/>
                    <a:pt x="10341" y="17713"/>
                  </a:cubicBezTo>
                  <a:cubicBezTo>
                    <a:pt x="10439" y="17648"/>
                    <a:pt x="18790" y="12233"/>
                    <a:pt x="26521" y="12233"/>
                  </a:cubicBezTo>
                  <a:cubicBezTo>
                    <a:pt x="34251" y="12233"/>
                    <a:pt x="42537" y="17615"/>
                    <a:pt x="42700" y="17713"/>
                  </a:cubicBezTo>
                  <a:cubicBezTo>
                    <a:pt x="43744" y="18398"/>
                    <a:pt x="44918" y="18757"/>
                    <a:pt x="46092" y="18757"/>
                  </a:cubicBezTo>
                  <a:cubicBezTo>
                    <a:pt x="48050" y="18757"/>
                    <a:pt x="50007" y="17778"/>
                    <a:pt x="51181" y="16017"/>
                  </a:cubicBezTo>
                  <a:cubicBezTo>
                    <a:pt x="53073" y="13212"/>
                    <a:pt x="52290" y="9395"/>
                    <a:pt x="49485" y="7536"/>
                  </a:cubicBezTo>
                  <a:cubicBezTo>
                    <a:pt x="49028" y="7242"/>
                    <a:pt x="38035" y="1"/>
                    <a:pt x="26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3940;p109">
              <a:extLst>
                <a:ext uri="{FF2B5EF4-FFF2-40B4-BE49-F238E27FC236}">
                  <a16:creationId xmlns:a16="http://schemas.microsoft.com/office/drawing/2014/main" id="{C29BC886-DBB2-061B-0783-471CE2C29026}"/>
                </a:ext>
              </a:extLst>
            </p:cNvPr>
            <p:cNvSpPr/>
            <p:nvPr/>
          </p:nvSpPr>
          <p:spPr>
            <a:xfrm>
              <a:off x="3800200" y="3266050"/>
              <a:ext cx="663850" cy="468925"/>
            </a:xfrm>
            <a:custGeom>
              <a:avLst/>
              <a:gdLst/>
              <a:ahLst/>
              <a:cxnLst/>
              <a:rect l="l" t="t" r="r" b="b"/>
              <a:pathLst>
                <a:path w="26554" h="18757" extrusionOk="0">
                  <a:moveTo>
                    <a:pt x="1" y="1"/>
                  </a:moveTo>
                  <a:lnTo>
                    <a:pt x="1" y="12233"/>
                  </a:lnTo>
                  <a:cubicBezTo>
                    <a:pt x="7731" y="12233"/>
                    <a:pt x="16017" y="17615"/>
                    <a:pt x="16180" y="17713"/>
                  </a:cubicBezTo>
                  <a:cubicBezTo>
                    <a:pt x="17224" y="18398"/>
                    <a:pt x="18398" y="18757"/>
                    <a:pt x="19572" y="18757"/>
                  </a:cubicBezTo>
                  <a:cubicBezTo>
                    <a:pt x="21530" y="18757"/>
                    <a:pt x="23487" y="17778"/>
                    <a:pt x="24661" y="16017"/>
                  </a:cubicBezTo>
                  <a:cubicBezTo>
                    <a:pt x="26553" y="13212"/>
                    <a:pt x="25770" y="9395"/>
                    <a:pt x="22965" y="7536"/>
                  </a:cubicBezTo>
                  <a:cubicBezTo>
                    <a:pt x="22508" y="7242"/>
                    <a:pt x="11515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3941;p109">
              <a:extLst>
                <a:ext uri="{FF2B5EF4-FFF2-40B4-BE49-F238E27FC236}">
                  <a16:creationId xmlns:a16="http://schemas.microsoft.com/office/drawing/2014/main" id="{86BB69AE-ECA5-E14B-78B1-113EC406C7B2}"/>
                </a:ext>
              </a:extLst>
            </p:cNvPr>
            <p:cNvSpPr/>
            <p:nvPr/>
          </p:nvSpPr>
          <p:spPr>
            <a:xfrm>
              <a:off x="1690500" y="4326200"/>
              <a:ext cx="4220225" cy="1131125"/>
            </a:xfrm>
            <a:custGeom>
              <a:avLst/>
              <a:gdLst/>
              <a:ahLst/>
              <a:cxnLst/>
              <a:rect l="l" t="t" r="r" b="b"/>
              <a:pathLst>
                <a:path w="168809" h="45245" extrusionOk="0">
                  <a:moveTo>
                    <a:pt x="1" y="0"/>
                  </a:moveTo>
                  <a:lnTo>
                    <a:pt x="1" y="39144"/>
                  </a:lnTo>
                  <a:cubicBezTo>
                    <a:pt x="1" y="42504"/>
                    <a:pt x="2741" y="45244"/>
                    <a:pt x="6101" y="45244"/>
                  </a:cubicBezTo>
                  <a:lnTo>
                    <a:pt x="162676" y="45244"/>
                  </a:lnTo>
                  <a:cubicBezTo>
                    <a:pt x="166069" y="45244"/>
                    <a:pt x="168809" y="42504"/>
                    <a:pt x="168809" y="39144"/>
                  </a:cubicBezTo>
                  <a:lnTo>
                    <a:pt x="1688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3942;p109">
              <a:extLst>
                <a:ext uri="{FF2B5EF4-FFF2-40B4-BE49-F238E27FC236}">
                  <a16:creationId xmlns:a16="http://schemas.microsoft.com/office/drawing/2014/main" id="{41D5F418-8229-ED9A-39B4-78A4AC96A1BC}"/>
                </a:ext>
              </a:extLst>
            </p:cNvPr>
            <p:cNvSpPr/>
            <p:nvPr/>
          </p:nvSpPr>
          <p:spPr>
            <a:xfrm>
              <a:off x="3800200" y="4326200"/>
              <a:ext cx="2110525" cy="1131125"/>
            </a:xfrm>
            <a:custGeom>
              <a:avLst/>
              <a:gdLst/>
              <a:ahLst/>
              <a:cxnLst/>
              <a:rect l="l" t="t" r="r" b="b"/>
              <a:pathLst>
                <a:path w="84421" h="45245" extrusionOk="0">
                  <a:moveTo>
                    <a:pt x="1" y="0"/>
                  </a:moveTo>
                  <a:lnTo>
                    <a:pt x="1" y="45244"/>
                  </a:lnTo>
                  <a:lnTo>
                    <a:pt x="78288" y="45244"/>
                  </a:lnTo>
                  <a:cubicBezTo>
                    <a:pt x="81681" y="45244"/>
                    <a:pt x="84421" y="42504"/>
                    <a:pt x="84421" y="39144"/>
                  </a:cubicBezTo>
                  <a:lnTo>
                    <a:pt x="844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6" name="Right Triangle 17">
            <a:extLst>
              <a:ext uri="{FF2B5EF4-FFF2-40B4-BE49-F238E27FC236}">
                <a16:creationId xmlns:a16="http://schemas.microsoft.com/office/drawing/2014/main" id="{96AF7CF7-4685-CE8C-E654-F8C2DB85C299}"/>
              </a:ext>
            </a:extLst>
          </p:cNvPr>
          <p:cNvSpPr>
            <a:spLocks noChangeAspect="1"/>
          </p:cNvSpPr>
          <p:nvPr/>
        </p:nvSpPr>
        <p:spPr>
          <a:xfrm>
            <a:off x="1383182" y="4917095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057" name="Freeform 32">
            <a:extLst>
              <a:ext uri="{FF2B5EF4-FFF2-40B4-BE49-F238E27FC236}">
                <a16:creationId xmlns:a16="http://schemas.microsoft.com/office/drawing/2014/main" id="{29BF5313-5953-880C-6102-D841B5926F01}"/>
              </a:ext>
            </a:extLst>
          </p:cNvPr>
          <p:cNvSpPr/>
          <p:nvPr/>
        </p:nvSpPr>
        <p:spPr>
          <a:xfrm>
            <a:off x="10006372" y="4897828"/>
            <a:ext cx="538916" cy="52005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906704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627A88-AA03-6E6B-32CF-8213FEF88E71}"/>
              </a:ext>
            </a:extLst>
          </p:cNvPr>
          <p:cNvSpPr txBox="1"/>
          <p:nvPr/>
        </p:nvSpPr>
        <p:spPr>
          <a:xfrm>
            <a:off x="3048000" y="355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dirty="0">
                <a:solidFill>
                  <a:srgbClr val="374151"/>
                </a:solidFill>
                <a:effectLst/>
                <a:latin typeface="+mj-lt"/>
              </a:rPr>
              <a:t>PAYMENT INTEGRATION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751E8-73F1-D263-3C67-EA7C5F659EF5}"/>
              </a:ext>
            </a:extLst>
          </p:cNvPr>
          <p:cNvSpPr txBox="1"/>
          <p:nvPr/>
        </p:nvSpPr>
        <p:spPr>
          <a:xfrm>
            <a:off x="862196" y="1629296"/>
            <a:ext cx="7307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0" dirty="0">
                <a:solidFill>
                  <a:srgbClr val="374151"/>
                </a:solidFill>
                <a:effectLst/>
              </a:rPr>
              <a:t>8. SETTING UP A SAFE AND EASY-TO-USE CASH REGISTER IN THE APP</a:t>
            </a:r>
            <a:endParaRPr lang="en-US" sz="1600" b="1" dirty="0"/>
          </a:p>
        </p:txBody>
      </p:sp>
      <p:pic>
        <p:nvPicPr>
          <p:cNvPr id="8198" name="Picture 6" descr="No alt text provided for this image">
            <a:extLst>
              <a:ext uri="{FF2B5EF4-FFF2-40B4-BE49-F238E27FC236}">
                <a16:creationId xmlns:a16="http://schemas.microsoft.com/office/drawing/2014/main" id="{C757218C-A429-9E3F-1C3B-A75F89FA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614" y="2485219"/>
            <a:ext cx="2950772" cy="295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CD9639-56B3-0EA1-3ABA-DF6951289192}"/>
              </a:ext>
            </a:extLst>
          </p:cNvPr>
          <p:cNvSpPr txBox="1"/>
          <p:nvPr/>
        </p:nvSpPr>
        <p:spPr>
          <a:xfrm>
            <a:off x="5260771" y="2389003"/>
            <a:ext cx="63176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b="0" i="0" dirty="0">
                <a:solidFill>
                  <a:srgbClr val="374151"/>
                </a:solidFill>
                <a:effectLst/>
              </a:rPr>
              <a:t>Integrating ONDC for payments means: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b="0" i="0" dirty="0">
              <a:solidFill>
                <a:srgbClr val="374151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rgbClr val="374151"/>
                </a:solidFill>
                <a:effectLst/>
              </a:rPr>
              <a:t>Connecting to ONDC</a:t>
            </a:r>
            <a:r>
              <a:rPr lang="en-IN" sz="1600" b="0" i="0" dirty="0">
                <a:solidFill>
                  <a:srgbClr val="374151"/>
                </a:solidFill>
                <a:effectLst/>
              </a:rPr>
              <a:t>: Linking the app to ONDC's digital commerce network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rgbClr val="374151"/>
                </a:solidFill>
                <a:effectLst/>
              </a:rPr>
              <a:t>Enabling Transactions</a:t>
            </a:r>
            <a:r>
              <a:rPr lang="en-IN" sz="1600" b="0" i="0" dirty="0">
                <a:solidFill>
                  <a:srgbClr val="374151"/>
                </a:solidFill>
                <a:effectLst/>
              </a:rPr>
              <a:t>: Allowing users to buy things or make transactions using ONDC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rgbClr val="374151"/>
                </a:solidFill>
                <a:effectLst/>
              </a:rPr>
              <a:t>Making it Simple</a:t>
            </a:r>
            <a:r>
              <a:rPr lang="en-IN" sz="1600" b="0" i="0" dirty="0">
                <a:solidFill>
                  <a:srgbClr val="374151"/>
                </a:solidFill>
                <a:effectLst/>
              </a:rPr>
              <a:t>: Creating an easy process for users to pay through ONDC</a:t>
            </a:r>
          </a:p>
          <a:p>
            <a:pPr algn="l"/>
            <a:endParaRPr lang="en-IN" sz="1600" b="0" i="0" dirty="0">
              <a:solidFill>
                <a:srgbClr val="374151"/>
              </a:solidFill>
              <a:effectLst/>
            </a:endParaRPr>
          </a:p>
          <a:p>
            <a:pPr algn="l"/>
            <a:r>
              <a:rPr lang="en-IN" sz="1600" b="0" i="0" dirty="0">
                <a:solidFill>
                  <a:srgbClr val="374151"/>
                </a:solidFill>
                <a:effectLst/>
              </a:rPr>
              <a:t>It's like adding a new, simple and convenient checkout option in the app, powered by ONDC, so users can buy things and make payments smoothly.</a:t>
            </a:r>
          </a:p>
        </p:txBody>
      </p:sp>
    </p:spTree>
    <p:extLst>
      <p:ext uri="{BB962C8B-B14F-4D97-AF65-F5344CB8AC3E}">
        <p14:creationId xmlns:p14="http://schemas.microsoft.com/office/powerpoint/2010/main" val="3480477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C81954-BE96-4217-9175-5E56706D06A9}"/>
              </a:ext>
            </a:extLst>
          </p:cNvPr>
          <p:cNvSpPr txBox="1"/>
          <p:nvPr/>
        </p:nvSpPr>
        <p:spPr>
          <a:xfrm>
            <a:off x="4342107" y="3701673"/>
            <a:ext cx="1401622" cy="246221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INNOVATIVE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AB9F46-C344-4A83-B18C-F3500A85B7D4}"/>
              </a:ext>
            </a:extLst>
          </p:cNvPr>
          <p:cNvSpPr txBox="1"/>
          <p:nvPr/>
        </p:nvSpPr>
        <p:spPr>
          <a:xfrm>
            <a:off x="6396896" y="3701673"/>
            <a:ext cx="1244533" cy="246221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ENGAGING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2D7C98-FF68-4726-86F5-B00C68451FF8}"/>
              </a:ext>
            </a:extLst>
          </p:cNvPr>
          <p:cNvGrpSpPr/>
          <p:nvPr/>
        </p:nvGrpSpPr>
        <p:grpSpPr>
          <a:xfrm>
            <a:off x="4244586" y="3099440"/>
            <a:ext cx="3539421" cy="1452356"/>
            <a:chOff x="3530463" y="3335933"/>
            <a:chExt cx="2570076" cy="10080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A233D0-1D48-4B60-9EEC-10E39C8C8D9F}"/>
                </a:ext>
              </a:extLst>
            </p:cNvPr>
            <p:cNvGrpSpPr/>
            <p:nvPr/>
          </p:nvGrpSpPr>
          <p:grpSpPr>
            <a:xfrm>
              <a:off x="3530463" y="3335934"/>
              <a:ext cx="1547368" cy="1008000"/>
              <a:chOff x="975964" y="2350490"/>
              <a:chExt cx="3454138" cy="2299893"/>
            </a:xfrm>
            <a:solidFill>
              <a:srgbClr val="E54632"/>
            </a:solidFill>
          </p:grpSpPr>
          <p:sp>
            <p:nvSpPr>
              <p:cNvPr id="13" name="Block Arc 12">
                <a:extLst>
                  <a:ext uri="{FF2B5EF4-FFF2-40B4-BE49-F238E27FC236}">
                    <a16:creationId xmlns:a16="http://schemas.microsoft.com/office/drawing/2014/main" id="{73CFA0C1-80ED-4AFE-8F94-41DC1F0464E1}"/>
                  </a:ext>
                </a:extLst>
              </p:cNvPr>
              <p:cNvSpPr/>
              <p:nvPr/>
            </p:nvSpPr>
            <p:spPr>
              <a:xfrm rot="16200000">
                <a:off x="975964" y="2350491"/>
                <a:ext cx="2299892" cy="2299892"/>
              </a:xfrm>
              <a:prstGeom prst="blockArc">
                <a:avLst>
                  <a:gd name="adj1" fmla="val 10800000"/>
                  <a:gd name="adj2" fmla="val 85088"/>
                  <a:gd name="adj3" fmla="val 1094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416768A-88B5-482B-A20C-FD15113AFDC5}"/>
                  </a:ext>
                </a:extLst>
              </p:cNvPr>
              <p:cNvSpPr/>
              <p:nvPr/>
            </p:nvSpPr>
            <p:spPr>
              <a:xfrm>
                <a:off x="2088723" y="2350490"/>
                <a:ext cx="1070154" cy="2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B415D9E-146F-4779-A7EE-0694F9F55273}"/>
                  </a:ext>
                </a:extLst>
              </p:cNvPr>
              <p:cNvSpPr/>
              <p:nvPr/>
            </p:nvSpPr>
            <p:spPr>
              <a:xfrm>
                <a:off x="2069857" y="4398383"/>
                <a:ext cx="1337692" cy="2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6" name="Block Arc 13">
                <a:extLst>
                  <a:ext uri="{FF2B5EF4-FFF2-40B4-BE49-F238E27FC236}">
                    <a16:creationId xmlns:a16="http://schemas.microsoft.com/office/drawing/2014/main" id="{E4D78D5E-5FE5-442A-85BE-A9B02EA40489}"/>
                  </a:ext>
                </a:extLst>
              </p:cNvPr>
              <p:cNvSpPr/>
              <p:nvPr/>
            </p:nvSpPr>
            <p:spPr>
              <a:xfrm rot="5400000" flipH="1">
                <a:off x="3177261" y="2302812"/>
                <a:ext cx="1078511" cy="1173871"/>
              </a:xfrm>
              <a:custGeom>
                <a:avLst/>
                <a:gdLst/>
                <a:ahLst/>
                <a:cxnLst/>
                <a:rect l="l" t="t" r="r" b="b"/>
                <a:pathLst>
                  <a:path w="1078511" h="1173870">
                    <a:moveTo>
                      <a:pt x="1078158" y="1173870"/>
                    </a:moveTo>
                    <a:cubicBezTo>
                      <a:pt x="1088410" y="759770"/>
                      <a:pt x="875156" y="372156"/>
                      <a:pt x="519891" y="159151"/>
                    </a:cubicBezTo>
                    <a:cubicBezTo>
                      <a:pt x="359243" y="62832"/>
                      <a:pt x="180784" y="8948"/>
                      <a:pt x="0" y="0"/>
                    </a:cubicBezTo>
                    <a:lnTo>
                      <a:pt x="0" y="251968"/>
                    </a:lnTo>
                    <a:cubicBezTo>
                      <a:pt x="135880" y="260907"/>
                      <a:pt x="269609" y="302617"/>
                      <a:pt x="390438" y="375062"/>
                    </a:cubicBezTo>
                    <a:cubicBezTo>
                      <a:pt x="667928" y="541436"/>
                      <a:pt x="834496" y="844193"/>
                      <a:pt x="826489" y="11676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99C48725-EB4F-45AF-9F28-594496022BA7}"/>
                  </a:ext>
                </a:extLst>
              </p:cNvPr>
              <p:cNvSpPr/>
              <p:nvPr/>
            </p:nvSpPr>
            <p:spPr>
              <a:xfrm rot="18900000">
                <a:off x="3971844" y="3190724"/>
                <a:ext cx="458258" cy="458258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CFC88EF-A148-4229-B7BB-5E2B467368B2}"/>
                </a:ext>
              </a:extLst>
            </p:cNvPr>
            <p:cNvGrpSpPr/>
            <p:nvPr/>
          </p:nvGrpSpPr>
          <p:grpSpPr>
            <a:xfrm rot="10800000">
              <a:off x="4572000" y="3335933"/>
              <a:ext cx="1528539" cy="1008000"/>
              <a:chOff x="975964" y="2350490"/>
              <a:chExt cx="3454138" cy="2299893"/>
            </a:xfrm>
            <a:solidFill>
              <a:schemeClr val="bg1">
                <a:lumMod val="75000"/>
              </a:schemeClr>
            </a:solidFill>
          </p:grpSpPr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id="{09F71248-F0D7-4FA3-B56D-9CE155DC4B71}"/>
                  </a:ext>
                </a:extLst>
              </p:cNvPr>
              <p:cNvSpPr/>
              <p:nvPr/>
            </p:nvSpPr>
            <p:spPr>
              <a:xfrm rot="16200000">
                <a:off x="975964" y="2350491"/>
                <a:ext cx="2299892" cy="2299892"/>
              </a:xfrm>
              <a:prstGeom prst="blockArc">
                <a:avLst>
                  <a:gd name="adj1" fmla="val 10800000"/>
                  <a:gd name="adj2" fmla="val 85088"/>
                  <a:gd name="adj3" fmla="val 10946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BC3E50D-9B34-41B3-B921-ABA422B6424D}"/>
                  </a:ext>
                </a:extLst>
              </p:cNvPr>
              <p:cNvSpPr/>
              <p:nvPr/>
            </p:nvSpPr>
            <p:spPr>
              <a:xfrm>
                <a:off x="2088723" y="2350490"/>
                <a:ext cx="1070154" cy="2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7398B3-746D-47F4-9099-5EB8B76F11CD}"/>
                  </a:ext>
                </a:extLst>
              </p:cNvPr>
              <p:cNvSpPr/>
              <p:nvPr/>
            </p:nvSpPr>
            <p:spPr>
              <a:xfrm>
                <a:off x="2069857" y="4398383"/>
                <a:ext cx="1337692" cy="2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1" name="Block Arc 13">
                <a:extLst>
                  <a:ext uri="{FF2B5EF4-FFF2-40B4-BE49-F238E27FC236}">
                    <a16:creationId xmlns:a16="http://schemas.microsoft.com/office/drawing/2014/main" id="{8A7E432E-40D6-4C39-8937-932AEF7889D1}"/>
                  </a:ext>
                </a:extLst>
              </p:cNvPr>
              <p:cNvSpPr/>
              <p:nvPr/>
            </p:nvSpPr>
            <p:spPr>
              <a:xfrm rot="5400000" flipH="1">
                <a:off x="3196887" y="2302811"/>
                <a:ext cx="1078511" cy="1173870"/>
              </a:xfrm>
              <a:custGeom>
                <a:avLst/>
                <a:gdLst/>
                <a:ahLst/>
                <a:cxnLst/>
                <a:rect l="l" t="t" r="r" b="b"/>
                <a:pathLst>
                  <a:path w="1078511" h="1173870">
                    <a:moveTo>
                      <a:pt x="1078158" y="1173870"/>
                    </a:moveTo>
                    <a:cubicBezTo>
                      <a:pt x="1088410" y="759770"/>
                      <a:pt x="875156" y="372156"/>
                      <a:pt x="519891" y="159151"/>
                    </a:cubicBezTo>
                    <a:cubicBezTo>
                      <a:pt x="359243" y="62832"/>
                      <a:pt x="180784" y="8948"/>
                      <a:pt x="0" y="0"/>
                    </a:cubicBezTo>
                    <a:lnTo>
                      <a:pt x="0" y="251968"/>
                    </a:lnTo>
                    <a:cubicBezTo>
                      <a:pt x="135880" y="260907"/>
                      <a:pt x="269609" y="302617"/>
                      <a:pt x="390438" y="375062"/>
                    </a:cubicBezTo>
                    <a:cubicBezTo>
                      <a:pt x="667928" y="541436"/>
                      <a:pt x="834496" y="844193"/>
                      <a:pt x="826489" y="116763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9A249D53-FBF2-404D-8E31-EA65400BC07D}"/>
                  </a:ext>
                </a:extLst>
              </p:cNvPr>
              <p:cNvSpPr/>
              <p:nvPr/>
            </p:nvSpPr>
            <p:spPr>
              <a:xfrm rot="18900000">
                <a:off x="3971844" y="3183576"/>
                <a:ext cx="458258" cy="458258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 dirty="0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2320EF-08B8-451E-AE3F-426F04C4E995}"/>
              </a:ext>
            </a:extLst>
          </p:cNvPr>
          <p:cNvGrpSpPr/>
          <p:nvPr/>
        </p:nvGrpSpPr>
        <p:grpSpPr>
          <a:xfrm>
            <a:off x="3051222" y="2299582"/>
            <a:ext cx="970926" cy="2844363"/>
            <a:chOff x="1712420" y="2600575"/>
            <a:chExt cx="866746" cy="2539163"/>
          </a:xfrm>
          <a:solidFill>
            <a:schemeClr val="accent2"/>
          </a:solidFill>
        </p:grpSpPr>
        <p:sp>
          <p:nvSpPr>
            <p:cNvPr id="19" name="Up Arrow 48">
              <a:extLst>
                <a:ext uri="{FF2B5EF4-FFF2-40B4-BE49-F238E27FC236}">
                  <a16:creationId xmlns:a16="http://schemas.microsoft.com/office/drawing/2014/main" id="{28AD430F-058F-4554-B7CA-8C6075CF3F73}"/>
                </a:ext>
              </a:extLst>
            </p:cNvPr>
            <p:cNvSpPr/>
            <p:nvPr/>
          </p:nvSpPr>
          <p:spPr>
            <a:xfrm rot="19800000">
              <a:off x="2217156" y="2600575"/>
              <a:ext cx="362010" cy="39104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/>
            </a:p>
          </p:txBody>
        </p:sp>
        <p:sp>
          <p:nvSpPr>
            <p:cNvPr id="20" name="Up Arrow 49">
              <a:extLst>
                <a:ext uri="{FF2B5EF4-FFF2-40B4-BE49-F238E27FC236}">
                  <a16:creationId xmlns:a16="http://schemas.microsoft.com/office/drawing/2014/main" id="{D79A6D7D-62A9-46DD-99B0-33C939D72987}"/>
                </a:ext>
              </a:extLst>
            </p:cNvPr>
            <p:cNvSpPr/>
            <p:nvPr/>
          </p:nvSpPr>
          <p:spPr>
            <a:xfrm rot="16800000">
              <a:off x="1726935" y="3230208"/>
              <a:ext cx="362010" cy="39104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/>
            </a:p>
          </p:txBody>
        </p:sp>
        <p:sp>
          <p:nvSpPr>
            <p:cNvPr id="21" name="Up Arrow 50">
              <a:extLst>
                <a:ext uri="{FF2B5EF4-FFF2-40B4-BE49-F238E27FC236}">
                  <a16:creationId xmlns:a16="http://schemas.microsoft.com/office/drawing/2014/main" id="{0FAA703A-828E-427E-A7C2-BD12D6834F34}"/>
                </a:ext>
              </a:extLst>
            </p:cNvPr>
            <p:cNvSpPr/>
            <p:nvPr/>
          </p:nvSpPr>
          <p:spPr>
            <a:xfrm rot="1800000" flipV="1">
              <a:off x="2217156" y="4748698"/>
              <a:ext cx="362010" cy="39104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/>
            </a:p>
          </p:txBody>
        </p:sp>
        <p:sp>
          <p:nvSpPr>
            <p:cNvPr id="22" name="Up Arrow 51">
              <a:extLst>
                <a:ext uri="{FF2B5EF4-FFF2-40B4-BE49-F238E27FC236}">
                  <a16:creationId xmlns:a16="http://schemas.microsoft.com/office/drawing/2014/main" id="{5506DA63-84ED-4AD4-AA5F-578DEB6D05BA}"/>
                </a:ext>
              </a:extLst>
            </p:cNvPr>
            <p:cNvSpPr/>
            <p:nvPr/>
          </p:nvSpPr>
          <p:spPr>
            <a:xfrm rot="4800000" flipV="1">
              <a:off x="1726935" y="4119065"/>
              <a:ext cx="362010" cy="39104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E63578F-AC13-4778-9EB3-57F37A59108B}"/>
              </a:ext>
            </a:extLst>
          </p:cNvPr>
          <p:cNvGrpSpPr/>
          <p:nvPr/>
        </p:nvGrpSpPr>
        <p:grpSpPr>
          <a:xfrm flipH="1">
            <a:off x="8161062" y="2299582"/>
            <a:ext cx="970926" cy="2844363"/>
            <a:chOff x="1712420" y="2600575"/>
            <a:chExt cx="866746" cy="2539163"/>
          </a:xfrm>
          <a:solidFill>
            <a:schemeClr val="accent4"/>
          </a:solidFill>
        </p:grpSpPr>
        <p:sp>
          <p:nvSpPr>
            <p:cNvPr id="24" name="Up Arrow 53">
              <a:extLst>
                <a:ext uri="{FF2B5EF4-FFF2-40B4-BE49-F238E27FC236}">
                  <a16:creationId xmlns:a16="http://schemas.microsoft.com/office/drawing/2014/main" id="{C7F09D31-90BF-42C7-8590-BDB979095270}"/>
                </a:ext>
              </a:extLst>
            </p:cNvPr>
            <p:cNvSpPr/>
            <p:nvPr/>
          </p:nvSpPr>
          <p:spPr>
            <a:xfrm rot="19800000">
              <a:off x="2217156" y="2600575"/>
              <a:ext cx="362010" cy="39104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/>
            </a:p>
          </p:txBody>
        </p:sp>
        <p:sp>
          <p:nvSpPr>
            <p:cNvPr id="25" name="Up Arrow 54">
              <a:extLst>
                <a:ext uri="{FF2B5EF4-FFF2-40B4-BE49-F238E27FC236}">
                  <a16:creationId xmlns:a16="http://schemas.microsoft.com/office/drawing/2014/main" id="{604E1B5B-BC49-472C-8151-122FE8BC4897}"/>
                </a:ext>
              </a:extLst>
            </p:cNvPr>
            <p:cNvSpPr/>
            <p:nvPr/>
          </p:nvSpPr>
          <p:spPr>
            <a:xfrm rot="16800000">
              <a:off x="1726935" y="3230208"/>
              <a:ext cx="362010" cy="39104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/>
            </a:p>
          </p:txBody>
        </p:sp>
        <p:sp>
          <p:nvSpPr>
            <p:cNvPr id="26" name="Up Arrow 55">
              <a:extLst>
                <a:ext uri="{FF2B5EF4-FFF2-40B4-BE49-F238E27FC236}">
                  <a16:creationId xmlns:a16="http://schemas.microsoft.com/office/drawing/2014/main" id="{5958FAEA-2BB7-4362-B40A-B43FC0D80915}"/>
                </a:ext>
              </a:extLst>
            </p:cNvPr>
            <p:cNvSpPr/>
            <p:nvPr/>
          </p:nvSpPr>
          <p:spPr>
            <a:xfrm rot="1800000" flipV="1">
              <a:off x="2217156" y="4748698"/>
              <a:ext cx="362010" cy="39104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/>
            </a:p>
          </p:txBody>
        </p:sp>
        <p:sp>
          <p:nvSpPr>
            <p:cNvPr id="27" name="Up Arrow 56">
              <a:extLst>
                <a:ext uri="{FF2B5EF4-FFF2-40B4-BE49-F238E27FC236}">
                  <a16:creationId xmlns:a16="http://schemas.microsoft.com/office/drawing/2014/main" id="{711BBFE4-D4F1-4352-8262-717210331245}"/>
                </a:ext>
              </a:extLst>
            </p:cNvPr>
            <p:cNvSpPr/>
            <p:nvPr/>
          </p:nvSpPr>
          <p:spPr>
            <a:xfrm rot="4800000" flipV="1">
              <a:off x="1726935" y="4119065"/>
              <a:ext cx="362010" cy="39104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8009843-831F-4472-89EE-A84BA827383B}"/>
              </a:ext>
            </a:extLst>
          </p:cNvPr>
          <p:cNvSpPr txBox="1"/>
          <p:nvPr/>
        </p:nvSpPr>
        <p:spPr>
          <a:xfrm>
            <a:off x="8648930" y="2141650"/>
            <a:ext cx="2492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0" dirty="0">
                <a:effectLst/>
              </a:rPr>
              <a:t>ENGAGEMENT CAMPAIGNS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95376A-5941-43F6-ADE0-DFD34DBB58A3}"/>
              </a:ext>
            </a:extLst>
          </p:cNvPr>
          <p:cNvGrpSpPr/>
          <p:nvPr/>
        </p:nvGrpSpPr>
        <p:grpSpPr>
          <a:xfrm>
            <a:off x="8363823" y="5040200"/>
            <a:ext cx="2930981" cy="491266"/>
            <a:chOff x="2098435" y="4287455"/>
            <a:chExt cx="3187812" cy="49126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D26147F-CA5B-45EC-8C7C-12848CE5DEE5}"/>
                </a:ext>
              </a:extLst>
            </p:cNvPr>
            <p:cNvSpPr txBox="1"/>
            <p:nvPr/>
          </p:nvSpPr>
          <p:spPr>
            <a:xfrm>
              <a:off x="2098435" y="4501722"/>
              <a:ext cx="26718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8AA7457-5776-4F1B-81DA-EA8D7C63F58F}"/>
                </a:ext>
              </a:extLst>
            </p:cNvPr>
            <p:cNvSpPr txBox="1"/>
            <p:nvPr/>
          </p:nvSpPr>
          <p:spPr>
            <a:xfrm>
              <a:off x="2251877" y="4287455"/>
              <a:ext cx="3034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i="0" dirty="0">
                  <a:effectLst/>
                </a:rPr>
                <a:t>DATA ANALYSIS AND ITERATION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72A3CD1-985F-4234-8ADB-DFC29629F0EB}"/>
              </a:ext>
            </a:extLst>
          </p:cNvPr>
          <p:cNvSpPr txBox="1"/>
          <p:nvPr/>
        </p:nvSpPr>
        <p:spPr>
          <a:xfrm>
            <a:off x="9210978" y="2977231"/>
            <a:ext cx="256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0" dirty="0">
                <a:effectLst/>
              </a:rPr>
              <a:t>CUSTOMER RETENTION PROGRAMS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AEC1B6-F70D-4CD7-BA60-BDCA9E471A03}"/>
              </a:ext>
            </a:extLst>
          </p:cNvPr>
          <p:cNvSpPr txBox="1"/>
          <p:nvPr/>
        </p:nvSpPr>
        <p:spPr>
          <a:xfrm>
            <a:off x="9189681" y="4142381"/>
            <a:ext cx="226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0" dirty="0">
                <a:effectLst/>
              </a:rPr>
              <a:t>COMMUNITY ENGAGEMENT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55F44A-AA9E-43DC-B3DD-C3F12A8A6358}"/>
              </a:ext>
            </a:extLst>
          </p:cNvPr>
          <p:cNvSpPr txBox="1"/>
          <p:nvPr/>
        </p:nvSpPr>
        <p:spPr>
          <a:xfrm>
            <a:off x="887897" y="2162238"/>
            <a:ext cx="2421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b="1" i="0" dirty="0">
                <a:effectLst/>
              </a:rPr>
              <a:t>DIGITAL ADVERTISING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CA2266-9A50-478E-9B51-3B6903E59D3E}"/>
              </a:ext>
            </a:extLst>
          </p:cNvPr>
          <p:cNvSpPr txBox="1"/>
          <p:nvPr/>
        </p:nvSpPr>
        <p:spPr>
          <a:xfrm>
            <a:off x="1026550" y="5042915"/>
            <a:ext cx="2421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b="1" i="0" dirty="0">
                <a:effectLst/>
              </a:rPr>
              <a:t>REFERRAL PROGRAMS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3EB2DF-A309-4B06-8834-1847DC968908}"/>
              </a:ext>
            </a:extLst>
          </p:cNvPr>
          <p:cNvSpPr txBox="1"/>
          <p:nvPr/>
        </p:nvSpPr>
        <p:spPr>
          <a:xfrm>
            <a:off x="453893" y="3085416"/>
            <a:ext cx="2316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b="1" i="0" dirty="0">
                <a:effectLst/>
              </a:rPr>
              <a:t>SOCIAL MEDIA MARKETING</a:t>
            </a:r>
            <a:r>
              <a:rPr lang="en-IN" sz="1200" b="0" i="0" dirty="0">
                <a:solidFill>
                  <a:srgbClr val="374151"/>
                </a:solidFill>
                <a:effectLst/>
              </a:rPr>
              <a:t>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FF03AE-660E-4B4C-8948-A0BD54A4BB9A}"/>
              </a:ext>
            </a:extLst>
          </p:cNvPr>
          <p:cNvSpPr txBox="1"/>
          <p:nvPr/>
        </p:nvSpPr>
        <p:spPr>
          <a:xfrm>
            <a:off x="194316" y="4065644"/>
            <a:ext cx="2575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b="1" i="0" dirty="0">
                <a:effectLst/>
              </a:rPr>
              <a:t>PARTNERSHIPS AND ALLIANCES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A8EBB8-AC76-4144-817C-A65CD0FBB314}"/>
              </a:ext>
            </a:extLst>
          </p:cNvPr>
          <p:cNvSpPr txBox="1"/>
          <p:nvPr/>
        </p:nvSpPr>
        <p:spPr>
          <a:xfrm>
            <a:off x="4679144" y="2065814"/>
            <a:ext cx="283371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CAMPAIGNS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68327B-80B9-4ED7-9C89-0229DB350831}"/>
              </a:ext>
            </a:extLst>
          </p:cNvPr>
          <p:cNvSpPr txBox="1"/>
          <p:nvPr/>
        </p:nvSpPr>
        <p:spPr>
          <a:xfrm>
            <a:off x="4728926" y="4986480"/>
            <a:ext cx="273414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DIGITALLY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E708F5-A002-3C3E-CFDF-97F5092EE309}"/>
              </a:ext>
            </a:extLst>
          </p:cNvPr>
          <p:cNvSpPr txBox="1"/>
          <p:nvPr/>
        </p:nvSpPr>
        <p:spPr>
          <a:xfrm>
            <a:off x="3565940" y="289761"/>
            <a:ext cx="5375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b="1" i="0" dirty="0">
                <a:solidFill>
                  <a:srgbClr val="374151"/>
                </a:solidFill>
                <a:effectLst/>
              </a:rPr>
              <a:t>MARKETING STRATEGIES</a:t>
            </a:r>
          </a:p>
        </p:txBody>
      </p:sp>
    </p:spTree>
    <p:extLst>
      <p:ext uri="{BB962C8B-B14F-4D97-AF65-F5344CB8AC3E}">
        <p14:creationId xmlns:p14="http://schemas.microsoft.com/office/powerpoint/2010/main" val="246810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AB98E6-44FA-AE5F-ECA8-BA063105204A}"/>
              </a:ext>
            </a:extLst>
          </p:cNvPr>
          <p:cNvSpPr txBox="1"/>
          <p:nvPr/>
        </p:nvSpPr>
        <p:spPr>
          <a:xfrm>
            <a:off x="3321746" y="259191"/>
            <a:ext cx="5487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0" dirty="0">
                <a:solidFill>
                  <a:srgbClr val="374151"/>
                </a:solidFill>
                <a:effectLst/>
                <a:latin typeface="+mj-lt"/>
              </a:rPr>
              <a:t>RETENTION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15830-135B-7F67-FC85-F813E646BAC0}"/>
              </a:ext>
            </a:extLst>
          </p:cNvPr>
          <p:cNvSpPr txBox="1"/>
          <p:nvPr/>
        </p:nvSpPr>
        <p:spPr>
          <a:xfrm>
            <a:off x="821384" y="1564977"/>
            <a:ext cx="565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10.1 IMPORTANCE OF CUSTOMER RETENTION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660DF0-4310-BAC1-D67C-84474DB10F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" t="26534" r="3198" b="9024"/>
          <a:stretch/>
        </p:blipFill>
        <p:spPr>
          <a:xfrm>
            <a:off x="6647136" y="3991078"/>
            <a:ext cx="5471602" cy="268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729A45-6C8A-C32C-F606-EEDC485DB488}"/>
              </a:ext>
            </a:extLst>
          </p:cNvPr>
          <p:cNvSpPr txBox="1"/>
          <p:nvPr/>
        </p:nvSpPr>
        <p:spPr>
          <a:xfrm>
            <a:off x="1712171" y="2195152"/>
            <a:ext cx="365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Customer Loyalty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Reduce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Positive Word of Mouth 🗣️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Brand Advocacy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Positive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Increased Revenue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39E291-0433-7F7F-88F8-D177AEDDA0C4}"/>
              </a:ext>
            </a:extLst>
          </p:cNvPr>
          <p:cNvSpPr txBox="1"/>
          <p:nvPr/>
        </p:nvSpPr>
        <p:spPr>
          <a:xfrm>
            <a:off x="821384" y="4153409"/>
            <a:ext cx="5471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u="none" strike="noStrike" dirty="0">
                <a:effectLst/>
              </a:rPr>
              <a:t>10.1.2 STRATEGIES FOR IMPROVING CUSTOMER RETENTION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0C209-C1ED-D54C-A52E-BF94794366FC}"/>
              </a:ext>
            </a:extLst>
          </p:cNvPr>
          <p:cNvSpPr txBox="1"/>
          <p:nvPr/>
        </p:nvSpPr>
        <p:spPr>
          <a:xfrm>
            <a:off x="1712171" y="4936816"/>
            <a:ext cx="32191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Loyalty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Exceptional Customer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Feedback Surveys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Seamless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3285352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00AD8C-A1B8-124B-84C2-15BD35571C02}"/>
              </a:ext>
            </a:extLst>
          </p:cNvPr>
          <p:cNvSpPr txBox="1"/>
          <p:nvPr/>
        </p:nvSpPr>
        <p:spPr>
          <a:xfrm>
            <a:off x="1488237" y="1245054"/>
            <a:ext cx="7284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10.2 </a:t>
            </a: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IMPORTANCE OF SELLER RETENTION FOR BUSINESSES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45BCB-9BD1-8BB5-AF2A-269D5326A07B}"/>
              </a:ext>
            </a:extLst>
          </p:cNvPr>
          <p:cNvSpPr txBox="1"/>
          <p:nvPr/>
        </p:nvSpPr>
        <p:spPr>
          <a:xfrm>
            <a:off x="3352198" y="201122"/>
            <a:ext cx="5487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0" dirty="0">
                <a:solidFill>
                  <a:srgbClr val="374151"/>
                </a:solidFill>
                <a:effectLst/>
                <a:latin typeface="+mj-lt"/>
              </a:rPr>
              <a:t>RETENTION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8F2374-7235-2B01-9E3B-8A949671AB39}"/>
              </a:ext>
            </a:extLst>
          </p:cNvPr>
          <p:cNvGrpSpPr/>
          <p:nvPr/>
        </p:nvGrpSpPr>
        <p:grpSpPr>
          <a:xfrm>
            <a:off x="6101208" y="2001001"/>
            <a:ext cx="68958" cy="4283174"/>
            <a:chOff x="4283968" y="1628800"/>
            <a:chExt cx="68958" cy="42831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E61D48-57A2-4ACB-F786-42D50EA5CB5A}"/>
                </a:ext>
              </a:extLst>
            </p:cNvPr>
            <p:cNvSpPr/>
            <p:nvPr/>
          </p:nvSpPr>
          <p:spPr>
            <a:xfrm>
              <a:off x="4283968" y="1628800"/>
              <a:ext cx="68958" cy="8267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D64310-3206-1371-C963-C8313DBA7D85}"/>
                </a:ext>
              </a:extLst>
            </p:cNvPr>
            <p:cNvSpPr/>
            <p:nvPr/>
          </p:nvSpPr>
          <p:spPr>
            <a:xfrm>
              <a:off x="4283968" y="2492896"/>
              <a:ext cx="68958" cy="8267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77B97C5-95C2-DB3D-F66E-CC38AAC790D3}"/>
                </a:ext>
              </a:extLst>
            </p:cNvPr>
            <p:cNvSpPr/>
            <p:nvPr/>
          </p:nvSpPr>
          <p:spPr>
            <a:xfrm>
              <a:off x="4283968" y="3356992"/>
              <a:ext cx="68958" cy="8267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F6066E-F285-48E4-05CB-2EB15F815BC0}"/>
                </a:ext>
              </a:extLst>
            </p:cNvPr>
            <p:cNvSpPr/>
            <p:nvPr/>
          </p:nvSpPr>
          <p:spPr>
            <a:xfrm>
              <a:off x="4283968" y="4221088"/>
              <a:ext cx="68958" cy="8267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9AAC810-930B-85C9-BDFB-D16BE40EF93E}"/>
                </a:ext>
              </a:extLst>
            </p:cNvPr>
            <p:cNvSpPr/>
            <p:nvPr/>
          </p:nvSpPr>
          <p:spPr>
            <a:xfrm>
              <a:off x="4283968" y="5085184"/>
              <a:ext cx="68958" cy="82679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EF8E7D-D787-17EE-46E5-D0EA125F3C7D}"/>
              </a:ext>
            </a:extLst>
          </p:cNvPr>
          <p:cNvCxnSpPr/>
          <p:nvPr/>
        </p:nvCxnSpPr>
        <p:spPr>
          <a:xfrm>
            <a:off x="6317231" y="2414396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4A0835-8071-ECA5-51D6-C6E19AA1E5CA}"/>
              </a:ext>
            </a:extLst>
          </p:cNvPr>
          <p:cNvCxnSpPr/>
          <p:nvPr/>
        </p:nvCxnSpPr>
        <p:spPr>
          <a:xfrm>
            <a:off x="6317231" y="4159807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618BC8-72B5-9119-5256-6D39F1917AF0}"/>
              </a:ext>
            </a:extLst>
          </p:cNvPr>
          <p:cNvCxnSpPr/>
          <p:nvPr/>
        </p:nvCxnSpPr>
        <p:spPr>
          <a:xfrm>
            <a:off x="6317231" y="5905218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765E6F-A714-756D-6D93-6AB6DCAC4850}"/>
              </a:ext>
            </a:extLst>
          </p:cNvPr>
          <p:cNvCxnSpPr/>
          <p:nvPr/>
        </p:nvCxnSpPr>
        <p:spPr>
          <a:xfrm>
            <a:off x="5568576" y="4992992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260E716-2063-0D7F-1C45-9C5679DF75A7}"/>
              </a:ext>
            </a:extLst>
          </p:cNvPr>
          <p:cNvSpPr/>
          <p:nvPr/>
        </p:nvSpPr>
        <p:spPr>
          <a:xfrm>
            <a:off x="4585104" y="2869004"/>
            <a:ext cx="846777" cy="846777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601CB3C-3318-FD0A-AF21-CB54269A27C6}"/>
              </a:ext>
            </a:extLst>
          </p:cNvPr>
          <p:cNvSpPr/>
          <p:nvPr/>
        </p:nvSpPr>
        <p:spPr>
          <a:xfrm>
            <a:off x="4459883" y="2878997"/>
            <a:ext cx="826791" cy="8267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E41729-11CD-3D8B-67CD-CE4E2F0B7C11}"/>
              </a:ext>
            </a:extLst>
          </p:cNvPr>
          <p:cNvCxnSpPr/>
          <p:nvPr/>
        </p:nvCxnSpPr>
        <p:spPr>
          <a:xfrm>
            <a:off x="5568576" y="3293851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8">
            <a:extLst>
              <a:ext uri="{FF2B5EF4-FFF2-40B4-BE49-F238E27FC236}">
                <a16:creationId xmlns:a16="http://schemas.microsoft.com/office/drawing/2014/main" id="{FD859E8A-13A3-DD1F-7B81-F7C81EA6BB26}"/>
              </a:ext>
            </a:extLst>
          </p:cNvPr>
          <p:cNvGrpSpPr/>
          <p:nvPr/>
        </p:nvGrpSpPr>
        <p:grpSpPr>
          <a:xfrm>
            <a:off x="852378" y="2818498"/>
            <a:ext cx="3464082" cy="902988"/>
            <a:chOff x="222945" y="2305923"/>
            <a:chExt cx="2592587" cy="90298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3B05E7-AE14-6B07-CFB3-439E4BCECB83}"/>
                </a:ext>
              </a:extLst>
            </p:cNvPr>
            <p:cNvSpPr txBox="1"/>
            <p:nvPr/>
          </p:nvSpPr>
          <p:spPr>
            <a:xfrm>
              <a:off x="222945" y="2305923"/>
              <a:ext cx="25637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cs typeface="Calibri" pitchFamily="34" charset="0"/>
                </a:rPr>
                <a:t>Consistent Service</a:t>
              </a:r>
              <a:endParaRPr lang="ko-KR" altLang="en-US" sz="1600" b="1" dirty="0">
                <a:cs typeface="Calibri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6CCC9E9-340B-C7AB-DEAA-D9AAA87CA5E2}"/>
                </a:ext>
              </a:extLst>
            </p:cNvPr>
            <p:cNvSpPr txBox="1"/>
            <p:nvPr/>
          </p:nvSpPr>
          <p:spPr>
            <a:xfrm>
              <a:off x="889062" y="2562580"/>
              <a:ext cx="19264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IN" sz="1200" b="0" i="0" u="none" strike="noStrike" dirty="0">
                  <a:solidFill>
                    <a:srgbClr val="272525"/>
                  </a:solidFill>
                  <a:effectLst/>
                </a:rPr>
                <a:t>Retaining committed sellers ensures consistent service delivery and customer satisfaction.</a:t>
              </a:r>
              <a:endParaRPr lang="en-IN" sz="1000" b="0" dirty="0">
                <a:effectLst/>
              </a:endParaRP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6D3844ED-3CFB-EBB6-4D2E-4E708293E6A3}"/>
              </a:ext>
            </a:extLst>
          </p:cNvPr>
          <p:cNvSpPr/>
          <p:nvPr/>
        </p:nvSpPr>
        <p:spPr>
          <a:xfrm>
            <a:off x="6821289" y="1981016"/>
            <a:ext cx="846777" cy="846777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830CC4E-E432-49CF-9A67-903DD9B4474C}"/>
              </a:ext>
            </a:extLst>
          </p:cNvPr>
          <p:cNvSpPr/>
          <p:nvPr/>
        </p:nvSpPr>
        <p:spPr>
          <a:xfrm>
            <a:off x="6965305" y="1994875"/>
            <a:ext cx="826791" cy="8267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6" name="그룹 7">
            <a:extLst>
              <a:ext uri="{FF2B5EF4-FFF2-40B4-BE49-F238E27FC236}">
                <a16:creationId xmlns:a16="http://schemas.microsoft.com/office/drawing/2014/main" id="{3F15DBC7-245C-2D46-57A8-E5EBAB75D91A}"/>
              </a:ext>
            </a:extLst>
          </p:cNvPr>
          <p:cNvGrpSpPr/>
          <p:nvPr/>
        </p:nvGrpSpPr>
        <p:grpSpPr>
          <a:xfrm>
            <a:off x="7936109" y="1943876"/>
            <a:ext cx="3693545" cy="897285"/>
            <a:chOff x="6328766" y="1465734"/>
            <a:chExt cx="2764322" cy="89728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B46ABB9-2ACB-96AA-7F01-0C78489C451D}"/>
                </a:ext>
              </a:extLst>
            </p:cNvPr>
            <p:cNvSpPr txBox="1"/>
            <p:nvPr/>
          </p:nvSpPr>
          <p:spPr>
            <a:xfrm>
              <a:off x="6328767" y="1465734"/>
              <a:ext cx="25637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i="0" u="none" strike="noStrike" dirty="0">
                  <a:solidFill>
                    <a:srgbClr val="272525"/>
                  </a:solidFill>
                  <a:effectLst/>
                </a:rPr>
                <a:t>Relationship Building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A78F7F6-A051-AE7A-16C1-223DADC45C50}"/>
                </a:ext>
              </a:extLst>
            </p:cNvPr>
            <p:cNvSpPr txBox="1"/>
            <p:nvPr/>
          </p:nvSpPr>
          <p:spPr>
            <a:xfrm>
              <a:off x="6328766" y="1716688"/>
              <a:ext cx="2764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IN" sz="1200" b="0" i="0" u="none" strike="noStrike" dirty="0">
                  <a:solidFill>
                    <a:srgbClr val="272525"/>
                  </a:solidFill>
                  <a:effectLst/>
                </a:rPr>
                <a:t>Building long-term relationships with sellers can lead to valuable partnerships and business growth and ensuring timely payments.</a:t>
              </a:r>
              <a:endParaRPr lang="en-IN" sz="1200" b="0" dirty="0">
                <a:effectLst/>
              </a:endParaRP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40F84AD0-B9F5-456E-3AB4-AFD831A66362}"/>
              </a:ext>
            </a:extLst>
          </p:cNvPr>
          <p:cNvSpPr/>
          <p:nvPr/>
        </p:nvSpPr>
        <p:spPr>
          <a:xfrm>
            <a:off x="4585104" y="4568145"/>
            <a:ext cx="846777" cy="846777"/>
          </a:xfrm>
          <a:prstGeom prst="ellips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06FD4E8-4A4C-A6D0-0353-052AA04015D4}"/>
              </a:ext>
            </a:extLst>
          </p:cNvPr>
          <p:cNvSpPr/>
          <p:nvPr/>
        </p:nvSpPr>
        <p:spPr>
          <a:xfrm>
            <a:off x="4459883" y="4578138"/>
            <a:ext cx="826791" cy="8267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1" name="그룹 10">
            <a:extLst>
              <a:ext uri="{FF2B5EF4-FFF2-40B4-BE49-F238E27FC236}">
                <a16:creationId xmlns:a16="http://schemas.microsoft.com/office/drawing/2014/main" id="{FA042DE7-F3DA-DCF3-89F1-B25169EE1456}"/>
              </a:ext>
            </a:extLst>
          </p:cNvPr>
          <p:cNvGrpSpPr/>
          <p:nvPr/>
        </p:nvGrpSpPr>
        <p:grpSpPr>
          <a:xfrm>
            <a:off x="852378" y="4566742"/>
            <a:ext cx="3572092" cy="967938"/>
            <a:chOff x="222945" y="4005064"/>
            <a:chExt cx="2673424" cy="96793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81FA8C-78A0-5569-0484-1CBF18E511C6}"/>
                </a:ext>
              </a:extLst>
            </p:cNvPr>
            <p:cNvSpPr txBox="1"/>
            <p:nvPr/>
          </p:nvSpPr>
          <p:spPr>
            <a:xfrm>
              <a:off x="222945" y="4005064"/>
              <a:ext cx="25637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600" b="1" i="0" u="none" strike="noStrike" dirty="0">
                  <a:solidFill>
                    <a:srgbClr val="272525"/>
                  </a:solidFill>
                  <a:effectLst/>
                </a:rPr>
                <a:t>Product Knowledge 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115EAE9-1B66-DFD6-D68B-FF1AD198E785}"/>
                </a:ext>
              </a:extLst>
            </p:cNvPr>
            <p:cNvSpPr txBox="1"/>
            <p:nvPr/>
          </p:nvSpPr>
          <p:spPr>
            <a:xfrm>
              <a:off x="748988" y="4326671"/>
              <a:ext cx="21473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IN" sz="1200" b="0" i="0" u="none" strike="noStrike" dirty="0">
                  <a:solidFill>
                    <a:srgbClr val="272525"/>
                  </a:solidFill>
                  <a:effectLst/>
                </a:rPr>
                <a:t>Experienced sellers possess in-depth knowledge of products, aiding customer interactions and conversions.</a:t>
              </a:r>
              <a:endParaRPr lang="en-IN" sz="1200" b="0" dirty="0">
                <a:effectLst/>
              </a:endParaRP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E81416DA-9EB1-CC02-5E61-8D94434DE4D5}"/>
              </a:ext>
            </a:extLst>
          </p:cNvPr>
          <p:cNvSpPr/>
          <p:nvPr/>
        </p:nvSpPr>
        <p:spPr>
          <a:xfrm>
            <a:off x="6821289" y="5471838"/>
            <a:ext cx="846777" cy="846777"/>
          </a:xfrm>
          <a:prstGeom prst="ellipse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8E26DDE-9531-B730-D76A-74A9FE00075C}"/>
              </a:ext>
            </a:extLst>
          </p:cNvPr>
          <p:cNvSpPr/>
          <p:nvPr/>
        </p:nvSpPr>
        <p:spPr>
          <a:xfrm>
            <a:off x="6965305" y="5485697"/>
            <a:ext cx="826791" cy="8267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6" name="그룹 1">
            <a:extLst>
              <a:ext uri="{FF2B5EF4-FFF2-40B4-BE49-F238E27FC236}">
                <a16:creationId xmlns:a16="http://schemas.microsoft.com/office/drawing/2014/main" id="{99130B3E-E05A-DFA4-62CD-7C32B4FA18CE}"/>
              </a:ext>
            </a:extLst>
          </p:cNvPr>
          <p:cNvGrpSpPr/>
          <p:nvPr/>
        </p:nvGrpSpPr>
        <p:grpSpPr>
          <a:xfrm>
            <a:off x="7936112" y="5440364"/>
            <a:ext cx="3425502" cy="897285"/>
            <a:chOff x="6328767" y="4956556"/>
            <a:chExt cx="2563713" cy="89728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0015BE-1CE8-D674-907B-7CFB8EACFECF}"/>
                </a:ext>
              </a:extLst>
            </p:cNvPr>
            <p:cNvSpPr txBox="1"/>
            <p:nvPr/>
          </p:nvSpPr>
          <p:spPr>
            <a:xfrm>
              <a:off x="6328767" y="4956556"/>
              <a:ext cx="25637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IN" sz="1600" b="1" i="0" u="none" strike="noStrike" dirty="0">
                  <a:solidFill>
                    <a:srgbClr val="272525"/>
                  </a:solidFill>
                  <a:effectLst/>
                </a:rPr>
                <a:t>Recognition and Rewards</a:t>
              </a:r>
              <a:endParaRPr lang="en-IN" sz="1600" b="0" dirty="0">
                <a:effectLst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75F50EA-B3C8-2477-1112-D313055B9CE9}"/>
                </a:ext>
              </a:extLst>
            </p:cNvPr>
            <p:cNvSpPr txBox="1"/>
            <p:nvPr/>
          </p:nvSpPr>
          <p:spPr>
            <a:xfrm>
              <a:off x="6328767" y="5207510"/>
              <a:ext cx="25637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IN" sz="1200" b="0" i="0" u="none" strike="noStrike" dirty="0">
                  <a:solidFill>
                    <a:srgbClr val="272525"/>
                  </a:solidFill>
                  <a:effectLst/>
                </a:rPr>
                <a:t>Recognize and reward sellers' achievements to motivate them and promote a positive working environment.</a:t>
              </a:r>
              <a:endParaRPr lang="en-IN" sz="1200" b="0" dirty="0">
                <a:effectLst/>
              </a:endParaRP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436A3334-B20A-8ABA-EB44-3354AA272DD0}"/>
              </a:ext>
            </a:extLst>
          </p:cNvPr>
          <p:cNvSpPr/>
          <p:nvPr/>
        </p:nvSpPr>
        <p:spPr>
          <a:xfrm>
            <a:off x="6821289" y="3726427"/>
            <a:ext cx="846777" cy="846777"/>
          </a:xfrm>
          <a:prstGeom prst="ellipse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D50807-6FF4-A393-1CA2-860B89477EB1}"/>
              </a:ext>
            </a:extLst>
          </p:cNvPr>
          <p:cNvSpPr/>
          <p:nvPr/>
        </p:nvSpPr>
        <p:spPr>
          <a:xfrm>
            <a:off x="6965305" y="3740286"/>
            <a:ext cx="826791" cy="8267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1" name="그룹 6">
            <a:extLst>
              <a:ext uri="{FF2B5EF4-FFF2-40B4-BE49-F238E27FC236}">
                <a16:creationId xmlns:a16="http://schemas.microsoft.com/office/drawing/2014/main" id="{10D8A8C7-1C96-F1CB-849B-97D4014FDBFF}"/>
              </a:ext>
            </a:extLst>
          </p:cNvPr>
          <p:cNvGrpSpPr/>
          <p:nvPr/>
        </p:nvGrpSpPr>
        <p:grpSpPr>
          <a:xfrm>
            <a:off x="7936112" y="3692122"/>
            <a:ext cx="3425502" cy="897285"/>
            <a:chOff x="6328767" y="3211145"/>
            <a:chExt cx="2563713" cy="89728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BE1092D-04C3-36D6-1F52-F1609283BFCD}"/>
                </a:ext>
              </a:extLst>
            </p:cNvPr>
            <p:cNvSpPr txBox="1"/>
            <p:nvPr/>
          </p:nvSpPr>
          <p:spPr>
            <a:xfrm>
              <a:off x="6328767" y="3211145"/>
              <a:ext cx="25637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IN" sz="1600" b="1" i="0" u="none" strike="noStrike" dirty="0">
                  <a:solidFill>
                    <a:srgbClr val="272525"/>
                  </a:solidFill>
                  <a:effectLst/>
                </a:rPr>
                <a:t>Training and Development</a:t>
              </a:r>
              <a:endParaRPr lang="en-IN" sz="1600" b="0" dirty="0">
                <a:effectLst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E667295-626E-44E8-6D81-362F18B33025}"/>
                </a:ext>
              </a:extLst>
            </p:cNvPr>
            <p:cNvSpPr txBox="1"/>
            <p:nvPr/>
          </p:nvSpPr>
          <p:spPr>
            <a:xfrm>
              <a:off x="6328767" y="3462099"/>
              <a:ext cx="25637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IN" sz="1200" b="0" i="0" u="none" strike="noStrike" dirty="0">
                  <a:solidFill>
                    <a:srgbClr val="272525"/>
                  </a:solidFill>
                  <a:effectLst/>
                </a:rPr>
                <a:t>Invest in ongoing training and skill enhancement programs to empower sellers and support their growth.</a:t>
              </a:r>
              <a:endParaRPr lang="en-IN" sz="1200" b="0" dirty="0">
                <a:effectLst/>
              </a:endParaRPr>
            </a:p>
          </p:txBody>
        </p:sp>
      </p:grpSp>
      <p:grpSp>
        <p:nvGrpSpPr>
          <p:cNvPr id="75" name="Google Shape;4057;p109">
            <a:extLst>
              <a:ext uri="{FF2B5EF4-FFF2-40B4-BE49-F238E27FC236}">
                <a16:creationId xmlns:a16="http://schemas.microsoft.com/office/drawing/2014/main" id="{A784E956-3FDA-B9D3-813A-6E88120AC172}"/>
              </a:ext>
            </a:extLst>
          </p:cNvPr>
          <p:cNvGrpSpPr/>
          <p:nvPr/>
        </p:nvGrpSpPr>
        <p:grpSpPr>
          <a:xfrm>
            <a:off x="4703676" y="4749776"/>
            <a:ext cx="326829" cy="457202"/>
            <a:chOff x="1935150" y="238125"/>
            <a:chExt cx="3730925" cy="5219200"/>
          </a:xfrm>
        </p:grpSpPr>
        <p:sp>
          <p:nvSpPr>
            <p:cNvPr id="76" name="Google Shape;4058;p109">
              <a:extLst>
                <a:ext uri="{FF2B5EF4-FFF2-40B4-BE49-F238E27FC236}">
                  <a16:creationId xmlns:a16="http://schemas.microsoft.com/office/drawing/2014/main" id="{1021A3E4-E835-FEEA-353B-AE044B5B147F}"/>
                </a:ext>
              </a:extLst>
            </p:cNvPr>
            <p:cNvSpPr/>
            <p:nvPr/>
          </p:nvSpPr>
          <p:spPr>
            <a:xfrm>
              <a:off x="1935150" y="2532100"/>
              <a:ext cx="3730925" cy="2925225"/>
            </a:xfrm>
            <a:custGeom>
              <a:avLst/>
              <a:gdLst/>
              <a:ahLst/>
              <a:cxnLst/>
              <a:rect l="l" t="t" r="r" b="b"/>
              <a:pathLst>
                <a:path w="149237" h="117009" extrusionOk="0">
                  <a:moveTo>
                    <a:pt x="58293" y="1"/>
                  </a:moveTo>
                  <a:cubicBezTo>
                    <a:pt x="26129" y="1"/>
                    <a:pt x="1" y="26129"/>
                    <a:pt x="1" y="58292"/>
                  </a:cubicBezTo>
                  <a:lnTo>
                    <a:pt x="1" y="110908"/>
                  </a:lnTo>
                  <a:cubicBezTo>
                    <a:pt x="1" y="114268"/>
                    <a:pt x="2741" y="117008"/>
                    <a:pt x="6101" y="117008"/>
                  </a:cubicBezTo>
                  <a:lnTo>
                    <a:pt x="26097" y="117008"/>
                  </a:lnTo>
                  <a:cubicBezTo>
                    <a:pt x="26097" y="117008"/>
                    <a:pt x="57966" y="103960"/>
                    <a:pt x="74603" y="103960"/>
                  </a:cubicBezTo>
                  <a:lnTo>
                    <a:pt x="74635" y="103960"/>
                  </a:lnTo>
                  <a:cubicBezTo>
                    <a:pt x="91239" y="103960"/>
                    <a:pt x="123141" y="117008"/>
                    <a:pt x="123141" y="117008"/>
                  </a:cubicBezTo>
                  <a:lnTo>
                    <a:pt x="143104" y="117008"/>
                  </a:lnTo>
                  <a:cubicBezTo>
                    <a:pt x="146497" y="117008"/>
                    <a:pt x="149237" y="114268"/>
                    <a:pt x="149237" y="110908"/>
                  </a:cubicBezTo>
                  <a:lnTo>
                    <a:pt x="149237" y="58292"/>
                  </a:lnTo>
                  <a:cubicBezTo>
                    <a:pt x="149237" y="26129"/>
                    <a:pt x="123076" y="1"/>
                    <a:pt x="909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059;p109">
              <a:extLst>
                <a:ext uri="{FF2B5EF4-FFF2-40B4-BE49-F238E27FC236}">
                  <a16:creationId xmlns:a16="http://schemas.microsoft.com/office/drawing/2014/main" id="{02AEB6A0-28D2-48AF-44A8-3E847A128B6D}"/>
                </a:ext>
              </a:extLst>
            </p:cNvPr>
            <p:cNvSpPr/>
            <p:nvPr/>
          </p:nvSpPr>
          <p:spPr>
            <a:xfrm>
              <a:off x="3800200" y="2532100"/>
              <a:ext cx="1865875" cy="2925225"/>
            </a:xfrm>
            <a:custGeom>
              <a:avLst/>
              <a:gdLst/>
              <a:ahLst/>
              <a:cxnLst/>
              <a:rect l="l" t="t" r="r" b="b"/>
              <a:pathLst>
                <a:path w="74635" h="117009" extrusionOk="0">
                  <a:moveTo>
                    <a:pt x="1" y="1"/>
                  </a:moveTo>
                  <a:lnTo>
                    <a:pt x="1" y="103960"/>
                  </a:lnTo>
                  <a:lnTo>
                    <a:pt x="33" y="103960"/>
                  </a:lnTo>
                  <a:cubicBezTo>
                    <a:pt x="16637" y="103960"/>
                    <a:pt x="48539" y="117008"/>
                    <a:pt x="48539" y="117008"/>
                  </a:cubicBezTo>
                  <a:lnTo>
                    <a:pt x="68502" y="117008"/>
                  </a:lnTo>
                  <a:cubicBezTo>
                    <a:pt x="71895" y="117008"/>
                    <a:pt x="74635" y="114268"/>
                    <a:pt x="74635" y="110908"/>
                  </a:cubicBezTo>
                  <a:lnTo>
                    <a:pt x="74635" y="58292"/>
                  </a:lnTo>
                  <a:cubicBezTo>
                    <a:pt x="74635" y="26129"/>
                    <a:pt x="48474" y="1"/>
                    <a:pt x="16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060;p109">
              <a:extLst>
                <a:ext uri="{FF2B5EF4-FFF2-40B4-BE49-F238E27FC236}">
                  <a16:creationId xmlns:a16="http://schemas.microsoft.com/office/drawing/2014/main" id="{680B9973-5D3B-05AC-7822-E25D49CBA17B}"/>
                </a:ext>
              </a:extLst>
            </p:cNvPr>
            <p:cNvSpPr/>
            <p:nvPr/>
          </p:nvSpPr>
          <p:spPr>
            <a:xfrm>
              <a:off x="2587550" y="4407750"/>
              <a:ext cx="2426125" cy="1049575"/>
            </a:xfrm>
            <a:custGeom>
              <a:avLst/>
              <a:gdLst/>
              <a:ahLst/>
              <a:cxnLst/>
              <a:rect l="l" t="t" r="r" b="b"/>
              <a:pathLst>
                <a:path w="97045" h="41983" extrusionOk="0">
                  <a:moveTo>
                    <a:pt x="6101" y="0"/>
                  </a:moveTo>
                  <a:cubicBezTo>
                    <a:pt x="2741" y="0"/>
                    <a:pt x="1" y="2740"/>
                    <a:pt x="1" y="6100"/>
                  </a:cubicBezTo>
                  <a:lnTo>
                    <a:pt x="1" y="41982"/>
                  </a:lnTo>
                  <a:lnTo>
                    <a:pt x="97045" y="41982"/>
                  </a:lnTo>
                  <a:lnTo>
                    <a:pt x="97045" y="6100"/>
                  </a:lnTo>
                  <a:cubicBezTo>
                    <a:pt x="97045" y="2740"/>
                    <a:pt x="94305" y="0"/>
                    <a:pt x="909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061;p109">
              <a:extLst>
                <a:ext uri="{FF2B5EF4-FFF2-40B4-BE49-F238E27FC236}">
                  <a16:creationId xmlns:a16="http://schemas.microsoft.com/office/drawing/2014/main" id="{B3D0F2E2-5B75-ACE4-4000-BA0CF63D1C3B}"/>
                </a:ext>
              </a:extLst>
            </p:cNvPr>
            <p:cNvSpPr/>
            <p:nvPr/>
          </p:nvSpPr>
          <p:spPr>
            <a:xfrm>
              <a:off x="3801025" y="4407750"/>
              <a:ext cx="1212650" cy="1049575"/>
            </a:xfrm>
            <a:custGeom>
              <a:avLst/>
              <a:gdLst/>
              <a:ahLst/>
              <a:cxnLst/>
              <a:rect l="l" t="t" r="r" b="b"/>
              <a:pathLst>
                <a:path w="48506" h="41983" extrusionOk="0">
                  <a:moveTo>
                    <a:pt x="0" y="0"/>
                  </a:moveTo>
                  <a:lnTo>
                    <a:pt x="0" y="41982"/>
                  </a:lnTo>
                  <a:lnTo>
                    <a:pt x="48506" y="41982"/>
                  </a:lnTo>
                  <a:lnTo>
                    <a:pt x="48506" y="6100"/>
                  </a:lnTo>
                  <a:cubicBezTo>
                    <a:pt x="48506" y="2740"/>
                    <a:pt x="45766" y="0"/>
                    <a:pt x="423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062;p109">
              <a:extLst>
                <a:ext uri="{FF2B5EF4-FFF2-40B4-BE49-F238E27FC236}">
                  <a16:creationId xmlns:a16="http://schemas.microsoft.com/office/drawing/2014/main" id="{52F84507-0A97-5DF0-2319-CE22A8E55403}"/>
                </a:ext>
              </a:extLst>
            </p:cNvPr>
            <p:cNvSpPr/>
            <p:nvPr/>
          </p:nvSpPr>
          <p:spPr>
            <a:xfrm>
              <a:off x="3647700" y="4407750"/>
              <a:ext cx="305850" cy="152525"/>
            </a:xfrm>
            <a:custGeom>
              <a:avLst/>
              <a:gdLst/>
              <a:ahLst/>
              <a:cxnLst/>
              <a:rect l="l" t="t" r="r" b="b"/>
              <a:pathLst>
                <a:path w="12234" h="6101" extrusionOk="0">
                  <a:moveTo>
                    <a:pt x="1" y="0"/>
                  </a:moveTo>
                  <a:cubicBezTo>
                    <a:pt x="1" y="3360"/>
                    <a:pt x="2741" y="6100"/>
                    <a:pt x="6101" y="6100"/>
                  </a:cubicBezTo>
                  <a:cubicBezTo>
                    <a:pt x="9460" y="6100"/>
                    <a:pt x="12233" y="3360"/>
                    <a:pt x="122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063;p109">
              <a:extLst>
                <a:ext uri="{FF2B5EF4-FFF2-40B4-BE49-F238E27FC236}">
                  <a16:creationId xmlns:a16="http://schemas.microsoft.com/office/drawing/2014/main" id="{7DC4AAEE-97F7-38F7-E420-7A19F7568C45}"/>
                </a:ext>
              </a:extLst>
            </p:cNvPr>
            <p:cNvSpPr/>
            <p:nvPr/>
          </p:nvSpPr>
          <p:spPr>
            <a:xfrm>
              <a:off x="3800200" y="4407750"/>
              <a:ext cx="153350" cy="152525"/>
            </a:xfrm>
            <a:custGeom>
              <a:avLst/>
              <a:gdLst/>
              <a:ahLst/>
              <a:cxnLst/>
              <a:rect l="l" t="t" r="r" b="b"/>
              <a:pathLst>
                <a:path w="6134" h="6101" extrusionOk="0">
                  <a:moveTo>
                    <a:pt x="1" y="0"/>
                  </a:moveTo>
                  <a:lnTo>
                    <a:pt x="1" y="6100"/>
                  </a:lnTo>
                  <a:cubicBezTo>
                    <a:pt x="3360" y="6100"/>
                    <a:pt x="6133" y="3360"/>
                    <a:pt x="61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064;p109">
              <a:extLst>
                <a:ext uri="{FF2B5EF4-FFF2-40B4-BE49-F238E27FC236}">
                  <a16:creationId xmlns:a16="http://schemas.microsoft.com/office/drawing/2014/main" id="{007D15D5-96FD-3CC9-DE3D-3BE0411CDAC4}"/>
                </a:ext>
              </a:extLst>
            </p:cNvPr>
            <p:cNvSpPr/>
            <p:nvPr/>
          </p:nvSpPr>
          <p:spPr>
            <a:xfrm>
              <a:off x="2506000" y="238125"/>
              <a:ext cx="2589225" cy="2599825"/>
            </a:xfrm>
            <a:custGeom>
              <a:avLst/>
              <a:gdLst/>
              <a:ahLst/>
              <a:cxnLst/>
              <a:rect l="l" t="t" r="r" b="b"/>
              <a:pathLst>
                <a:path w="103569" h="103993" extrusionOk="0">
                  <a:moveTo>
                    <a:pt x="51769" y="0"/>
                  </a:moveTo>
                  <a:cubicBezTo>
                    <a:pt x="23226" y="0"/>
                    <a:pt x="1" y="23421"/>
                    <a:pt x="1" y="52192"/>
                  </a:cubicBezTo>
                  <a:cubicBezTo>
                    <a:pt x="1" y="80734"/>
                    <a:pt x="23226" y="103992"/>
                    <a:pt x="51769" y="103992"/>
                  </a:cubicBezTo>
                  <a:cubicBezTo>
                    <a:pt x="80311" y="103992"/>
                    <a:pt x="103569" y="80734"/>
                    <a:pt x="103569" y="52192"/>
                  </a:cubicBezTo>
                  <a:cubicBezTo>
                    <a:pt x="103569" y="23421"/>
                    <a:pt x="80311" y="0"/>
                    <a:pt x="517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065;p109">
              <a:extLst>
                <a:ext uri="{FF2B5EF4-FFF2-40B4-BE49-F238E27FC236}">
                  <a16:creationId xmlns:a16="http://schemas.microsoft.com/office/drawing/2014/main" id="{8B30FDAC-618C-1ED8-C77D-9BEA9E53DD00}"/>
                </a:ext>
              </a:extLst>
            </p:cNvPr>
            <p:cNvSpPr/>
            <p:nvPr/>
          </p:nvSpPr>
          <p:spPr>
            <a:xfrm>
              <a:off x="3800200" y="238125"/>
              <a:ext cx="1295025" cy="2599825"/>
            </a:xfrm>
            <a:custGeom>
              <a:avLst/>
              <a:gdLst/>
              <a:ahLst/>
              <a:cxnLst/>
              <a:rect l="l" t="t" r="r" b="b"/>
              <a:pathLst>
                <a:path w="51801" h="103993" extrusionOk="0">
                  <a:moveTo>
                    <a:pt x="1" y="0"/>
                  </a:moveTo>
                  <a:lnTo>
                    <a:pt x="1" y="103992"/>
                  </a:lnTo>
                  <a:cubicBezTo>
                    <a:pt x="28543" y="103992"/>
                    <a:pt x="51801" y="80734"/>
                    <a:pt x="51801" y="52192"/>
                  </a:cubicBezTo>
                  <a:cubicBezTo>
                    <a:pt x="51801" y="23421"/>
                    <a:pt x="28543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066;p109">
              <a:extLst>
                <a:ext uri="{FF2B5EF4-FFF2-40B4-BE49-F238E27FC236}">
                  <a16:creationId xmlns:a16="http://schemas.microsoft.com/office/drawing/2014/main" id="{CE5B62A2-9445-F77C-984D-6024EF388D91}"/>
                </a:ext>
              </a:extLst>
            </p:cNvPr>
            <p:cNvSpPr/>
            <p:nvPr/>
          </p:nvSpPr>
          <p:spPr>
            <a:xfrm>
              <a:off x="2535375" y="238125"/>
              <a:ext cx="2529675" cy="1160475"/>
            </a:xfrm>
            <a:custGeom>
              <a:avLst/>
              <a:gdLst/>
              <a:ahLst/>
              <a:cxnLst/>
              <a:rect l="l" t="t" r="r" b="b"/>
              <a:pathLst>
                <a:path w="101187" h="46419" extrusionOk="0">
                  <a:moveTo>
                    <a:pt x="50594" y="0"/>
                  </a:moveTo>
                  <a:cubicBezTo>
                    <a:pt x="27238" y="0"/>
                    <a:pt x="6655" y="15918"/>
                    <a:pt x="587" y="38720"/>
                  </a:cubicBezTo>
                  <a:cubicBezTo>
                    <a:pt x="0" y="40873"/>
                    <a:pt x="653" y="43189"/>
                    <a:pt x="2251" y="44722"/>
                  </a:cubicBezTo>
                  <a:cubicBezTo>
                    <a:pt x="3417" y="45818"/>
                    <a:pt x="4934" y="46414"/>
                    <a:pt x="6491" y="46414"/>
                  </a:cubicBezTo>
                  <a:cubicBezTo>
                    <a:pt x="7111" y="46414"/>
                    <a:pt x="7738" y="46320"/>
                    <a:pt x="8351" y="46124"/>
                  </a:cubicBezTo>
                  <a:cubicBezTo>
                    <a:pt x="18920" y="42765"/>
                    <a:pt x="34838" y="38752"/>
                    <a:pt x="50594" y="38752"/>
                  </a:cubicBezTo>
                  <a:cubicBezTo>
                    <a:pt x="66349" y="38752"/>
                    <a:pt x="82267" y="42765"/>
                    <a:pt x="92836" y="46124"/>
                  </a:cubicBezTo>
                  <a:cubicBezTo>
                    <a:pt x="93456" y="46320"/>
                    <a:pt x="94076" y="46418"/>
                    <a:pt x="94696" y="46418"/>
                  </a:cubicBezTo>
                  <a:cubicBezTo>
                    <a:pt x="96261" y="46418"/>
                    <a:pt x="97762" y="45831"/>
                    <a:pt x="98936" y="44722"/>
                  </a:cubicBezTo>
                  <a:cubicBezTo>
                    <a:pt x="100535" y="43189"/>
                    <a:pt x="101187" y="40873"/>
                    <a:pt x="100600" y="38720"/>
                  </a:cubicBezTo>
                  <a:cubicBezTo>
                    <a:pt x="94533" y="15918"/>
                    <a:pt x="73949" y="0"/>
                    <a:pt x="50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067;p109">
              <a:extLst>
                <a:ext uri="{FF2B5EF4-FFF2-40B4-BE49-F238E27FC236}">
                  <a16:creationId xmlns:a16="http://schemas.microsoft.com/office/drawing/2014/main" id="{F2445B7F-A08F-AC3F-431A-C6D318202050}"/>
                </a:ext>
              </a:extLst>
            </p:cNvPr>
            <p:cNvSpPr/>
            <p:nvPr/>
          </p:nvSpPr>
          <p:spPr>
            <a:xfrm>
              <a:off x="3800200" y="238125"/>
              <a:ext cx="1264850" cy="1160475"/>
            </a:xfrm>
            <a:custGeom>
              <a:avLst/>
              <a:gdLst/>
              <a:ahLst/>
              <a:cxnLst/>
              <a:rect l="l" t="t" r="r" b="b"/>
              <a:pathLst>
                <a:path w="50594" h="46419" extrusionOk="0">
                  <a:moveTo>
                    <a:pt x="1" y="0"/>
                  </a:moveTo>
                  <a:lnTo>
                    <a:pt x="1" y="38752"/>
                  </a:lnTo>
                  <a:cubicBezTo>
                    <a:pt x="15756" y="38752"/>
                    <a:pt x="31674" y="42765"/>
                    <a:pt x="42243" y="46124"/>
                  </a:cubicBezTo>
                  <a:cubicBezTo>
                    <a:pt x="42863" y="46320"/>
                    <a:pt x="43483" y="46418"/>
                    <a:pt x="44103" y="46418"/>
                  </a:cubicBezTo>
                  <a:cubicBezTo>
                    <a:pt x="45668" y="46418"/>
                    <a:pt x="47169" y="45831"/>
                    <a:pt x="48343" y="44722"/>
                  </a:cubicBezTo>
                  <a:cubicBezTo>
                    <a:pt x="49942" y="43189"/>
                    <a:pt x="50594" y="40873"/>
                    <a:pt x="50007" y="38720"/>
                  </a:cubicBezTo>
                  <a:cubicBezTo>
                    <a:pt x="43940" y="15918"/>
                    <a:pt x="2335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068;p109">
              <a:extLst>
                <a:ext uri="{FF2B5EF4-FFF2-40B4-BE49-F238E27FC236}">
                  <a16:creationId xmlns:a16="http://schemas.microsoft.com/office/drawing/2014/main" id="{4E3A6B20-7F43-1502-9F54-064897A9FE02}"/>
                </a:ext>
              </a:extLst>
            </p:cNvPr>
            <p:cNvSpPr/>
            <p:nvPr/>
          </p:nvSpPr>
          <p:spPr>
            <a:xfrm>
              <a:off x="2158600" y="901100"/>
              <a:ext cx="3283225" cy="632050"/>
            </a:xfrm>
            <a:custGeom>
              <a:avLst/>
              <a:gdLst/>
              <a:ahLst/>
              <a:cxnLst/>
              <a:rect l="l" t="t" r="r" b="b"/>
              <a:pathLst>
                <a:path w="131329" h="25282" extrusionOk="0">
                  <a:moveTo>
                    <a:pt x="65665" y="1"/>
                  </a:moveTo>
                  <a:cubicBezTo>
                    <a:pt x="35361" y="1"/>
                    <a:pt x="5709" y="13016"/>
                    <a:pt x="4470" y="13571"/>
                  </a:cubicBezTo>
                  <a:cubicBezTo>
                    <a:pt x="1371" y="14941"/>
                    <a:pt x="1" y="18529"/>
                    <a:pt x="1371" y="21628"/>
                  </a:cubicBezTo>
                  <a:cubicBezTo>
                    <a:pt x="2381" y="23913"/>
                    <a:pt x="4597" y="25258"/>
                    <a:pt x="6933" y="25258"/>
                  </a:cubicBezTo>
                  <a:cubicBezTo>
                    <a:pt x="7766" y="25258"/>
                    <a:pt x="8614" y="25087"/>
                    <a:pt x="9428" y="24727"/>
                  </a:cubicBezTo>
                  <a:cubicBezTo>
                    <a:pt x="9722" y="24629"/>
                    <a:pt x="38003" y="12233"/>
                    <a:pt x="65665" y="12233"/>
                  </a:cubicBezTo>
                  <a:cubicBezTo>
                    <a:pt x="93294" y="12233"/>
                    <a:pt x="121608" y="24596"/>
                    <a:pt x="121901" y="24727"/>
                  </a:cubicBezTo>
                  <a:cubicBezTo>
                    <a:pt x="122717" y="25086"/>
                    <a:pt x="123532" y="25281"/>
                    <a:pt x="124380" y="25281"/>
                  </a:cubicBezTo>
                  <a:cubicBezTo>
                    <a:pt x="126729" y="25281"/>
                    <a:pt x="128947" y="23911"/>
                    <a:pt x="129958" y="21628"/>
                  </a:cubicBezTo>
                  <a:cubicBezTo>
                    <a:pt x="131328" y="18562"/>
                    <a:pt x="129958" y="14941"/>
                    <a:pt x="126859" y="13571"/>
                  </a:cubicBezTo>
                  <a:cubicBezTo>
                    <a:pt x="125620" y="13016"/>
                    <a:pt x="95968" y="1"/>
                    <a:pt x="656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069;p109">
              <a:extLst>
                <a:ext uri="{FF2B5EF4-FFF2-40B4-BE49-F238E27FC236}">
                  <a16:creationId xmlns:a16="http://schemas.microsoft.com/office/drawing/2014/main" id="{D7DFDB26-A70F-421C-D2F0-83464860BFC8}"/>
                </a:ext>
              </a:extLst>
            </p:cNvPr>
            <p:cNvSpPr/>
            <p:nvPr/>
          </p:nvSpPr>
          <p:spPr>
            <a:xfrm>
              <a:off x="3800200" y="900300"/>
              <a:ext cx="1641625" cy="632850"/>
            </a:xfrm>
            <a:custGeom>
              <a:avLst/>
              <a:gdLst/>
              <a:ahLst/>
              <a:cxnLst/>
              <a:rect l="l" t="t" r="r" b="b"/>
              <a:pathLst>
                <a:path w="65665" h="25314" extrusionOk="0">
                  <a:moveTo>
                    <a:pt x="1" y="0"/>
                  </a:moveTo>
                  <a:lnTo>
                    <a:pt x="1" y="12233"/>
                  </a:lnTo>
                  <a:cubicBezTo>
                    <a:pt x="27630" y="12233"/>
                    <a:pt x="55944" y="24628"/>
                    <a:pt x="56237" y="24759"/>
                  </a:cubicBezTo>
                  <a:cubicBezTo>
                    <a:pt x="57053" y="25118"/>
                    <a:pt x="57868" y="25313"/>
                    <a:pt x="58716" y="25313"/>
                  </a:cubicBezTo>
                  <a:cubicBezTo>
                    <a:pt x="61065" y="25313"/>
                    <a:pt x="63283" y="23943"/>
                    <a:pt x="64294" y="21660"/>
                  </a:cubicBezTo>
                  <a:cubicBezTo>
                    <a:pt x="65664" y="18594"/>
                    <a:pt x="64294" y="14973"/>
                    <a:pt x="61195" y="13603"/>
                  </a:cubicBezTo>
                  <a:cubicBezTo>
                    <a:pt x="59956" y="13048"/>
                    <a:pt x="30304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070;p109">
              <a:extLst>
                <a:ext uri="{FF2B5EF4-FFF2-40B4-BE49-F238E27FC236}">
                  <a16:creationId xmlns:a16="http://schemas.microsoft.com/office/drawing/2014/main" id="{C23FA7D5-9393-4CE7-4D75-C47947F71727}"/>
                </a:ext>
              </a:extLst>
            </p:cNvPr>
            <p:cNvSpPr/>
            <p:nvPr/>
          </p:nvSpPr>
          <p:spPr>
            <a:xfrm>
              <a:off x="4340050" y="3265650"/>
              <a:ext cx="442850" cy="795525"/>
            </a:xfrm>
            <a:custGeom>
              <a:avLst/>
              <a:gdLst/>
              <a:ahLst/>
              <a:cxnLst/>
              <a:rect l="l" t="t" r="r" b="b"/>
              <a:pathLst>
                <a:path w="17714" h="31821" extrusionOk="0">
                  <a:moveTo>
                    <a:pt x="9041" y="0"/>
                  </a:moveTo>
                  <a:cubicBezTo>
                    <a:pt x="6720" y="0"/>
                    <a:pt x="4515" y="1335"/>
                    <a:pt x="3491" y="3572"/>
                  </a:cubicBezTo>
                  <a:cubicBezTo>
                    <a:pt x="2284" y="6247"/>
                    <a:pt x="1" y="11173"/>
                    <a:pt x="3556" y="18545"/>
                  </a:cubicBezTo>
                  <a:cubicBezTo>
                    <a:pt x="4437" y="20437"/>
                    <a:pt x="4274" y="20893"/>
                    <a:pt x="3720" y="22394"/>
                  </a:cubicBezTo>
                  <a:cubicBezTo>
                    <a:pt x="3556" y="22850"/>
                    <a:pt x="3361" y="23405"/>
                    <a:pt x="3165" y="23992"/>
                  </a:cubicBezTo>
                  <a:cubicBezTo>
                    <a:pt x="2252" y="27222"/>
                    <a:pt x="4111" y="30614"/>
                    <a:pt x="7340" y="31560"/>
                  </a:cubicBezTo>
                  <a:cubicBezTo>
                    <a:pt x="7928" y="31723"/>
                    <a:pt x="8482" y="31821"/>
                    <a:pt x="9069" y="31821"/>
                  </a:cubicBezTo>
                  <a:cubicBezTo>
                    <a:pt x="11711" y="31821"/>
                    <a:pt x="14158" y="30059"/>
                    <a:pt x="14941" y="27385"/>
                  </a:cubicBezTo>
                  <a:cubicBezTo>
                    <a:pt x="14973" y="27222"/>
                    <a:pt x="15071" y="26928"/>
                    <a:pt x="15202" y="26634"/>
                  </a:cubicBezTo>
                  <a:cubicBezTo>
                    <a:pt x="16083" y="24253"/>
                    <a:pt x="17714" y="19817"/>
                    <a:pt x="14582" y="13260"/>
                  </a:cubicBezTo>
                  <a:cubicBezTo>
                    <a:pt x="13506" y="11075"/>
                    <a:pt x="13767" y="10520"/>
                    <a:pt x="14615" y="8661"/>
                  </a:cubicBezTo>
                  <a:cubicBezTo>
                    <a:pt x="16017" y="5595"/>
                    <a:pt x="14680" y="1974"/>
                    <a:pt x="11614" y="571"/>
                  </a:cubicBezTo>
                  <a:cubicBezTo>
                    <a:pt x="10776" y="183"/>
                    <a:pt x="9901" y="0"/>
                    <a:pt x="90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071;p109">
              <a:extLst>
                <a:ext uri="{FF2B5EF4-FFF2-40B4-BE49-F238E27FC236}">
                  <a16:creationId xmlns:a16="http://schemas.microsoft.com/office/drawing/2014/main" id="{29EFD8F9-0113-0100-F462-6E4A5036C26D}"/>
                </a:ext>
              </a:extLst>
            </p:cNvPr>
            <p:cNvSpPr/>
            <p:nvPr/>
          </p:nvSpPr>
          <p:spPr>
            <a:xfrm>
              <a:off x="2809375" y="3265650"/>
              <a:ext cx="442025" cy="795525"/>
            </a:xfrm>
            <a:custGeom>
              <a:avLst/>
              <a:gdLst/>
              <a:ahLst/>
              <a:cxnLst/>
              <a:rect l="l" t="t" r="r" b="b"/>
              <a:pathLst>
                <a:path w="17681" h="31821" extrusionOk="0">
                  <a:moveTo>
                    <a:pt x="9027" y="0"/>
                  </a:moveTo>
                  <a:cubicBezTo>
                    <a:pt x="6717" y="0"/>
                    <a:pt x="4506" y="1335"/>
                    <a:pt x="3458" y="3572"/>
                  </a:cubicBezTo>
                  <a:cubicBezTo>
                    <a:pt x="2251" y="6247"/>
                    <a:pt x="0" y="11173"/>
                    <a:pt x="3523" y="18545"/>
                  </a:cubicBezTo>
                  <a:cubicBezTo>
                    <a:pt x="4437" y="20437"/>
                    <a:pt x="4241" y="20893"/>
                    <a:pt x="3686" y="22394"/>
                  </a:cubicBezTo>
                  <a:cubicBezTo>
                    <a:pt x="3523" y="22850"/>
                    <a:pt x="3328" y="23405"/>
                    <a:pt x="3165" y="23992"/>
                  </a:cubicBezTo>
                  <a:cubicBezTo>
                    <a:pt x="2219" y="27222"/>
                    <a:pt x="4078" y="30614"/>
                    <a:pt x="7340" y="31560"/>
                  </a:cubicBezTo>
                  <a:cubicBezTo>
                    <a:pt x="7894" y="31723"/>
                    <a:pt x="8482" y="31821"/>
                    <a:pt x="9036" y="31821"/>
                  </a:cubicBezTo>
                  <a:cubicBezTo>
                    <a:pt x="11678" y="31821"/>
                    <a:pt x="14125" y="30059"/>
                    <a:pt x="14908" y="27385"/>
                  </a:cubicBezTo>
                  <a:cubicBezTo>
                    <a:pt x="14940" y="27222"/>
                    <a:pt x="15071" y="26928"/>
                    <a:pt x="15169" y="26634"/>
                  </a:cubicBezTo>
                  <a:cubicBezTo>
                    <a:pt x="16049" y="24253"/>
                    <a:pt x="17680" y="19817"/>
                    <a:pt x="14549" y="13260"/>
                  </a:cubicBezTo>
                  <a:cubicBezTo>
                    <a:pt x="13505" y="11075"/>
                    <a:pt x="13733" y="10520"/>
                    <a:pt x="14582" y="8661"/>
                  </a:cubicBezTo>
                  <a:cubicBezTo>
                    <a:pt x="15984" y="5595"/>
                    <a:pt x="14647" y="1974"/>
                    <a:pt x="11580" y="571"/>
                  </a:cubicBezTo>
                  <a:cubicBezTo>
                    <a:pt x="10752" y="183"/>
                    <a:pt x="9883" y="0"/>
                    <a:pt x="9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072;p109">
              <a:extLst>
                <a:ext uri="{FF2B5EF4-FFF2-40B4-BE49-F238E27FC236}">
                  <a16:creationId xmlns:a16="http://schemas.microsoft.com/office/drawing/2014/main" id="{73AD0A4E-A3A1-A57D-BAB6-8C4BCB21988D}"/>
                </a:ext>
              </a:extLst>
            </p:cNvPr>
            <p:cNvSpPr/>
            <p:nvPr/>
          </p:nvSpPr>
          <p:spPr>
            <a:xfrm>
              <a:off x="3574300" y="3265650"/>
              <a:ext cx="442850" cy="795525"/>
            </a:xfrm>
            <a:custGeom>
              <a:avLst/>
              <a:gdLst/>
              <a:ahLst/>
              <a:cxnLst/>
              <a:rect l="l" t="t" r="r" b="b"/>
              <a:pathLst>
                <a:path w="17714" h="31821" extrusionOk="0">
                  <a:moveTo>
                    <a:pt x="9028" y="0"/>
                  </a:moveTo>
                  <a:cubicBezTo>
                    <a:pt x="6720" y="0"/>
                    <a:pt x="4515" y="1335"/>
                    <a:pt x="3491" y="3572"/>
                  </a:cubicBezTo>
                  <a:cubicBezTo>
                    <a:pt x="2252" y="6247"/>
                    <a:pt x="1" y="11173"/>
                    <a:pt x="3524" y="18545"/>
                  </a:cubicBezTo>
                  <a:cubicBezTo>
                    <a:pt x="4437" y="20437"/>
                    <a:pt x="4274" y="20893"/>
                    <a:pt x="3687" y="22394"/>
                  </a:cubicBezTo>
                  <a:cubicBezTo>
                    <a:pt x="3524" y="22850"/>
                    <a:pt x="3328" y="23405"/>
                    <a:pt x="3165" y="23992"/>
                  </a:cubicBezTo>
                  <a:cubicBezTo>
                    <a:pt x="2219" y="27222"/>
                    <a:pt x="4078" y="30614"/>
                    <a:pt x="7340" y="31560"/>
                  </a:cubicBezTo>
                  <a:cubicBezTo>
                    <a:pt x="7895" y="31723"/>
                    <a:pt x="8482" y="31821"/>
                    <a:pt x="9037" y="31821"/>
                  </a:cubicBezTo>
                  <a:cubicBezTo>
                    <a:pt x="11679" y="31821"/>
                    <a:pt x="14125" y="30059"/>
                    <a:pt x="14908" y="27385"/>
                  </a:cubicBezTo>
                  <a:cubicBezTo>
                    <a:pt x="14973" y="27222"/>
                    <a:pt x="15071" y="26928"/>
                    <a:pt x="15169" y="26634"/>
                  </a:cubicBezTo>
                  <a:cubicBezTo>
                    <a:pt x="16050" y="24253"/>
                    <a:pt x="17713" y="19817"/>
                    <a:pt x="14549" y="13260"/>
                  </a:cubicBezTo>
                  <a:cubicBezTo>
                    <a:pt x="13505" y="11075"/>
                    <a:pt x="13766" y="10520"/>
                    <a:pt x="14582" y="8661"/>
                  </a:cubicBezTo>
                  <a:cubicBezTo>
                    <a:pt x="16017" y="5595"/>
                    <a:pt x="14647" y="1974"/>
                    <a:pt x="11581" y="571"/>
                  </a:cubicBezTo>
                  <a:cubicBezTo>
                    <a:pt x="10752" y="183"/>
                    <a:pt x="9883" y="0"/>
                    <a:pt x="90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073;p109">
              <a:extLst>
                <a:ext uri="{FF2B5EF4-FFF2-40B4-BE49-F238E27FC236}">
                  <a16:creationId xmlns:a16="http://schemas.microsoft.com/office/drawing/2014/main" id="{440AD115-7706-5B47-496E-240848AFA7D4}"/>
                </a:ext>
              </a:extLst>
            </p:cNvPr>
            <p:cNvSpPr/>
            <p:nvPr/>
          </p:nvSpPr>
          <p:spPr>
            <a:xfrm>
              <a:off x="3800200" y="3266050"/>
              <a:ext cx="216950" cy="795125"/>
            </a:xfrm>
            <a:custGeom>
              <a:avLst/>
              <a:gdLst/>
              <a:ahLst/>
              <a:cxnLst/>
              <a:rect l="l" t="t" r="r" b="b"/>
              <a:pathLst>
                <a:path w="8678" h="31805" extrusionOk="0">
                  <a:moveTo>
                    <a:pt x="1" y="1"/>
                  </a:moveTo>
                  <a:lnTo>
                    <a:pt x="1" y="31805"/>
                  </a:lnTo>
                  <a:cubicBezTo>
                    <a:pt x="2643" y="31805"/>
                    <a:pt x="5089" y="30043"/>
                    <a:pt x="5872" y="27369"/>
                  </a:cubicBezTo>
                  <a:cubicBezTo>
                    <a:pt x="5937" y="27206"/>
                    <a:pt x="6035" y="26912"/>
                    <a:pt x="6133" y="26618"/>
                  </a:cubicBezTo>
                  <a:cubicBezTo>
                    <a:pt x="7014" y="24237"/>
                    <a:pt x="8677" y="19801"/>
                    <a:pt x="5513" y="13244"/>
                  </a:cubicBezTo>
                  <a:cubicBezTo>
                    <a:pt x="4469" y="11059"/>
                    <a:pt x="4730" y="10504"/>
                    <a:pt x="5546" y="8645"/>
                  </a:cubicBezTo>
                  <a:cubicBezTo>
                    <a:pt x="6981" y="5579"/>
                    <a:pt x="5611" y="1958"/>
                    <a:pt x="2545" y="555"/>
                  </a:cubicBezTo>
                  <a:cubicBezTo>
                    <a:pt x="1729" y="164"/>
                    <a:pt x="849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4141;p109">
            <a:extLst>
              <a:ext uri="{FF2B5EF4-FFF2-40B4-BE49-F238E27FC236}">
                <a16:creationId xmlns:a16="http://schemas.microsoft.com/office/drawing/2014/main" id="{7FD1A3E4-6D44-884D-2425-B2622B55C3B0}"/>
              </a:ext>
            </a:extLst>
          </p:cNvPr>
          <p:cNvGrpSpPr/>
          <p:nvPr/>
        </p:nvGrpSpPr>
        <p:grpSpPr>
          <a:xfrm>
            <a:off x="4673475" y="3049891"/>
            <a:ext cx="457202" cy="457202"/>
            <a:chOff x="1190625" y="238125"/>
            <a:chExt cx="5219200" cy="5219200"/>
          </a:xfrm>
        </p:grpSpPr>
        <p:sp>
          <p:nvSpPr>
            <p:cNvPr id="93" name="Google Shape;4142;p109">
              <a:extLst>
                <a:ext uri="{FF2B5EF4-FFF2-40B4-BE49-F238E27FC236}">
                  <a16:creationId xmlns:a16="http://schemas.microsoft.com/office/drawing/2014/main" id="{259B1351-33DE-0B36-DE71-F48E0F21571A}"/>
                </a:ext>
              </a:extLst>
            </p:cNvPr>
            <p:cNvSpPr/>
            <p:nvPr/>
          </p:nvSpPr>
          <p:spPr>
            <a:xfrm>
              <a:off x="3973900" y="4069325"/>
              <a:ext cx="1936825" cy="1133550"/>
            </a:xfrm>
            <a:custGeom>
              <a:avLst/>
              <a:gdLst/>
              <a:ahLst/>
              <a:cxnLst/>
              <a:rect l="l" t="t" r="r" b="b"/>
              <a:pathLst>
                <a:path w="77473" h="45342" extrusionOk="0">
                  <a:moveTo>
                    <a:pt x="65240" y="0"/>
                  </a:moveTo>
                  <a:cubicBezTo>
                    <a:pt x="65208" y="1370"/>
                    <a:pt x="63903" y="33109"/>
                    <a:pt x="6101" y="33109"/>
                  </a:cubicBezTo>
                  <a:cubicBezTo>
                    <a:pt x="2708" y="33109"/>
                    <a:pt x="1" y="35817"/>
                    <a:pt x="1" y="39209"/>
                  </a:cubicBezTo>
                  <a:cubicBezTo>
                    <a:pt x="1" y="42602"/>
                    <a:pt x="2708" y="45342"/>
                    <a:pt x="6101" y="45342"/>
                  </a:cubicBezTo>
                  <a:cubicBezTo>
                    <a:pt x="21758" y="45342"/>
                    <a:pt x="35230" y="43124"/>
                    <a:pt x="46092" y="38785"/>
                  </a:cubicBezTo>
                  <a:cubicBezTo>
                    <a:pt x="55161" y="35132"/>
                    <a:pt x="62500" y="30010"/>
                    <a:pt x="67883" y="23552"/>
                  </a:cubicBezTo>
                  <a:cubicBezTo>
                    <a:pt x="77342" y="12200"/>
                    <a:pt x="77473" y="555"/>
                    <a:pt x="77473" y="65"/>
                  </a:cubicBezTo>
                  <a:lnTo>
                    <a:pt x="65240" y="65"/>
                  </a:lnTo>
                  <a:lnTo>
                    <a:pt x="652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143;p109">
              <a:extLst>
                <a:ext uri="{FF2B5EF4-FFF2-40B4-BE49-F238E27FC236}">
                  <a16:creationId xmlns:a16="http://schemas.microsoft.com/office/drawing/2014/main" id="{051A72A8-EE48-B665-E936-9D1CA2E00965}"/>
                </a:ext>
              </a:extLst>
            </p:cNvPr>
            <p:cNvSpPr/>
            <p:nvPr/>
          </p:nvSpPr>
          <p:spPr>
            <a:xfrm>
              <a:off x="1690500" y="238125"/>
              <a:ext cx="4220225" cy="2239375"/>
            </a:xfrm>
            <a:custGeom>
              <a:avLst/>
              <a:gdLst/>
              <a:ahLst/>
              <a:cxnLst/>
              <a:rect l="l" t="t" r="r" b="b"/>
              <a:pathLst>
                <a:path w="168809" h="89575" extrusionOk="0">
                  <a:moveTo>
                    <a:pt x="84389" y="0"/>
                  </a:moveTo>
                  <a:cubicBezTo>
                    <a:pt x="40841" y="0"/>
                    <a:pt x="20127" y="22867"/>
                    <a:pt x="10439" y="42014"/>
                  </a:cubicBezTo>
                  <a:cubicBezTo>
                    <a:pt x="99" y="62434"/>
                    <a:pt x="1" y="82626"/>
                    <a:pt x="1" y="83474"/>
                  </a:cubicBezTo>
                  <a:cubicBezTo>
                    <a:pt x="1" y="86834"/>
                    <a:pt x="2708" y="89574"/>
                    <a:pt x="6101" y="89574"/>
                  </a:cubicBezTo>
                  <a:cubicBezTo>
                    <a:pt x="9461" y="89574"/>
                    <a:pt x="12201" y="86834"/>
                    <a:pt x="12233" y="83474"/>
                  </a:cubicBezTo>
                  <a:cubicBezTo>
                    <a:pt x="12233" y="83279"/>
                    <a:pt x="12397" y="65011"/>
                    <a:pt x="21530" y="47201"/>
                  </a:cubicBezTo>
                  <a:cubicBezTo>
                    <a:pt x="33436" y="24008"/>
                    <a:pt x="54574" y="12232"/>
                    <a:pt x="84389" y="12232"/>
                  </a:cubicBezTo>
                  <a:cubicBezTo>
                    <a:pt x="114203" y="12232"/>
                    <a:pt x="135341" y="24008"/>
                    <a:pt x="147247" y="47201"/>
                  </a:cubicBezTo>
                  <a:cubicBezTo>
                    <a:pt x="156381" y="65011"/>
                    <a:pt x="156544" y="83279"/>
                    <a:pt x="156576" y="83474"/>
                  </a:cubicBezTo>
                  <a:cubicBezTo>
                    <a:pt x="156576" y="86834"/>
                    <a:pt x="159284" y="89574"/>
                    <a:pt x="162676" y="89574"/>
                  </a:cubicBezTo>
                  <a:cubicBezTo>
                    <a:pt x="166069" y="89574"/>
                    <a:pt x="168809" y="86834"/>
                    <a:pt x="168809" y="83474"/>
                  </a:cubicBezTo>
                  <a:cubicBezTo>
                    <a:pt x="168809" y="82626"/>
                    <a:pt x="168678" y="62434"/>
                    <a:pt x="158338" y="42014"/>
                  </a:cubicBezTo>
                  <a:cubicBezTo>
                    <a:pt x="148650" y="22867"/>
                    <a:pt x="127936" y="0"/>
                    <a:pt x="843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144;p109">
              <a:extLst>
                <a:ext uri="{FF2B5EF4-FFF2-40B4-BE49-F238E27FC236}">
                  <a16:creationId xmlns:a16="http://schemas.microsoft.com/office/drawing/2014/main" id="{AFF0E300-E340-988C-2B2E-6CC6FFB68C4D}"/>
                </a:ext>
              </a:extLst>
            </p:cNvPr>
            <p:cNvSpPr/>
            <p:nvPr/>
          </p:nvSpPr>
          <p:spPr>
            <a:xfrm>
              <a:off x="3800200" y="238125"/>
              <a:ext cx="2110525" cy="2239375"/>
            </a:xfrm>
            <a:custGeom>
              <a:avLst/>
              <a:gdLst/>
              <a:ahLst/>
              <a:cxnLst/>
              <a:rect l="l" t="t" r="r" b="b"/>
              <a:pathLst>
                <a:path w="84421" h="89575" extrusionOk="0">
                  <a:moveTo>
                    <a:pt x="1" y="0"/>
                  </a:moveTo>
                  <a:lnTo>
                    <a:pt x="1" y="12232"/>
                  </a:lnTo>
                  <a:cubicBezTo>
                    <a:pt x="29815" y="12232"/>
                    <a:pt x="50953" y="24008"/>
                    <a:pt x="62859" y="47201"/>
                  </a:cubicBezTo>
                  <a:cubicBezTo>
                    <a:pt x="71993" y="65011"/>
                    <a:pt x="72156" y="83279"/>
                    <a:pt x="72188" y="83474"/>
                  </a:cubicBezTo>
                  <a:cubicBezTo>
                    <a:pt x="72188" y="86834"/>
                    <a:pt x="74896" y="89574"/>
                    <a:pt x="78288" y="89574"/>
                  </a:cubicBezTo>
                  <a:cubicBezTo>
                    <a:pt x="81681" y="89574"/>
                    <a:pt x="84421" y="86834"/>
                    <a:pt x="84421" y="83474"/>
                  </a:cubicBezTo>
                  <a:cubicBezTo>
                    <a:pt x="84421" y="82626"/>
                    <a:pt x="84290" y="62434"/>
                    <a:pt x="73950" y="42014"/>
                  </a:cubicBezTo>
                  <a:cubicBezTo>
                    <a:pt x="64262" y="22867"/>
                    <a:pt x="43548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145;p109">
              <a:extLst>
                <a:ext uri="{FF2B5EF4-FFF2-40B4-BE49-F238E27FC236}">
                  <a16:creationId xmlns:a16="http://schemas.microsoft.com/office/drawing/2014/main" id="{E1ABC30F-5AB5-6F13-72EC-DB8C94988173}"/>
                </a:ext>
              </a:extLst>
            </p:cNvPr>
            <p:cNvSpPr/>
            <p:nvPr/>
          </p:nvSpPr>
          <p:spPr>
            <a:xfrm>
              <a:off x="1190625" y="2042800"/>
              <a:ext cx="1295025" cy="2263025"/>
            </a:xfrm>
            <a:custGeom>
              <a:avLst/>
              <a:gdLst/>
              <a:ahLst/>
              <a:cxnLst/>
              <a:rect l="l" t="t" r="r" b="b"/>
              <a:pathLst>
                <a:path w="51801" h="90521" extrusionOk="0">
                  <a:moveTo>
                    <a:pt x="45668" y="1"/>
                  </a:moveTo>
                  <a:cubicBezTo>
                    <a:pt x="20485" y="1"/>
                    <a:pt x="0" y="20290"/>
                    <a:pt x="0" y="45245"/>
                  </a:cubicBezTo>
                  <a:cubicBezTo>
                    <a:pt x="0" y="70199"/>
                    <a:pt x="20485" y="90521"/>
                    <a:pt x="45668" y="90521"/>
                  </a:cubicBezTo>
                  <a:cubicBezTo>
                    <a:pt x="49060" y="90521"/>
                    <a:pt x="51800" y="87781"/>
                    <a:pt x="51800" y="84388"/>
                  </a:cubicBezTo>
                  <a:lnTo>
                    <a:pt x="51800" y="6101"/>
                  </a:lnTo>
                  <a:cubicBezTo>
                    <a:pt x="51800" y="2708"/>
                    <a:pt x="49060" y="1"/>
                    <a:pt x="45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146;p109">
              <a:extLst>
                <a:ext uri="{FF2B5EF4-FFF2-40B4-BE49-F238E27FC236}">
                  <a16:creationId xmlns:a16="http://schemas.microsoft.com/office/drawing/2014/main" id="{B3ACB957-45BE-3450-376B-F966E13E2DAA}"/>
                </a:ext>
              </a:extLst>
            </p:cNvPr>
            <p:cNvSpPr/>
            <p:nvPr/>
          </p:nvSpPr>
          <p:spPr>
            <a:xfrm>
              <a:off x="5115600" y="2042800"/>
              <a:ext cx="1294225" cy="2263025"/>
            </a:xfrm>
            <a:custGeom>
              <a:avLst/>
              <a:gdLst/>
              <a:ahLst/>
              <a:cxnLst/>
              <a:rect l="l" t="t" r="r" b="b"/>
              <a:pathLst>
                <a:path w="51769" h="90521" extrusionOk="0">
                  <a:moveTo>
                    <a:pt x="6100" y="1"/>
                  </a:moveTo>
                  <a:cubicBezTo>
                    <a:pt x="2708" y="1"/>
                    <a:pt x="0" y="2708"/>
                    <a:pt x="0" y="6101"/>
                  </a:cubicBezTo>
                  <a:lnTo>
                    <a:pt x="0" y="84388"/>
                  </a:lnTo>
                  <a:cubicBezTo>
                    <a:pt x="0" y="87781"/>
                    <a:pt x="2708" y="90521"/>
                    <a:pt x="6100" y="90521"/>
                  </a:cubicBezTo>
                  <a:cubicBezTo>
                    <a:pt x="31283" y="90521"/>
                    <a:pt x="51768" y="70199"/>
                    <a:pt x="51768" y="45245"/>
                  </a:cubicBezTo>
                  <a:cubicBezTo>
                    <a:pt x="51768" y="20290"/>
                    <a:pt x="31283" y="1"/>
                    <a:pt x="61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147;p109">
              <a:extLst>
                <a:ext uri="{FF2B5EF4-FFF2-40B4-BE49-F238E27FC236}">
                  <a16:creationId xmlns:a16="http://schemas.microsoft.com/office/drawing/2014/main" id="{2E5A63F7-D45C-EED0-10D2-411C664CCDC9}"/>
                </a:ext>
              </a:extLst>
            </p:cNvPr>
            <p:cNvSpPr/>
            <p:nvPr/>
          </p:nvSpPr>
          <p:spPr>
            <a:xfrm>
              <a:off x="3321500" y="4489300"/>
              <a:ext cx="958250" cy="968025"/>
            </a:xfrm>
            <a:custGeom>
              <a:avLst/>
              <a:gdLst/>
              <a:ahLst/>
              <a:cxnLst/>
              <a:rect l="l" t="t" r="r" b="b"/>
              <a:pathLst>
                <a:path w="38330" h="38721" extrusionOk="0">
                  <a:moveTo>
                    <a:pt x="19149" y="0"/>
                  </a:moveTo>
                  <a:cubicBezTo>
                    <a:pt x="8580" y="0"/>
                    <a:pt x="1" y="8579"/>
                    <a:pt x="1" y="19148"/>
                  </a:cubicBezTo>
                  <a:cubicBezTo>
                    <a:pt x="1" y="24237"/>
                    <a:pt x="1958" y="29097"/>
                    <a:pt x="5513" y="32816"/>
                  </a:cubicBezTo>
                  <a:cubicBezTo>
                    <a:pt x="9167" y="36632"/>
                    <a:pt x="13995" y="38720"/>
                    <a:pt x="19149" y="38720"/>
                  </a:cubicBezTo>
                  <a:cubicBezTo>
                    <a:pt x="24303" y="38720"/>
                    <a:pt x="29130" y="36632"/>
                    <a:pt x="32784" y="32816"/>
                  </a:cubicBezTo>
                  <a:cubicBezTo>
                    <a:pt x="36339" y="29097"/>
                    <a:pt x="38329" y="24237"/>
                    <a:pt x="38329" y="19148"/>
                  </a:cubicBezTo>
                  <a:cubicBezTo>
                    <a:pt x="38329" y="8579"/>
                    <a:pt x="29717" y="0"/>
                    <a:pt x="191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148;p109">
              <a:extLst>
                <a:ext uri="{FF2B5EF4-FFF2-40B4-BE49-F238E27FC236}">
                  <a16:creationId xmlns:a16="http://schemas.microsoft.com/office/drawing/2014/main" id="{FE028A2D-154C-F5F7-D140-34D468B00C5D}"/>
                </a:ext>
              </a:extLst>
            </p:cNvPr>
            <p:cNvSpPr/>
            <p:nvPr/>
          </p:nvSpPr>
          <p:spPr>
            <a:xfrm>
              <a:off x="3800200" y="4489300"/>
              <a:ext cx="479550" cy="968025"/>
            </a:xfrm>
            <a:custGeom>
              <a:avLst/>
              <a:gdLst/>
              <a:ahLst/>
              <a:cxnLst/>
              <a:rect l="l" t="t" r="r" b="b"/>
              <a:pathLst>
                <a:path w="19182" h="38721" extrusionOk="0">
                  <a:moveTo>
                    <a:pt x="1" y="0"/>
                  </a:moveTo>
                  <a:lnTo>
                    <a:pt x="1" y="38720"/>
                  </a:lnTo>
                  <a:cubicBezTo>
                    <a:pt x="5155" y="38720"/>
                    <a:pt x="9982" y="36632"/>
                    <a:pt x="13636" y="32816"/>
                  </a:cubicBezTo>
                  <a:cubicBezTo>
                    <a:pt x="17191" y="29097"/>
                    <a:pt x="19181" y="24237"/>
                    <a:pt x="19181" y="19148"/>
                  </a:cubicBezTo>
                  <a:cubicBezTo>
                    <a:pt x="19181" y="8579"/>
                    <a:pt x="10569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149;p109">
              <a:extLst>
                <a:ext uri="{FF2B5EF4-FFF2-40B4-BE49-F238E27FC236}">
                  <a16:creationId xmlns:a16="http://schemas.microsoft.com/office/drawing/2014/main" id="{1BA28E6F-F2F8-4518-B73C-6A9081DB52A0}"/>
                </a:ext>
              </a:extLst>
            </p:cNvPr>
            <p:cNvSpPr/>
            <p:nvPr/>
          </p:nvSpPr>
          <p:spPr>
            <a:xfrm>
              <a:off x="2995300" y="2369000"/>
              <a:ext cx="1610625" cy="1284425"/>
            </a:xfrm>
            <a:custGeom>
              <a:avLst/>
              <a:gdLst/>
              <a:ahLst/>
              <a:cxnLst/>
              <a:rect l="l" t="t" r="r" b="b"/>
              <a:pathLst>
                <a:path w="64425" h="51377" extrusionOk="0">
                  <a:moveTo>
                    <a:pt x="32197" y="1"/>
                  </a:moveTo>
                  <a:cubicBezTo>
                    <a:pt x="28804" y="1"/>
                    <a:pt x="26097" y="2708"/>
                    <a:pt x="26097" y="6101"/>
                  </a:cubicBezTo>
                  <a:lnTo>
                    <a:pt x="26097" y="10374"/>
                  </a:lnTo>
                  <a:cubicBezTo>
                    <a:pt x="11222" y="13212"/>
                    <a:pt x="1" y="26325"/>
                    <a:pt x="1" y="41982"/>
                  </a:cubicBezTo>
                  <a:cubicBezTo>
                    <a:pt x="1" y="43287"/>
                    <a:pt x="66" y="44625"/>
                    <a:pt x="229" y="45995"/>
                  </a:cubicBezTo>
                  <a:cubicBezTo>
                    <a:pt x="621" y="49061"/>
                    <a:pt x="3230" y="51377"/>
                    <a:pt x="6296" y="51377"/>
                  </a:cubicBezTo>
                  <a:lnTo>
                    <a:pt x="58097" y="51377"/>
                  </a:lnTo>
                  <a:cubicBezTo>
                    <a:pt x="61163" y="51377"/>
                    <a:pt x="63773" y="49061"/>
                    <a:pt x="64164" y="45995"/>
                  </a:cubicBezTo>
                  <a:cubicBezTo>
                    <a:pt x="64327" y="44625"/>
                    <a:pt x="64425" y="43287"/>
                    <a:pt x="64425" y="41982"/>
                  </a:cubicBezTo>
                  <a:cubicBezTo>
                    <a:pt x="64425" y="26325"/>
                    <a:pt x="53171" y="13212"/>
                    <a:pt x="38329" y="10374"/>
                  </a:cubicBezTo>
                  <a:lnTo>
                    <a:pt x="38329" y="6101"/>
                  </a:lnTo>
                  <a:cubicBezTo>
                    <a:pt x="38329" y="2708"/>
                    <a:pt x="35589" y="1"/>
                    <a:pt x="321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150;p109">
              <a:extLst>
                <a:ext uri="{FF2B5EF4-FFF2-40B4-BE49-F238E27FC236}">
                  <a16:creationId xmlns:a16="http://schemas.microsoft.com/office/drawing/2014/main" id="{7839F8CB-E5BD-7486-4FC5-DAF5AEB61FA0}"/>
                </a:ext>
              </a:extLst>
            </p:cNvPr>
            <p:cNvSpPr/>
            <p:nvPr/>
          </p:nvSpPr>
          <p:spPr>
            <a:xfrm>
              <a:off x="3800200" y="2369000"/>
              <a:ext cx="804925" cy="1284425"/>
            </a:xfrm>
            <a:custGeom>
              <a:avLst/>
              <a:gdLst/>
              <a:ahLst/>
              <a:cxnLst/>
              <a:rect l="l" t="t" r="r" b="b"/>
              <a:pathLst>
                <a:path w="32197" h="51377" extrusionOk="0">
                  <a:moveTo>
                    <a:pt x="1" y="1"/>
                  </a:moveTo>
                  <a:lnTo>
                    <a:pt x="1" y="9787"/>
                  </a:lnTo>
                  <a:lnTo>
                    <a:pt x="1" y="22019"/>
                  </a:lnTo>
                  <a:lnTo>
                    <a:pt x="1" y="51377"/>
                  </a:lnTo>
                  <a:lnTo>
                    <a:pt x="25901" y="51377"/>
                  </a:lnTo>
                  <a:cubicBezTo>
                    <a:pt x="28967" y="51377"/>
                    <a:pt x="31577" y="49061"/>
                    <a:pt x="31968" y="45995"/>
                  </a:cubicBezTo>
                  <a:cubicBezTo>
                    <a:pt x="32131" y="44625"/>
                    <a:pt x="32196" y="43287"/>
                    <a:pt x="32196" y="41982"/>
                  </a:cubicBezTo>
                  <a:cubicBezTo>
                    <a:pt x="32196" y="26325"/>
                    <a:pt x="20975" y="13212"/>
                    <a:pt x="6133" y="10374"/>
                  </a:cubicBezTo>
                  <a:lnTo>
                    <a:pt x="6133" y="6101"/>
                  </a:lnTo>
                  <a:cubicBezTo>
                    <a:pt x="6133" y="2708"/>
                    <a:pt x="3393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151;p109">
              <a:extLst>
                <a:ext uri="{FF2B5EF4-FFF2-40B4-BE49-F238E27FC236}">
                  <a16:creationId xmlns:a16="http://schemas.microsoft.com/office/drawing/2014/main" id="{12C7F43D-69D1-8A0B-0C5F-155324CCB570}"/>
                </a:ext>
              </a:extLst>
            </p:cNvPr>
            <p:cNvSpPr/>
            <p:nvPr/>
          </p:nvSpPr>
          <p:spPr>
            <a:xfrm>
              <a:off x="2832200" y="3347600"/>
              <a:ext cx="1936825" cy="305825"/>
            </a:xfrm>
            <a:custGeom>
              <a:avLst/>
              <a:gdLst/>
              <a:ahLst/>
              <a:cxnLst/>
              <a:rect l="l" t="t" r="r" b="b"/>
              <a:pathLst>
                <a:path w="77473" h="12233" extrusionOk="0">
                  <a:moveTo>
                    <a:pt x="6101" y="1"/>
                  </a:moveTo>
                  <a:cubicBezTo>
                    <a:pt x="2708" y="1"/>
                    <a:pt x="1" y="2708"/>
                    <a:pt x="1" y="6100"/>
                  </a:cubicBezTo>
                  <a:cubicBezTo>
                    <a:pt x="1" y="9493"/>
                    <a:pt x="2708" y="12233"/>
                    <a:pt x="6101" y="12233"/>
                  </a:cubicBezTo>
                  <a:lnTo>
                    <a:pt x="71340" y="12233"/>
                  </a:lnTo>
                  <a:cubicBezTo>
                    <a:pt x="74733" y="12233"/>
                    <a:pt x="77473" y="9493"/>
                    <a:pt x="77473" y="6100"/>
                  </a:cubicBezTo>
                  <a:cubicBezTo>
                    <a:pt x="77473" y="2708"/>
                    <a:pt x="74733" y="1"/>
                    <a:pt x="713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152;p109">
              <a:extLst>
                <a:ext uri="{FF2B5EF4-FFF2-40B4-BE49-F238E27FC236}">
                  <a16:creationId xmlns:a16="http://schemas.microsoft.com/office/drawing/2014/main" id="{C5E3A4C7-1C36-0A7D-1BED-9300585B7E7F}"/>
                </a:ext>
              </a:extLst>
            </p:cNvPr>
            <p:cNvSpPr/>
            <p:nvPr/>
          </p:nvSpPr>
          <p:spPr>
            <a:xfrm>
              <a:off x="3800200" y="3347600"/>
              <a:ext cx="968825" cy="305825"/>
            </a:xfrm>
            <a:custGeom>
              <a:avLst/>
              <a:gdLst/>
              <a:ahLst/>
              <a:cxnLst/>
              <a:rect l="l" t="t" r="r" b="b"/>
              <a:pathLst>
                <a:path w="38753" h="12233" extrusionOk="0">
                  <a:moveTo>
                    <a:pt x="1" y="1"/>
                  </a:moveTo>
                  <a:lnTo>
                    <a:pt x="1" y="12233"/>
                  </a:lnTo>
                  <a:lnTo>
                    <a:pt x="32620" y="12233"/>
                  </a:lnTo>
                  <a:cubicBezTo>
                    <a:pt x="36013" y="12233"/>
                    <a:pt x="38753" y="9493"/>
                    <a:pt x="38753" y="6100"/>
                  </a:cubicBezTo>
                  <a:cubicBezTo>
                    <a:pt x="38753" y="2708"/>
                    <a:pt x="36013" y="1"/>
                    <a:pt x="32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Rectangle 7">
            <a:extLst>
              <a:ext uri="{FF2B5EF4-FFF2-40B4-BE49-F238E27FC236}">
                <a16:creationId xmlns:a16="http://schemas.microsoft.com/office/drawing/2014/main" id="{17355B08-6C5E-5BC6-3546-C7CE4103F8AC}"/>
              </a:ext>
            </a:extLst>
          </p:cNvPr>
          <p:cNvSpPr/>
          <p:nvPr/>
        </p:nvSpPr>
        <p:spPr>
          <a:xfrm>
            <a:off x="7139240" y="2162364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85" name="Oval 27">
            <a:extLst>
              <a:ext uri="{FF2B5EF4-FFF2-40B4-BE49-F238E27FC236}">
                <a16:creationId xmlns:a16="http://schemas.microsoft.com/office/drawing/2014/main" id="{3C6D50FB-449D-52BA-DC23-F9F7EB91CFFF}"/>
              </a:ext>
            </a:extLst>
          </p:cNvPr>
          <p:cNvSpPr/>
          <p:nvPr/>
        </p:nvSpPr>
        <p:spPr>
          <a:xfrm>
            <a:off x="7219728" y="5587820"/>
            <a:ext cx="285180" cy="565919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86" name="Oval 50">
            <a:extLst>
              <a:ext uri="{FF2B5EF4-FFF2-40B4-BE49-F238E27FC236}">
                <a16:creationId xmlns:a16="http://schemas.microsoft.com/office/drawing/2014/main" id="{E44B1645-8576-CD4B-87B9-A0A274563371}"/>
              </a:ext>
            </a:extLst>
          </p:cNvPr>
          <p:cNvSpPr>
            <a:spLocks noChangeAspect="1"/>
          </p:cNvSpPr>
          <p:nvPr/>
        </p:nvSpPr>
        <p:spPr>
          <a:xfrm>
            <a:off x="7139240" y="3894901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90452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DE302B-7A3E-C910-83FA-68054418720B}"/>
              </a:ext>
            </a:extLst>
          </p:cNvPr>
          <p:cNvSpPr txBox="1"/>
          <p:nvPr/>
        </p:nvSpPr>
        <p:spPr>
          <a:xfrm>
            <a:off x="4395855" y="265875"/>
            <a:ext cx="3400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i="0" dirty="0">
                <a:solidFill>
                  <a:srgbClr val="374151"/>
                </a:solidFill>
                <a:effectLst/>
                <a:latin typeface="+mj-lt"/>
              </a:rPr>
              <a:t>FUTURE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48ECEC-C1FD-592F-C743-E40C9781ECD1}"/>
              </a:ext>
            </a:extLst>
          </p:cNvPr>
          <p:cNvSpPr txBox="1"/>
          <p:nvPr/>
        </p:nvSpPr>
        <p:spPr>
          <a:xfrm>
            <a:off x="926123" y="1428514"/>
            <a:ext cx="591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11.1 MARKET ANALYSIS AND GROWTH POTENTIAL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B60A6-D5AA-0949-6A4F-AD6FCBDCF3A5}"/>
              </a:ext>
            </a:extLst>
          </p:cNvPr>
          <p:cNvSpPr txBox="1"/>
          <p:nvPr/>
        </p:nvSpPr>
        <p:spPr>
          <a:xfrm>
            <a:off x="926123" y="3207298"/>
            <a:ext cx="5744308" cy="647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11.2 TECHNOLOGICAL ADVANCEMENTS AND INNOVATION IN THE INDUSTRY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E00D74-B88E-A087-0D01-43BF773473CC}"/>
              </a:ext>
            </a:extLst>
          </p:cNvPr>
          <p:cNvSpPr txBox="1"/>
          <p:nvPr/>
        </p:nvSpPr>
        <p:spPr>
          <a:xfrm>
            <a:off x="926123" y="5264295"/>
            <a:ext cx="333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11.3 FUTURE PROJECTIONS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32552-63B6-E2FD-AA05-BE77D55345E2}"/>
              </a:ext>
            </a:extLst>
          </p:cNvPr>
          <p:cNvSpPr txBox="1"/>
          <p:nvPr/>
        </p:nvSpPr>
        <p:spPr>
          <a:xfrm>
            <a:off x="1774198" y="1767069"/>
            <a:ext cx="262604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Expanding User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Increasing Urbanization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Global Adoption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801153-CD12-E8F5-94F8-E3B9A9F2B577}"/>
              </a:ext>
            </a:extLst>
          </p:cNvPr>
          <p:cNvSpPr txBox="1"/>
          <p:nvPr/>
        </p:nvSpPr>
        <p:spPr>
          <a:xfrm>
            <a:off x="1774198" y="3854843"/>
            <a:ext cx="27526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Cloud Kitchens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AI and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Automated Delivery</a:t>
            </a:r>
          </a:p>
        </p:txBody>
      </p:sp>
      <p:pic>
        <p:nvPicPr>
          <p:cNvPr id="10244" name="Picture 4" descr="A woman is looking at a phone that has food on it.">
            <a:extLst>
              <a:ext uri="{FF2B5EF4-FFF2-40B4-BE49-F238E27FC236}">
                <a16:creationId xmlns:a16="http://schemas.microsoft.com/office/drawing/2014/main" id="{5F40B677-AC5B-50F0-15E9-BB5A608C1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2" t="8606" r="6365" b="4619"/>
          <a:stretch/>
        </p:blipFill>
        <p:spPr bwMode="auto">
          <a:xfrm>
            <a:off x="7315199" y="1937269"/>
            <a:ext cx="3821723" cy="383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615EDF-0B14-5B95-DE3D-F6798E1F0DB6}"/>
              </a:ext>
            </a:extLst>
          </p:cNvPr>
          <p:cNvSpPr txBox="1"/>
          <p:nvPr/>
        </p:nvSpPr>
        <p:spPr>
          <a:xfrm>
            <a:off x="1774198" y="5650553"/>
            <a:ext cx="606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User-Centric Innovation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Role of Data Analyst into consumer behavior and preferences</a:t>
            </a:r>
          </a:p>
        </p:txBody>
      </p:sp>
    </p:spTree>
    <p:extLst>
      <p:ext uri="{BB962C8B-B14F-4D97-AF65-F5344CB8AC3E}">
        <p14:creationId xmlns:p14="http://schemas.microsoft.com/office/powerpoint/2010/main" val="2967285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F8992A-FCDE-81AF-DE6F-2675E8CFA9CC}"/>
              </a:ext>
            </a:extLst>
          </p:cNvPr>
          <p:cNvSpPr txBox="1"/>
          <p:nvPr/>
        </p:nvSpPr>
        <p:spPr>
          <a:xfrm>
            <a:off x="3048000" y="27839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dirty="0">
                <a:solidFill>
                  <a:srgbClr val="374151"/>
                </a:solidFill>
                <a:effectLst/>
                <a:latin typeface="+mj-lt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B12077-9A99-FDBE-5E30-770BC16B03FB}"/>
              </a:ext>
            </a:extLst>
          </p:cNvPr>
          <p:cNvSpPr txBox="1"/>
          <p:nvPr/>
        </p:nvSpPr>
        <p:spPr>
          <a:xfrm>
            <a:off x="2165350" y="2397948"/>
            <a:ext cx="78613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b="0" i="0" dirty="0">
                <a:effectLst/>
              </a:rPr>
              <a:t>The food delivery and ordering sector are on the verge of a significant transformation owing to the integration of emerging technologies into its operations. Fulfilment of customer expectations while not pressuring the restaurants and delivery partners is a crucial factor for attaining success in the market.</a:t>
            </a:r>
          </a:p>
          <a:p>
            <a:pPr algn="just"/>
            <a:endParaRPr lang="en-IN" sz="1600" dirty="0"/>
          </a:p>
          <a:p>
            <a:pPr algn="just"/>
            <a:r>
              <a:rPr lang="en-IN" sz="1600" b="0" i="0" dirty="0">
                <a:effectLst/>
              </a:rPr>
              <a:t>Despite facing challenges, the industry is witnessing substantial growth. Food delivery platforms are actively taking steps like recruiting new partners, optimizing operations, and enhancing app functionalities to provide outstanding services.</a:t>
            </a:r>
          </a:p>
        </p:txBody>
      </p:sp>
    </p:spTree>
    <p:extLst>
      <p:ext uri="{BB962C8B-B14F-4D97-AF65-F5344CB8AC3E}">
        <p14:creationId xmlns:p14="http://schemas.microsoft.com/office/powerpoint/2010/main" val="61188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091D9F-3EA0-BCED-EB82-7253CE8288F6}"/>
              </a:ext>
            </a:extLst>
          </p:cNvPr>
          <p:cNvSpPr txBox="1"/>
          <p:nvPr/>
        </p:nvSpPr>
        <p:spPr>
          <a:xfrm>
            <a:off x="4431121" y="276985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b="1" i="0" dirty="0">
                <a:solidFill>
                  <a:srgbClr val="374151"/>
                </a:solidFill>
                <a:effectLst/>
                <a:latin typeface="+mj-lt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3ECC98-57E4-0F0E-CF06-EA2DBAD240F8}"/>
              </a:ext>
            </a:extLst>
          </p:cNvPr>
          <p:cNvSpPr txBox="1"/>
          <p:nvPr/>
        </p:nvSpPr>
        <p:spPr>
          <a:xfrm>
            <a:off x="559676" y="1505767"/>
            <a:ext cx="774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1.1 </a:t>
            </a:r>
            <a:r>
              <a:rPr lang="en-IN" sz="1800" b="1" dirty="0">
                <a:solidFill>
                  <a:srgbClr val="374151"/>
                </a:solidFill>
              </a:rPr>
              <a:t>O</a:t>
            </a:r>
            <a:r>
              <a:rPr lang="en-IN" sz="1800" b="1" i="0" dirty="0">
                <a:solidFill>
                  <a:srgbClr val="374151"/>
                </a:solidFill>
                <a:effectLst/>
              </a:rPr>
              <a:t>VERVIEW OF THE FOOD DELIVERY MARKET AND ITS GROWTH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698AD-CD93-17DC-94CA-A96AC2DFA749}"/>
              </a:ext>
            </a:extLst>
          </p:cNvPr>
          <p:cNvSpPr txBox="1"/>
          <p:nvPr/>
        </p:nvSpPr>
        <p:spPr>
          <a:xfrm>
            <a:off x="1031630" y="2072906"/>
            <a:ext cx="10574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effectLst/>
              </a:rPr>
              <a:t>The market for online food delivery services is anticipated to experience substantial growth, with an estimated value of approximately $41.94 billion in 2023. According to the report on the online on-demand food delivery services market, this growth is projected to follow a Compound Annual Growth Rate (CAGR) of 10% until 2023. If this trend continues, it is expected that the demand for online food delivery services will reach a value of around $101.32 billion by the year 2033.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7B1B84-4EC9-210E-063B-F00E18AE7B92}"/>
              </a:ext>
            </a:extLst>
          </p:cNvPr>
          <p:cNvGrpSpPr/>
          <p:nvPr/>
        </p:nvGrpSpPr>
        <p:grpSpPr>
          <a:xfrm>
            <a:off x="2005682" y="3793444"/>
            <a:ext cx="8297867" cy="2677403"/>
            <a:chOff x="1575474" y="3193045"/>
            <a:chExt cx="8297867" cy="267740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3C6E53B-8CB3-20E3-C2A3-E1B9A24B0EF4}"/>
                </a:ext>
              </a:extLst>
            </p:cNvPr>
            <p:cNvGrpSpPr/>
            <p:nvPr/>
          </p:nvGrpSpPr>
          <p:grpSpPr>
            <a:xfrm>
              <a:off x="7857083" y="3195607"/>
              <a:ext cx="2016258" cy="487323"/>
              <a:chOff x="3119131" y="4283314"/>
              <a:chExt cx="2510927" cy="487323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484FE5B-71F7-27C4-0F70-EDCC62180895}"/>
                  </a:ext>
                </a:extLst>
              </p:cNvPr>
              <p:cNvSpPr txBox="1"/>
              <p:nvPr/>
            </p:nvSpPr>
            <p:spPr>
              <a:xfrm>
                <a:off x="3121163" y="4493638"/>
                <a:ext cx="25088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Expected Growth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B4234A7-FD89-59EF-07BC-0466C4F78CD6}"/>
                  </a:ext>
                </a:extLst>
              </p:cNvPr>
              <p:cNvSpPr txBox="1"/>
              <p:nvPr/>
            </p:nvSpPr>
            <p:spPr>
              <a:xfrm>
                <a:off x="3119131" y="4283314"/>
                <a:ext cx="25109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$101.32 Billion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3D24D79-72B5-5E70-B179-C8FC1DADCC94}"/>
                </a:ext>
              </a:extLst>
            </p:cNvPr>
            <p:cNvGrpSpPr/>
            <p:nvPr/>
          </p:nvGrpSpPr>
          <p:grpSpPr>
            <a:xfrm>
              <a:off x="1899140" y="3908410"/>
              <a:ext cx="7736535" cy="1962038"/>
              <a:chOff x="1899140" y="3908410"/>
              <a:chExt cx="7736535" cy="1962038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0C1194D-0278-2EEB-AF7C-75C4BF7B5A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9140" y="4898813"/>
                <a:ext cx="7736535" cy="0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C193A0A-4E9F-47E3-1CE1-37DDCE481BC0}"/>
                  </a:ext>
                </a:extLst>
              </p:cNvPr>
              <p:cNvGrpSpPr/>
              <p:nvPr/>
            </p:nvGrpSpPr>
            <p:grpSpPr>
              <a:xfrm>
                <a:off x="2414983" y="4732050"/>
                <a:ext cx="337351" cy="337351"/>
                <a:chOff x="4319972" y="3176972"/>
                <a:chExt cx="504056" cy="504056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0813C94E-A4BA-D4DD-B556-B190367F0923}"/>
                    </a:ext>
                  </a:extLst>
                </p:cNvPr>
                <p:cNvSpPr/>
                <p:nvPr/>
              </p:nvSpPr>
              <p:spPr>
                <a:xfrm>
                  <a:off x="4319972" y="3176972"/>
                  <a:ext cx="504056" cy="504056"/>
                </a:xfrm>
                <a:prstGeom prst="ellipse">
                  <a:avLst/>
                </a:prstGeom>
                <a:solidFill>
                  <a:schemeClr val="accent2">
                    <a:alpha val="50000"/>
                  </a:schemeClr>
                </a:solidFill>
                <a:ln w="12700">
                  <a:gradFill>
                    <a:gsLst>
                      <a:gs pos="0">
                        <a:schemeClr val="bg1">
                          <a:alpha val="80000"/>
                        </a:schemeClr>
                      </a:gs>
                      <a:gs pos="100000">
                        <a:schemeClr val="bg1">
                          <a:alpha val="30000"/>
                        </a:schemeClr>
                      </a:gs>
                    </a:gsLst>
                    <a:lin ang="7800000" scaled="0"/>
                  </a:gradFill>
                </a:ln>
                <a:effectLst>
                  <a:glow rad="76200">
                    <a:schemeClr val="bg1">
                      <a:alpha val="13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47FC61F6-0FD8-C01B-3CEB-231CEE3D234B}"/>
                    </a:ext>
                  </a:extLst>
                </p:cNvPr>
                <p:cNvSpPr/>
                <p:nvPr/>
              </p:nvSpPr>
              <p:spPr>
                <a:xfrm>
                  <a:off x="4418878" y="3275878"/>
                  <a:ext cx="324000" cy="324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6D84452-2A2A-4AFA-02B9-8E4A03BFA9CA}"/>
                  </a:ext>
                </a:extLst>
              </p:cNvPr>
              <p:cNvGrpSpPr/>
              <p:nvPr/>
            </p:nvGrpSpPr>
            <p:grpSpPr>
              <a:xfrm>
                <a:off x="3679284" y="4732050"/>
                <a:ext cx="337351" cy="337351"/>
                <a:chOff x="4319972" y="3176972"/>
                <a:chExt cx="504056" cy="504056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8BA8EA3A-24EB-6782-0344-3C4C0C95F272}"/>
                    </a:ext>
                  </a:extLst>
                </p:cNvPr>
                <p:cNvSpPr/>
                <p:nvPr/>
              </p:nvSpPr>
              <p:spPr>
                <a:xfrm>
                  <a:off x="4319972" y="3176972"/>
                  <a:ext cx="504056" cy="504056"/>
                </a:xfrm>
                <a:prstGeom prst="ellipse">
                  <a:avLst/>
                </a:prstGeom>
                <a:solidFill>
                  <a:schemeClr val="accent3">
                    <a:alpha val="50000"/>
                  </a:schemeClr>
                </a:solidFill>
                <a:ln w="12700">
                  <a:gradFill>
                    <a:gsLst>
                      <a:gs pos="0">
                        <a:schemeClr val="bg1">
                          <a:alpha val="80000"/>
                        </a:schemeClr>
                      </a:gs>
                      <a:gs pos="100000">
                        <a:schemeClr val="bg1">
                          <a:alpha val="30000"/>
                        </a:schemeClr>
                      </a:gs>
                    </a:gsLst>
                    <a:lin ang="7800000" scaled="0"/>
                  </a:gradFill>
                </a:ln>
                <a:effectLst>
                  <a:glow rad="76200">
                    <a:schemeClr val="bg1">
                      <a:alpha val="13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29733F30-513F-26D1-9A85-B79A6F690107}"/>
                    </a:ext>
                  </a:extLst>
                </p:cNvPr>
                <p:cNvSpPr/>
                <p:nvPr/>
              </p:nvSpPr>
              <p:spPr>
                <a:xfrm>
                  <a:off x="4418878" y="3275878"/>
                  <a:ext cx="324000" cy="324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162A978-F02E-656B-5441-A95A93DA75EE}"/>
                  </a:ext>
                </a:extLst>
              </p:cNvPr>
              <p:cNvGrpSpPr/>
              <p:nvPr/>
            </p:nvGrpSpPr>
            <p:grpSpPr>
              <a:xfrm>
                <a:off x="4943585" y="4732050"/>
                <a:ext cx="337351" cy="337351"/>
                <a:chOff x="4319972" y="3176972"/>
                <a:chExt cx="504056" cy="504056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BBF934DE-2D0E-3D9C-AADF-0E749E58888E}"/>
                    </a:ext>
                  </a:extLst>
                </p:cNvPr>
                <p:cNvSpPr/>
                <p:nvPr/>
              </p:nvSpPr>
              <p:spPr>
                <a:xfrm>
                  <a:off x="4319972" y="3176972"/>
                  <a:ext cx="504056" cy="504056"/>
                </a:xfrm>
                <a:prstGeom prst="ellipse">
                  <a:avLst/>
                </a:prstGeom>
                <a:solidFill>
                  <a:schemeClr val="accent3">
                    <a:alpha val="50000"/>
                  </a:schemeClr>
                </a:solidFill>
                <a:ln w="12700">
                  <a:gradFill>
                    <a:gsLst>
                      <a:gs pos="0">
                        <a:schemeClr val="bg1">
                          <a:alpha val="80000"/>
                        </a:schemeClr>
                      </a:gs>
                      <a:gs pos="100000">
                        <a:schemeClr val="bg1">
                          <a:alpha val="30000"/>
                        </a:schemeClr>
                      </a:gs>
                    </a:gsLst>
                    <a:lin ang="7800000" scaled="0"/>
                  </a:gradFill>
                </a:ln>
                <a:effectLst>
                  <a:glow rad="76200">
                    <a:schemeClr val="bg1">
                      <a:alpha val="13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49AFCA25-11C3-AF1A-BC79-59BAE338B1E5}"/>
                    </a:ext>
                  </a:extLst>
                </p:cNvPr>
                <p:cNvSpPr/>
                <p:nvPr/>
              </p:nvSpPr>
              <p:spPr>
                <a:xfrm>
                  <a:off x="4418878" y="3275878"/>
                  <a:ext cx="324000" cy="324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32D9976-CA9C-983F-264A-76595A6407C1}"/>
                  </a:ext>
                </a:extLst>
              </p:cNvPr>
              <p:cNvGrpSpPr/>
              <p:nvPr/>
            </p:nvGrpSpPr>
            <p:grpSpPr>
              <a:xfrm>
                <a:off x="6207886" y="4732050"/>
                <a:ext cx="337351" cy="337351"/>
                <a:chOff x="4319972" y="3176972"/>
                <a:chExt cx="504056" cy="504056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CCEA7E82-3EFE-83F7-E963-0EDC80E4822C}"/>
                    </a:ext>
                  </a:extLst>
                </p:cNvPr>
                <p:cNvSpPr/>
                <p:nvPr/>
              </p:nvSpPr>
              <p:spPr>
                <a:xfrm>
                  <a:off x="4319972" y="3176972"/>
                  <a:ext cx="504056" cy="504056"/>
                </a:xfrm>
                <a:prstGeom prst="ellipse">
                  <a:avLst/>
                </a:prstGeom>
                <a:solidFill>
                  <a:schemeClr val="accent3">
                    <a:alpha val="50000"/>
                  </a:schemeClr>
                </a:solidFill>
                <a:ln w="12700">
                  <a:gradFill>
                    <a:gsLst>
                      <a:gs pos="0">
                        <a:schemeClr val="bg1">
                          <a:alpha val="80000"/>
                        </a:schemeClr>
                      </a:gs>
                      <a:gs pos="100000">
                        <a:schemeClr val="bg1">
                          <a:alpha val="30000"/>
                        </a:schemeClr>
                      </a:gs>
                    </a:gsLst>
                    <a:lin ang="7800000" scaled="0"/>
                  </a:gradFill>
                </a:ln>
                <a:effectLst>
                  <a:glow rad="76200">
                    <a:schemeClr val="bg1">
                      <a:alpha val="13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6F8B110C-EE57-5DED-1047-606110BEEAEF}"/>
                    </a:ext>
                  </a:extLst>
                </p:cNvPr>
                <p:cNvSpPr/>
                <p:nvPr/>
              </p:nvSpPr>
              <p:spPr>
                <a:xfrm>
                  <a:off x="4418878" y="3275878"/>
                  <a:ext cx="324000" cy="324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F4D34C2-8631-9A07-40C6-59E41A16EA6C}"/>
                  </a:ext>
                </a:extLst>
              </p:cNvPr>
              <p:cNvGrpSpPr/>
              <p:nvPr/>
            </p:nvGrpSpPr>
            <p:grpSpPr>
              <a:xfrm>
                <a:off x="7472187" y="4732050"/>
                <a:ext cx="337351" cy="337351"/>
                <a:chOff x="4319972" y="3176972"/>
                <a:chExt cx="504056" cy="504056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32619B8E-5A20-4AB0-6873-8BBB5E2C5C5E}"/>
                    </a:ext>
                  </a:extLst>
                </p:cNvPr>
                <p:cNvSpPr/>
                <p:nvPr/>
              </p:nvSpPr>
              <p:spPr>
                <a:xfrm>
                  <a:off x="4319972" y="3176972"/>
                  <a:ext cx="504056" cy="504056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 w="12700">
                  <a:gradFill>
                    <a:gsLst>
                      <a:gs pos="0">
                        <a:schemeClr val="bg1">
                          <a:alpha val="80000"/>
                        </a:schemeClr>
                      </a:gs>
                      <a:gs pos="100000">
                        <a:schemeClr val="bg1">
                          <a:alpha val="30000"/>
                        </a:schemeClr>
                      </a:gs>
                    </a:gsLst>
                    <a:lin ang="7800000" scaled="0"/>
                  </a:gradFill>
                </a:ln>
                <a:effectLst>
                  <a:glow rad="76200">
                    <a:schemeClr val="bg1">
                      <a:alpha val="13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D359C8C-7586-87C4-8685-D812C9C4FBAA}"/>
                    </a:ext>
                  </a:extLst>
                </p:cNvPr>
                <p:cNvSpPr/>
                <p:nvPr/>
              </p:nvSpPr>
              <p:spPr>
                <a:xfrm>
                  <a:off x="4418878" y="3275878"/>
                  <a:ext cx="324000" cy="3240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F4BF673-CDCC-FA7D-DC7B-7911D53F38BB}"/>
                  </a:ext>
                </a:extLst>
              </p:cNvPr>
              <p:cNvGrpSpPr/>
              <p:nvPr/>
            </p:nvGrpSpPr>
            <p:grpSpPr>
              <a:xfrm>
                <a:off x="8736486" y="4732050"/>
                <a:ext cx="337351" cy="337351"/>
                <a:chOff x="4319972" y="3176972"/>
                <a:chExt cx="504056" cy="504056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BC600E55-69CE-E5B9-E1E4-9E4B7B12E5B0}"/>
                    </a:ext>
                  </a:extLst>
                </p:cNvPr>
                <p:cNvSpPr/>
                <p:nvPr/>
              </p:nvSpPr>
              <p:spPr>
                <a:xfrm>
                  <a:off x="4319972" y="3176972"/>
                  <a:ext cx="504056" cy="504056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 w="12700">
                  <a:gradFill>
                    <a:gsLst>
                      <a:gs pos="0">
                        <a:schemeClr val="bg1">
                          <a:alpha val="80000"/>
                        </a:schemeClr>
                      </a:gs>
                      <a:gs pos="100000">
                        <a:schemeClr val="bg1">
                          <a:alpha val="30000"/>
                        </a:schemeClr>
                      </a:gs>
                    </a:gsLst>
                    <a:lin ang="7800000" scaled="0"/>
                  </a:gradFill>
                </a:ln>
                <a:effectLst>
                  <a:glow rad="76200">
                    <a:schemeClr val="bg1">
                      <a:alpha val="13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C597D3B-5DFD-3453-4B2D-5AD94C972655}"/>
                    </a:ext>
                  </a:extLst>
                </p:cNvPr>
                <p:cNvSpPr/>
                <p:nvPr/>
              </p:nvSpPr>
              <p:spPr>
                <a:xfrm>
                  <a:off x="4418878" y="3275878"/>
                  <a:ext cx="324000" cy="3240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03ADBE-DD07-6F87-0B76-B6C256900F24}"/>
                  </a:ext>
                </a:extLst>
              </p:cNvPr>
              <p:cNvSpPr txBox="1"/>
              <p:nvPr/>
            </p:nvSpPr>
            <p:spPr>
              <a:xfrm>
                <a:off x="2212085" y="4277312"/>
                <a:ext cx="7444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2023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87DF4C8-DA94-FE88-5E72-3BEFF3D788E6}"/>
                  </a:ext>
                </a:extLst>
              </p:cNvPr>
              <p:cNvSpPr txBox="1"/>
              <p:nvPr/>
            </p:nvSpPr>
            <p:spPr>
              <a:xfrm>
                <a:off x="3476722" y="4277312"/>
                <a:ext cx="7444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2025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ED02957-86FB-E75E-7879-215EC857B624}"/>
                  </a:ext>
                </a:extLst>
              </p:cNvPr>
              <p:cNvSpPr txBox="1"/>
              <p:nvPr/>
            </p:nvSpPr>
            <p:spPr>
              <a:xfrm>
                <a:off x="4741359" y="4277312"/>
                <a:ext cx="7444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2027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00D811-F117-4433-CB27-FA88E716639E}"/>
                  </a:ext>
                </a:extLst>
              </p:cNvPr>
              <p:cNvSpPr txBox="1"/>
              <p:nvPr/>
            </p:nvSpPr>
            <p:spPr>
              <a:xfrm>
                <a:off x="6005996" y="4277312"/>
                <a:ext cx="7444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2029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5ACF330-694E-3EE6-8086-9EA7614A905C}"/>
                  </a:ext>
                </a:extLst>
              </p:cNvPr>
              <p:cNvSpPr txBox="1"/>
              <p:nvPr/>
            </p:nvSpPr>
            <p:spPr>
              <a:xfrm>
                <a:off x="7270633" y="4277312"/>
                <a:ext cx="7444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2031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3ACE6D-B3F3-93A9-237B-25A1AFAC6343}"/>
                  </a:ext>
                </a:extLst>
              </p:cNvPr>
              <p:cNvSpPr txBox="1"/>
              <p:nvPr/>
            </p:nvSpPr>
            <p:spPr>
              <a:xfrm>
                <a:off x="8535267" y="4277312"/>
                <a:ext cx="7444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2033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Isosceles Triangle 56">
                <a:extLst>
                  <a:ext uri="{FF2B5EF4-FFF2-40B4-BE49-F238E27FC236}">
                    <a16:creationId xmlns:a16="http://schemas.microsoft.com/office/drawing/2014/main" id="{E091F9EE-6EEE-158E-989C-F60E84A71FDE}"/>
                  </a:ext>
                </a:extLst>
              </p:cNvPr>
              <p:cNvSpPr/>
              <p:nvPr/>
            </p:nvSpPr>
            <p:spPr>
              <a:xfrm rot="10800000" flipV="1">
                <a:off x="2454878" y="3908410"/>
                <a:ext cx="257452" cy="221941"/>
              </a:xfrm>
              <a:prstGeom prst="triangle">
                <a:avLst/>
              </a:prstGeom>
              <a:solidFill>
                <a:schemeClr val="accent2"/>
              </a:solidFill>
              <a:ln w="12700">
                <a:gradFill>
                  <a:gsLst>
                    <a:gs pos="0">
                      <a:schemeClr val="bg1">
                        <a:alpha val="80000"/>
                      </a:schemeClr>
                    </a:gs>
                    <a:gs pos="100000">
                      <a:schemeClr val="bg1">
                        <a:alpha val="30000"/>
                      </a:schemeClr>
                    </a:gs>
                  </a:gsLst>
                  <a:lin ang="7800000" scaled="0"/>
                </a:gradFill>
              </a:ln>
              <a:effectLst>
                <a:glow rad="76200">
                  <a:schemeClr val="bg1">
                    <a:alpha val="13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28" name="Isosceles Triangle 58">
                <a:extLst>
                  <a:ext uri="{FF2B5EF4-FFF2-40B4-BE49-F238E27FC236}">
                    <a16:creationId xmlns:a16="http://schemas.microsoft.com/office/drawing/2014/main" id="{5715C18D-30E7-BEC1-3CA9-CF0AFBADED18}"/>
                  </a:ext>
                </a:extLst>
              </p:cNvPr>
              <p:cNvSpPr/>
              <p:nvPr/>
            </p:nvSpPr>
            <p:spPr>
              <a:xfrm rot="10800000" flipV="1">
                <a:off x="8736486" y="3908410"/>
                <a:ext cx="257452" cy="221941"/>
              </a:xfrm>
              <a:prstGeom prst="triangle">
                <a:avLst/>
              </a:prstGeom>
              <a:solidFill>
                <a:schemeClr val="accent4"/>
              </a:solidFill>
              <a:ln w="12700">
                <a:gradFill>
                  <a:gsLst>
                    <a:gs pos="0">
                      <a:schemeClr val="bg1">
                        <a:alpha val="80000"/>
                      </a:schemeClr>
                    </a:gs>
                    <a:gs pos="100000">
                      <a:schemeClr val="bg1">
                        <a:alpha val="30000"/>
                      </a:schemeClr>
                    </a:gs>
                  </a:gsLst>
                  <a:lin ang="7800000" scaled="0"/>
                </a:gradFill>
              </a:ln>
              <a:effectLst>
                <a:glow rad="76200">
                  <a:schemeClr val="bg1">
                    <a:alpha val="13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9865367-889A-FAAA-80D5-976999D97EEE}"/>
                  </a:ext>
                </a:extLst>
              </p:cNvPr>
              <p:cNvGrpSpPr/>
              <p:nvPr/>
            </p:nvGrpSpPr>
            <p:grpSpPr>
              <a:xfrm>
                <a:off x="4734226" y="5383125"/>
                <a:ext cx="2016258" cy="487323"/>
                <a:chOff x="3119131" y="4283314"/>
                <a:chExt cx="2510927" cy="487323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C5C98BE-AD31-9757-C7CC-F2E27A171793}"/>
                    </a:ext>
                  </a:extLst>
                </p:cNvPr>
                <p:cNvSpPr txBox="1"/>
                <p:nvPr/>
              </p:nvSpPr>
              <p:spPr>
                <a:xfrm>
                  <a:off x="3121163" y="4493638"/>
                  <a:ext cx="250889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On Demand Projection</a:t>
                  </a:r>
                  <a:endPara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08EB697-41F9-6F40-C727-324AF6FCFF3F}"/>
                    </a:ext>
                  </a:extLst>
                </p:cNvPr>
                <p:cNvSpPr txBox="1"/>
                <p:nvPr/>
              </p:nvSpPr>
              <p:spPr>
                <a:xfrm>
                  <a:off x="3119131" y="4283314"/>
                  <a:ext cx="25109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CAGR 10%</a:t>
                  </a:r>
                  <a:endPara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ED66FC8-74A8-94DC-A0B7-AED739A8D60E}"/>
                </a:ext>
              </a:extLst>
            </p:cNvPr>
            <p:cNvGrpSpPr/>
            <p:nvPr/>
          </p:nvGrpSpPr>
          <p:grpSpPr>
            <a:xfrm>
              <a:off x="1575474" y="3193045"/>
              <a:ext cx="2016258" cy="487323"/>
              <a:chOff x="3119131" y="4283314"/>
              <a:chExt cx="2510927" cy="487323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D8E6A8-7D9F-03CF-DA87-CDCDDFB41864}"/>
                  </a:ext>
                </a:extLst>
              </p:cNvPr>
              <p:cNvSpPr txBox="1"/>
              <p:nvPr/>
            </p:nvSpPr>
            <p:spPr>
              <a:xfrm>
                <a:off x="3121163" y="4493638"/>
                <a:ext cx="25088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Substantial Growth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8B9806-BCB5-A5BB-31C5-A8557DBFD6C1}"/>
                  </a:ext>
                </a:extLst>
              </p:cNvPr>
              <p:cNvSpPr txBox="1"/>
              <p:nvPr/>
            </p:nvSpPr>
            <p:spPr>
              <a:xfrm>
                <a:off x="3119131" y="4283314"/>
                <a:ext cx="25109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$41.94 Billion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306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B6EEB2-1069-DFB7-A083-149AD3E5AEAC}"/>
              </a:ext>
            </a:extLst>
          </p:cNvPr>
          <p:cNvSpPr txBox="1"/>
          <p:nvPr/>
        </p:nvSpPr>
        <p:spPr>
          <a:xfrm>
            <a:off x="1264622" y="1617784"/>
            <a:ext cx="8510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</a:rPr>
              <a:t>Food Quality &amp; Freshness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</a:rPr>
              <a:t>Lack of Discounts &amp; Offers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</a:rPr>
              <a:t>Customer Experience &amp; Support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</a:rPr>
              <a:t>Uneven Prices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Data Privacy &amp; Security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</a:rPr>
              <a:t>Delivery Charges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0B707-AC82-AB5B-880B-B8EBE36D9C82}"/>
              </a:ext>
            </a:extLst>
          </p:cNvPr>
          <p:cNvSpPr txBox="1"/>
          <p:nvPr/>
        </p:nvSpPr>
        <p:spPr>
          <a:xfrm>
            <a:off x="457200" y="1095472"/>
            <a:ext cx="1080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i="0" dirty="0">
                <a:solidFill>
                  <a:srgbClr val="374151"/>
                </a:solidFill>
                <a:effectLst/>
              </a:rPr>
              <a:t>1.2 </a:t>
            </a:r>
            <a:r>
              <a:rPr lang="en-IN" sz="1800" b="1" dirty="0">
                <a:solidFill>
                  <a:srgbClr val="374151"/>
                </a:solidFill>
              </a:rPr>
              <a:t>P</a:t>
            </a:r>
            <a:r>
              <a:rPr lang="en-IN" sz="1800" b="1" i="0" dirty="0">
                <a:solidFill>
                  <a:srgbClr val="374151"/>
                </a:solidFill>
                <a:effectLst/>
              </a:rPr>
              <a:t>ROBLEM: CHALLENGES FACED BY CUSTOMERS IN CURRENT FOOD DELIVERY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5E58F3-1768-8CFD-67D3-8D43B3F94916}"/>
              </a:ext>
            </a:extLst>
          </p:cNvPr>
          <p:cNvSpPr txBox="1"/>
          <p:nvPr/>
        </p:nvSpPr>
        <p:spPr>
          <a:xfrm>
            <a:off x="457200" y="3732112"/>
            <a:ext cx="10529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i="0" dirty="0">
                <a:solidFill>
                  <a:srgbClr val="374151"/>
                </a:solidFill>
                <a:effectLst/>
              </a:rPr>
              <a:t>1.3 </a:t>
            </a:r>
            <a:r>
              <a:rPr lang="en-IN" sz="1800" b="1" dirty="0">
                <a:solidFill>
                  <a:srgbClr val="374151"/>
                </a:solidFill>
              </a:rPr>
              <a:t>P</a:t>
            </a:r>
            <a:r>
              <a:rPr lang="en-IN" sz="1800" b="1" i="0" dirty="0">
                <a:solidFill>
                  <a:srgbClr val="374151"/>
                </a:solidFill>
                <a:effectLst/>
              </a:rPr>
              <a:t>ROBLEM: CHALLENGES FACED BY SELLERS IN CURRENT FOOD DELIVERY SYSTEMSs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9C6E36-FD37-C6F7-B5B0-A320F46467F0}"/>
              </a:ext>
            </a:extLst>
          </p:cNvPr>
          <p:cNvSpPr txBox="1"/>
          <p:nvPr/>
        </p:nvSpPr>
        <p:spPr>
          <a:xfrm>
            <a:off x="1264622" y="4341712"/>
            <a:ext cx="58512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i="0" dirty="0">
                <a:effectLst/>
              </a:rPr>
              <a:t>Profitability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Unstable Market Prices (Ex: Raw Materials)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Managing customer’s </a:t>
            </a:r>
            <a:r>
              <a:rPr lang="en-IN" sz="1600" dirty="0">
                <a:solidFill>
                  <a:srgbClr val="212121"/>
                </a:solidFill>
              </a:rPr>
              <a:t>C</a:t>
            </a:r>
            <a:r>
              <a:rPr lang="en-IN" sz="1600" i="0" dirty="0">
                <a:solidFill>
                  <a:srgbClr val="212121"/>
                </a:solidFill>
                <a:effectLst/>
              </a:rPr>
              <a:t>hoice and Market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12121"/>
                </a:solidFill>
              </a:rPr>
              <a:t>Platforms Biased Behaviour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12121"/>
                </a:solidFill>
              </a:rPr>
              <a:t>Seller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12121"/>
                </a:solidFill>
              </a:rPr>
              <a:t>Extra Cost (Ex: Joining Fees)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12121"/>
                </a:solidFill>
              </a:rPr>
              <a:t>Adhering Food Quality Standards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6A5CE-7459-864D-BC51-60D0D00567FD}"/>
              </a:ext>
            </a:extLst>
          </p:cNvPr>
          <p:cNvSpPr txBox="1"/>
          <p:nvPr/>
        </p:nvSpPr>
        <p:spPr>
          <a:xfrm>
            <a:off x="4431121" y="276985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b="1" i="0" dirty="0">
                <a:solidFill>
                  <a:srgbClr val="374151"/>
                </a:solidFill>
                <a:effectLst/>
                <a:latin typeface="+mj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2763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7179F0-5EF6-2211-3CBD-F49E3CEBAFCB}"/>
              </a:ext>
            </a:extLst>
          </p:cNvPr>
          <p:cNvSpPr txBox="1"/>
          <p:nvPr/>
        </p:nvSpPr>
        <p:spPr>
          <a:xfrm>
            <a:off x="1499635" y="1601561"/>
            <a:ext cx="919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i="0" dirty="0">
                <a:solidFill>
                  <a:srgbClr val="374151"/>
                </a:solidFill>
                <a:effectLst/>
              </a:rPr>
              <a:t>1.4 </a:t>
            </a:r>
            <a:r>
              <a:rPr lang="en-IN" b="1" dirty="0">
                <a:solidFill>
                  <a:srgbClr val="374151"/>
                </a:solidFill>
              </a:rPr>
              <a:t>S</a:t>
            </a:r>
            <a:r>
              <a:rPr lang="en-IN" b="1" i="0" dirty="0">
                <a:solidFill>
                  <a:srgbClr val="374151"/>
                </a:solidFill>
                <a:effectLst/>
              </a:rPr>
              <a:t>OLUTION: INTRODUCING TASTE 4 SURE POWERED BY ONDC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0F13FA-5BAA-2C46-C25C-41AF10463843}"/>
              </a:ext>
            </a:extLst>
          </p:cNvPr>
          <p:cNvSpPr txBox="1"/>
          <p:nvPr/>
        </p:nvSpPr>
        <p:spPr>
          <a:xfrm>
            <a:off x="4404091" y="2461846"/>
            <a:ext cx="44294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Better Customer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Food Quality &amp;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Multiple Sellers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Effective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Safe &amp; Secure Data &amp; Payment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Improved Customer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202124"/>
                </a:solidFill>
                <a:effectLst/>
              </a:rPr>
              <a:t>Explore the Untapped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202124"/>
                </a:solidFill>
                <a:effectLst/>
              </a:rPr>
              <a:t>Opportunity to Innovate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202124"/>
                </a:solidFill>
                <a:effectLst/>
              </a:rPr>
              <a:t>Easy Digitization of Business for Sellers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A1E2FE-6AB7-F2C1-A73E-DB878C949A67}"/>
              </a:ext>
            </a:extLst>
          </p:cNvPr>
          <p:cNvSpPr txBox="1"/>
          <p:nvPr/>
        </p:nvSpPr>
        <p:spPr>
          <a:xfrm>
            <a:off x="4431121" y="276985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b="1" i="0" dirty="0">
                <a:solidFill>
                  <a:srgbClr val="374151"/>
                </a:solidFill>
                <a:effectLst/>
                <a:latin typeface="+mj-lt"/>
              </a:rPr>
              <a:t>INTRODUCTION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2F4E58-9F88-0AB2-BFDE-602D6F3D44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92" r="30649" b="36957"/>
          <a:stretch/>
        </p:blipFill>
        <p:spPr>
          <a:xfrm>
            <a:off x="373254" y="2461846"/>
            <a:ext cx="2985239" cy="334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1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CC9373-99E8-52CF-BC7D-DBE6D7A14A2A}"/>
              </a:ext>
            </a:extLst>
          </p:cNvPr>
          <p:cNvSpPr txBox="1"/>
          <p:nvPr/>
        </p:nvSpPr>
        <p:spPr>
          <a:xfrm>
            <a:off x="4057653" y="312154"/>
            <a:ext cx="4076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b="1" i="0" dirty="0">
                <a:solidFill>
                  <a:srgbClr val="374151"/>
                </a:solidFill>
                <a:effectLst/>
                <a:latin typeface="+mj-lt"/>
              </a:rPr>
              <a:t>MARKET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C6B888-4931-209D-C28A-FA2456B37B20}"/>
              </a:ext>
            </a:extLst>
          </p:cNvPr>
          <p:cNvSpPr txBox="1"/>
          <p:nvPr/>
        </p:nvSpPr>
        <p:spPr>
          <a:xfrm>
            <a:off x="5343896" y="2281078"/>
            <a:ext cx="57042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i="0" dirty="0">
                <a:solidFill>
                  <a:srgbClr val="00174A"/>
                </a:solidFill>
                <a:effectLst/>
              </a:rPr>
              <a:t>The key factors that consumers consider when choosing an online food ordering and delivery platform include convenience, delivery charges, discounts and offers, payment options, cuisine, customer reviews, reasonable cost, etc.</a:t>
            </a:r>
          </a:p>
          <a:p>
            <a:endParaRPr lang="en-IN" sz="1600" dirty="0">
              <a:solidFill>
                <a:srgbClr val="00174A"/>
              </a:solidFill>
            </a:endParaRPr>
          </a:p>
          <a:p>
            <a:r>
              <a:rPr lang="en-IN" sz="1600" b="0" i="0" dirty="0">
                <a:solidFill>
                  <a:srgbClr val="374151"/>
                </a:solidFill>
                <a:effectLst/>
              </a:rPr>
              <a:t>Moreover, consumers appreciate platforms that offer promotions, discounts, and loyalty programs, making the dining experience more cost-effective and enticing, encouraging them to choose and remain loyal to a particular platform.</a:t>
            </a:r>
          </a:p>
          <a:p>
            <a:endParaRPr lang="en-IN" sz="1600" dirty="0">
              <a:solidFill>
                <a:srgbClr val="374151"/>
              </a:solidFill>
            </a:endParaRPr>
          </a:p>
          <a:p>
            <a:r>
              <a:rPr lang="en-IN" sz="1600" b="0" i="0" dirty="0">
                <a:solidFill>
                  <a:srgbClr val="374151"/>
                </a:solidFill>
                <a:effectLst/>
              </a:rPr>
              <a:t>These factors collectively influence their decisions, shaping their overall satisfaction with the online food ordering and delivery process.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5B50F-4FB7-18FD-46D0-8A91C0307E8B}"/>
              </a:ext>
            </a:extLst>
          </p:cNvPr>
          <p:cNvSpPr txBox="1"/>
          <p:nvPr/>
        </p:nvSpPr>
        <p:spPr>
          <a:xfrm>
            <a:off x="703331" y="1317988"/>
            <a:ext cx="928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 WHAT MAKES BUYER CHOSSING ONLINE FOOD ODERING AND DELIVERY APP</a:t>
            </a:r>
          </a:p>
        </p:txBody>
      </p:sp>
      <p:pic>
        <p:nvPicPr>
          <p:cNvPr id="6" name="Picture 4" descr="Top factors to consider while ordering food online">
            <a:extLst>
              <a:ext uri="{FF2B5EF4-FFF2-40B4-BE49-F238E27FC236}">
                <a16:creationId xmlns:a16="http://schemas.microsoft.com/office/drawing/2014/main" id="{522A2B3D-B409-BA05-E591-145AA5B0DE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" t="4911" r="3004" b="9696"/>
          <a:stretch/>
        </p:blipFill>
        <p:spPr bwMode="auto">
          <a:xfrm>
            <a:off x="305051" y="1926345"/>
            <a:ext cx="4085112" cy="461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9F0923-780A-78AF-E4BE-251AD9DCBDCE}"/>
              </a:ext>
            </a:extLst>
          </p:cNvPr>
          <p:cNvSpPr txBox="1"/>
          <p:nvPr/>
        </p:nvSpPr>
        <p:spPr>
          <a:xfrm>
            <a:off x="783791" y="6207292"/>
            <a:ext cx="2391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0" dirty="0">
                <a:solidFill>
                  <a:srgbClr val="00174A"/>
                </a:solidFill>
                <a:effectLst/>
              </a:rPr>
              <a:t>GOODFIRMS’ SURVEY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6108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BFE5CE-0DF0-56AF-E0A4-F99DF5298E30}"/>
              </a:ext>
            </a:extLst>
          </p:cNvPr>
          <p:cNvSpPr txBox="1"/>
          <p:nvPr/>
        </p:nvSpPr>
        <p:spPr>
          <a:xfrm>
            <a:off x="4366199" y="300431"/>
            <a:ext cx="3459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b="1" i="0" dirty="0">
                <a:solidFill>
                  <a:srgbClr val="374151"/>
                </a:solidFill>
                <a:effectLst/>
                <a:latin typeface="+mj-lt"/>
              </a:rPr>
              <a:t>WHAT IS ONDC?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1A45D-5AA9-F88D-A040-DF314791E5E2}"/>
              </a:ext>
            </a:extLst>
          </p:cNvPr>
          <p:cNvSpPr txBox="1"/>
          <p:nvPr/>
        </p:nvSpPr>
        <p:spPr>
          <a:xfrm>
            <a:off x="1266091" y="1613118"/>
            <a:ext cx="965981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i="0" dirty="0">
                <a:effectLst/>
              </a:rPr>
              <a:t>ONDC (Open Network for Digital Commerce) is an initiative by the Government of India aimed at creating an open-sourced platform that enables digital commerce and empowers local businesses.</a:t>
            </a:r>
            <a:r>
              <a:rPr lang="en-US" sz="1600" b="0" i="0" dirty="0">
                <a:effectLst/>
              </a:rPr>
              <a:t> The goal is to boost digital commerce and </a:t>
            </a:r>
            <a:r>
              <a:rPr lang="en-IN" sz="1600" b="0" i="0" dirty="0">
                <a:effectLst/>
              </a:rPr>
              <a:t>reduce the dominance of big e-commerce platforms.</a:t>
            </a:r>
          </a:p>
          <a:p>
            <a:pPr rtl="0" fontAlgn="base">
              <a:spcBef>
                <a:spcPts val="1200"/>
              </a:spcBef>
              <a:spcAft>
                <a:spcPts val="1900"/>
              </a:spcAft>
            </a:pPr>
            <a:r>
              <a:rPr lang="en-IN" sz="1600" b="0" i="0" u="none" strike="noStrike" dirty="0">
                <a:effectLst/>
              </a:rPr>
              <a:t>It has been designed in such a way that it will be open and decentralized. This means that there is no single entity controlling who can access the network. Instead, it will be governed by a community of users and stakeholders who will have control over how the network should work.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5CDDA8-DAFD-5F7B-E39B-91ADC8426B60}"/>
              </a:ext>
            </a:extLst>
          </p:cNvPr>
          <p:cNvSpPr txBox="1"/>
          <p:nvPr/>
        </p:nvSpPr>
        <p:spPr>
          <a:xfrm>
            <a:off x="1266091" y="3818358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BENEFITS: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6FBF72-FAF9-573D-F945-FA45F7C54E08}"/>
              </a:ext>
            </a:extLst>
          </p:cNvPr>
          <p:cNvSpPr txBox="1"/>
          <p:nvPr/>
        </p:nvSpPr>
        <p:spPr>
          <a:xfrm>
            <a:off x="2329203" y="4156912"/>
            <a:ext cx="474784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Government Backing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Promotion of Small Businesses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Wide Range of Choices &amp; Competitions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solidFill>
                  <a:srgbClr val="212121"/>
                </a:solidFill>
                <a:effectLst/>
              </a:rPr>
              <a:t>Pricing and Affordability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Improved Customer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Prevent Data Exploitation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Faster &amp; Secure 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Geographic Availability</a:t>
            </a:r>
          </a:p>
        </p:txBody>
      </p:sp>
    </p:spTree>
    <p:extLst>
      <p:ext uri="{BB962C8B-B14F-4D97-AF65-F5344CB8AC3E}">
        <p14:creationId xmlns:p14="http://schemas.microsoft.com/office/powerpoint/2010/main" val="352473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145D5-0935-FC5C-C72E-9FAEB6E74279}"/>
              </a:ext>
            </a:extLst>
          </p:cNvPr>
          <p:cNvSpPr txBox="1"/>
          <p:nvPr/>
        </p:nvSpPr>
        <p:spPr>
          <a:xfrm>
            <a:off x="3353614" y="414730"/>
            <a:ext cx="5484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b="1" i="0" dirty="0">
                <a:solidFill>
                  <a:srgbClr val="374151"/>
                </a:solidFill>
                <a:effectLst/>
                <a:latin typeface="+mj-lt"/>
              </a:rPr>
              <a:t>COLLABORATING WITH ONDC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31D22F-5AD9-193A-64C1-F420FA1AB03B}"/>
              </a:ext>
            </a:extLst>
          </p:cNvPr>
          <p:cNvSpPr txBox="1"/>
          <p:nvPr/>
        </p:nvSpPr>
        <p:spPr>
          <a:xfrm>
            <a:off x="1078523" y="1840523"/>
            <a:ext cx="9917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i="0" dirty="0">
                <a:solidFill>
                  <a:srgbClr val="202124"/>
                </a:solidFill>
                <a:effectLst/>
              </a:rPr>
              <a:t>Buyers can join ONDC by downloading a compatible buyer app such as Paytm or </a:t>
            </a:r>
            <a:r>
              <a:rPr lang="en-IN" sz="1600" b="0" i="0" dirty="0" err="1">
                <a:solidFill>
                  <a:srgbClr val="202124"/>
                </a:solidFill>
                <a:effectLst/>
              </a:rPr>
              <a:t>Magicpin</a:t>
            </a:r>
            <a:r>
              <a:rPr lang="en-IN" sz="1600" b="0" i="0" dirty="0">
                <a:solidFill>
                  <a:srgbClr val="202124"/>
                </a:solidFill>
                <a:effectLst/>
              </a:rPr>
              <a:t>. Sellers can join ONDC by registering with a compatible seller app such as </a:t>
            </a:r>
            <a:r>
              <a:rPr lang="en-IN" sz="1600" b="0" i="0" dirty="0" err="1">
                <a:solidFill>
                  <a:srgbClr val="202124"/>
                </a:solidFill>
                <a:effectLst/>
              </a:rPr>
              <a:t>Bizom</a:t>
            </a:r>
            <a:r>
              <a:rPr lang="en-IN" sz="1600" b="0" i="0" dirty="0">
                <a:solidFill>
                  <a:srgbClr val="202124"/>
                </a:solidFill>
                <a:effectLst/>
              </a:rPr>
              <a:t> or </a:t>
            </a:r>
            <a:r>
              <a:rPr lang="en-IN" sz="1600" b="0" i="0" dirty="0" err="1">
                <a:solidFill>
                  <a:srgbClr val="202124"/>
                </a:solidFill>
                <a:effectLst/>
              </a:rPr>
              <a:t>Digiit</a:t>
            </a:r>
            <a:r>
              <a:rPr lang="en-IN" sz="1600" b="0" i="0" dirty="0">
                <a:solidFill>
                  <a:srgbClr val="202124"/>
                </a:solidFill>
                <a:effectLst/>
              </a:rPr>
              <a:t>.</a:t>
            </a: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287167-73E9-3395-C91A-5166A3854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84" y="3080151"/>
            <a:ext cx="9144832" cy="283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4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E58C8BF-EAC1-31C1-570A-597B1CE5CF47}"/>
              </a:ext>
            </a:extLst>
          </p:cNvPr>
          <p:cNvGrpSpPr/>
          <p:nvPr/>
        </p:nvGrpSpPr>
        <p:grpSpPr>
          <a:xfrm>
            <a:off x="-569469" y="1734772"/>
            <a:ext cx="12956345" cy="5352278"/>
            <a:chOff x="-569469" y="1734772"/>
            <a:chExt cx="12956345" cy="535227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3391360-0EF2-3B3C-3CC9-07D3E4AFE654}"/>
                </a:ext>
              </a:extLst>
            </p:cNvPr>
            <p:cNvGrpSpPr/>
            <p:nvPr/>
          </p:nvGrpSpPr>
          <p:grpSpPr>
            <a:xfrm>
              <a:off x="5572906" y="2982427"/>
              <a:ext cx="696993" cy="2475234"/>
              <a:chOff x="6243044" y="2055012"/>
              <a:chExt cx="696993" cy="2475234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9B57347-ED6E-2EB5-42C4-EDC52F584FD2}"/>
                  </a:ext>
                </a:extLst>
              </p:cNvPr>
              <p:cNvGrpSpPr/>
              <p:nvPr/>
            </p:nvGrpSpPr>
            <p:grpSpPr>
              <a:xfrm>
                <a:off x="6291205" y="4292225"/>
                <a:ext cx="324416" cy="238021"/>
                <a:chOff x="7628888" y="3092610"/>
                <a:chExt cx="376854" cy="18842"/>
              </a:xfrm>
            </p:grpSpPr>
            <p:sp>
              <p:nvSpPr>
                <p:cNvPr id="23" name="Straight Connector 3">
                  <a:extLst>
                    <a:ext uri="{FF2B5EF4-FFF2-40B4-BE49-F238E27FC236}">
                      <a16:creationId xmlns:a16="http://schemas.microsoft.com/office/drawing/2014/main" id="{376F163B-7976-044B-E17C-6582A5E0EB3A}"/>
                    </a:ext>
                  </a:extLst>
                </p:cNvPr>
                <p:cNvSpPr/>
                <p:nvPr/>
              </p:nvSpPr>
              <p:spPr>
                <a:xfrm>
                  <a:off x="7628888" y="3094110"/>
                  <a:ext cx="376854" cy="1584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7921"/>
                      </a:moveTo>
                      <a:lnTo>
                        <a:pt x="376854" y="7921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4" name="Straight Connector 4">
                  <a:extLst>
                    <a:ext uri="{FF2B5EF4-FFF2-40B4-BE49-F238E27FC236}">
                      <a16:creationId xmlns:a16="http://schemas.microsoft.com/office/drawing/2014/main" id="{1DEA92AF-71A1-6C5A-8B51-6931814D9824}"/>
                    </a:ext>
                  </a:extLst>
                </p:cNvPr>
                <p:cNvSpPr txBox="1"/>
                <p:nvPr/>
              </p:nvSpPr>
              <p:spPr>
                <a:xfrm>
                  <a:off x="7807894" y="3092610"/>
                  <a:ext cx="18842" cy="1884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2700" tIns="0" rIns="12700" bIns="0" numCol="1" spcCol="1270" anchor="ctr" anchorCtr="0">
                  <a:noAutofit/>
                </a:bodyPr>
                <a:lstStyle/>
                <a:p>
                  <a:pPr marL="0" lvl="0" indent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en-GB" sz="500" kern="120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FE1CECC-5104-18D8-2BC1-BD2A8C74BB18}"/>
                  </a:ext>
                </a:extLst>
              </p:cNvPr>
              <p:cNvGrpSpPr/>
              <p:nvPr/>
            </p:nvGrpSpPr>
            <p:grpSpPr>
              <a:xfrm>
                <a:off x="6243044" y="2055012"/>
                <a:ext cx="696993" cy="2256162"/>
                <a:chOff x="6243044" y="2055012"/>
                <a:chExt cx="696993" cy="2256162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6F8B0E9A-8F6A-DF7F-CC4E-10C3EF2ECC26}"/>
                    </a:ext>
                  </a:extLst>
                </p:cNvPr>
                <p:cNvGrpSpPr/>
                <p:nvPr/>
              </p:nvGrpSpPr>
              <p:grpSpPr>
                <a:xfrm>
                  <a:off x="6615621" y="3850648"/>
                  <a:ext cx="324416" cy="238021"/>
                  <a:chOff x="7628888" y="3092610"/>
                  <a:chExt cx="376854" cy="18842"/>
                </a:xfrm>
              </p:grpSpPr>
              <p:sp>
                <p:nvSpPr>
                  <p:cNvPr id="29" name="Straight Connector 3">
                    <a:extLst>
                      <a:ext uri="{FF2B5EF4-FFF2-40B4-BE49-F238E27FC236}">
                        <a16:creationId xmlns:a16="http://schemas.microsoft.com/office/drawing/2014/main" id="{4F61263F-616F-F555-0B84-9531080BC67C}"/>
                      </a:ext>
                    </a:extLst>
                  </p:cNvPr>
                  <p:cNvSpPr/>
                  <p:nvPr/>
                </p:nvSpPr>
                <p:spPr>
                  <a:xfrm>
                    <a:off x="7628888" y="3094110"/>
                    <a:ext cx="376854" cy="1584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>
                        <a:moveTo>
                          <a:pt x="0" y="7921"/>
                        </a:moveTo>
                        <a:lnTo>
                          <a:pt x="376854" y="7921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60000"/>
                      <a:hueOff val="0"/>
                      <a:satOff val="0"/>
                      <a:lumOff val="0"/>
                      <a:alphaOff val="0"/>
                    </a:schemeClr>
                  </a:lnRef>
                  <a:fillRef idx="0">
                    <a:scrgbClr r="0" g="0" b="0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30" name="Straight Connector 4">
                    <a:extLst>
                      <a:ext uri="{FF2B5EF4-FFF2-40B4-BE49-F238E27FC236}">
                        <a16:creationId xmlns:a16="http://schemas.microsoft.com/office/drawing/2014/main" id="{B4C4D8EC-2A0D-2B20-2C68-9ED6203B4E5E}"/>
                      </a:ext>
                    </a:extLst>
                  </p:cNvPr>
                  <p:cNvSpPr txBox="1"/>
                  <p:nvPr/>
                </p:nvSpPr>
                <p:spPr>
                  <a:xfrm>
                    <a:off x="7807894" y="3092610"/>
                    <a:ext cx="18842" cy="18842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12700" tIns="0" rIns="12700" bIns="0" numCol="1" spcCol="1270" anchor="ctr" anchorCtr="0">
                    <a:noAutofit/>
                  </a:bodyPr>
                  <a:lstStyle/>
                  <a:p>
                    <a:pPr marL="0" lvl="0" indent="0"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endParaRPr lang="en-GB" sz="500" kern="120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1A13C367-550B-EADC-1FA4-A9FF86C9EAAE}"/>
                    </a:ext>
                  </a:extLst>
                </p:cNvPr>
                <p:cNvGrpSpPr/>
                <p:nvPr/>
              </p:nvGrpSpPr>
              <p:grpSpPr>
                <a:xfrm>
                  <a:off x="6243044" y="3725145"/>
                  <a:ext cx="324416" cy="238021"/>
                  <a:chOff x="7628888" y="3092610"/>
                  <a:chExt cx="376854" cy="18842"/>
                </a:xfrm>
              </p:grpSpPr>
              <p:sp>
                <p:nvSpPr>
                  <p:cNvPr id="20" name="Straight Connector 3">
                    <a:extLst>
                      <a:ext uri="{FF2B5EF4-FFF2-40B4-BE49-F238E27FC236}">
                        <a16:creationId xmlns:a16="http://schemas.microsoft.com/office/drawing/2014/main" id="{E01B060F-5A0B-BD51-2A4D-7110BD95F234}"/>
                      </a:ext>
                    </a:extLst>
                  </p:cNvPr>
                  <p:cNvSpPr/>
                  <p:nvPr/>
                </p:nvSpPr>
                <p:spPr>
                  <a:xfrm>
                    <a:off x="7628888" y="3094110"/>
                    <a:ext cx="376854" cy="1584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>
                        <a:moveTo>
                          <a:pt x="0" y="7921"/>
                        </a:moveTo>
                        <a:lnTo>
                          <a:pt x="376854" y="7921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60000"/>
                      <a:hueOff val="0"/>
                      <a:satOff val="0"/>
                      <a:lumOff val="0"/>
                      <a:alphaOff val="0"/>
                    </a:schemeClr>
                  </a:lnRef>
                  <a:fillRef idx="0">
                    <a:scrgbClr r="0" g="0" b="0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21" name="Straight Connector 4">
                    <a:extLst>
                      <a:ext uri="{FF2B5EF4-FFF2-40B4-BE49-F238E27FC236}">
                        <a16:creationId xmlns:a16="http://schemas.microsoft.com/office/drawing/2014/main" id="{30D478BE-4ADF-AAB7-8743-EE76CF802404}"/>
                      </a:ext>
                    </a:extLst>
                  </p:cNvPr>
                  <p:cNvSpPr txBox="1"/>
                  <p:nvPr/>
                </p:nvSpPr>
                <p:spPr>
                  <a:xfrm>
                    <a:off x="7807894" y="3092610"/>
                    <a:ext cx="18842" cy="18842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12700" tIns="0" rIns="12700" bIns="0" numCol="1" spcCol="1270" anchor="ctr" anchorCtr="0">
                    <a:noAutofit/>
                  </a:bodyPr>
                  <a:lstStyle/>
                  <a:p>
                    <a:pPr marL="0" lvl="0" indent="0"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endParaRPr lang="en-GB" sz="500" kern="1200"/>
                  </a:p>
                </p:txBody>
              </p: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666C9900-A616-FF1D-66D3-8269BB2DCC80}"/>
                    </a:ext>
                  </a:extLst>
                </p:cNvPr>
                <p:cNvGrpSpPr/>
                <p:nvPr/>
              </p:nvGrpSpPr>
              <p:grpSpPr>
                <a:xfrm>
                  <a:off x="6259264" y="3141851"/>
                  <a:ext cx="324416" cy="238021"/>
                  <a:chOff x="7628888" y="3092610"/>
                  <a:chExt cx="376854" cy="18842"/>
                </a:xfrm>
              </p:grpSpPr>
              <p:sp>
                <p:nvSpPr>
                  <p:cNvPr id="17" name="Straight Connector 3">
                    <a:extLst>
                      <a:ext uri="{FF2B5EF4-FFF2-40B4-BE49-F238E27FC236}">
                        <a16:creationId xmlns:a16="http://schemas.microsoft.com/office/drawing/2014/main" id="{E72AF2E6-9C5E-875A-44EB-52BC4A0FF982}"/>
                      </a:ext>
                    </a:extLst>
                  </p:cNvPr>
                  <p:cNvSpPr/>
                  <p:nvPr/>
                </p:nvSpPr>
                <p:spPr>
                  <a:xfrm>
                    <a:off x="7628888" y="3094110"/>
                    <a:ext cx="376854" cy="1584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>
                        <a:moveTo>
                          <a:pt x="0" y="7921"/>
                        </a:moveTo>
                        <a:lnTo>
                          <a:pt x="376854" y="7921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60000"/>
                      <a:hueOff val="0"/>
                      <a:satOff val="0"/>
                      <a:lumOff val="0"/>
                      <a:alphaOff val="0"/>
                    </a:schemeClr>
                  </a:lnRef>
                  <a:fillRef idx="0">
                    <a:scrgbClr r="0" g="0" b="0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18" name="Straight Connector 4">
                    <a:extLst>
                      <a:ext uri="{FF2B5EF4-FFF2-40B4-BE49-F238E27FC236}">
                        <a16:creationId xmlns:a16="http://schemas.microsoft.com/office/drawing/2014/main" id="{CA22C565-395B-1BE9-3091-E8C7C3FBA4DF}"/>
                      </a:ext>
                    </a:extLst>
                  </p:cNvPr>
                  <p:cNvSpPr txBox="1"/>
                  <p:nvPr/>
                </p:nvSpPr>
                <p:spPr>
                  <a:xfrm>
                    <a:off x="7807894" y="3092610"/>
                    <a:ext cx="18842" cy="18842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12700" tIns="0" rIns="12700" bIns="0" numCol="1" spcCol="1270" anchor="ctr" anchorCtr="0">
                    <a:noAutofit/>
                  </a:bodyPr>
                  <a:lstStyle/>
                  <a:p>
                    <a:pPr marL="0" lvl="0" indent="0"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endParaRPr lang="en-GB" sz="500" kern="1200"/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CF046FE5-9FD7-098B-64AF-21D3E8A15681}"/>
                    </a:ext>
                  </a:extLst>
                </p:cNvPr>
                <p:cNvGrpSpPr/>
                <p:nvPr/>
              </p:nvGrpSpPr>
              <p:grpSpPr>
                <a:xfrm>
                  <a:off x="6251154" y="2619031"/>
                  <a:ext cx="324416" cy="238021"/>
                  <a:chOff x="7628888" y="3092610"/>
                  <a:chExt cx="376854" cy="18842"/>
                </a:xfrm>
              </p:grpSpPr>
              <p:sp>
                <p:nvSpPr>
                  <p:cNvPr id="14" name="Straight Connector 3">
                    <a:extLst>
                      <a:ext uri="{FF2B5EF4-FFF2-40B4-BE49-F238E27FC236}">
                        <a16:creationId xmlns:a16="http://schemas.microsoft.com/office/drawing/2014/main" id="{B437A04A-700B-F605-A18B-C02E72FF32D9}"/>
                      </a:ext>
                    </a:extLst>
                  </p:cNvPr>
                  <p:cNvSpPr/>
                  <p:nvPr/>
                </p:nvSpPr>
                <p:spPr>
                  <a:xfrm>
                    <a:off x="7628888" y="3094110"/>
                    <a:ext cx="376854" cy="1584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>
                        <a:moveTo>
                          <a:pt x="0" y="7921"/>
                        </a:moveTo>
                        <a:lnTo>
                          <a:pt x="376854" y="7921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60000"/>
                      <a:hueOff val="0"/>
                      <a:satOff val="0"/>
                      <a:lumOff val="0"/>
                      <a:alphaOff val="0"/>
                    </a:schemeClr>
                  </a:lnRef>
                  <a:fillRef idx="0">
                    <a:scrgbClr r="0" g="0" b="0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15" name="Straight Connector 4">
                    <a:extLst>
                      <a:ext uri="{FF2B5EF4-FFF2-40B4-BE49-F238E27FC236}">
                        <a16:creationId xmlns:a16="http://schemas.microsoft.com/office/drawing/2014/main" id="{BD2C99C8-BFA0-EB45-0E71-715E8377F5A5}"/>
                      </a:ext>
                    </a:extLst>
                  </p:cNvPr>
                  <p:cNvSpPr txBox="1"/>
                  <p:nvPr/>
                </p:nvSpPr>
                <p:spPr>
                  <a:xfrm>
                    <a:off x="7807894" y="3092610"/>
                    <a:ext cx="18842" cy="18842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12700" tIns="0" rIns="12700" bIns="0" numCol="1" spcCol="1270" anchor="ctr" anchorCtr="0">
                    <a:noAutofit/>
                  </a:bodyPr>
                  <a:lstStyle/>
                  <a:p>
                    <a:pPr marL="0" lvl="0" indent="0"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endParaRPr lang="en-GB" sz="500" kern="1200"/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3279EE4C-6F51-63E6-2103-1BD7B6757C5E}"/>
                    </a:ext>
                  </a:extLst>
                </p:cNvPr>
                <p:cNvGrpSpPr/>
                <p:nvPr/>
              </p:nvGrpSpPr>
              <p:grpSpPr>
                <a:xfrm>
                  <a:off x="6259264" y="2055012"/>
                  <a:ext cx="324416" cy="238021"/>
                  <a:chOff x="7628888" y="3092610"/>
                  <a:chExt cx="376854" cy="18842"/>
                </a:xfrm>
              </p:grpSpPr>
              <p:sp>
                <p:nvSpPr>
                  <p:cNvPr id="11" name="Straight Connector 3">
                    <a:extLst>
                      <a:ext uri="{FF2B5EF4-FFF2-40B4-BE49-F238E27FC236}">
                        <a16:creationId xmlns:a16="http://schemas.microsoft.com/office/drawing/2014/main" id="{8A5DC77B-DF51-D572-AB67-2D8F43B07CAD}"/>
                      </a:ext>
                    </a:extLst>
                  </p:cNvPr>
                  <p:cNvSpPr/>
                  <p:nvPr/>
                </p:nvSpPr>
                <p:spPr>
                  <a:xfrm>
                    <a:off x="7628888" y="3094110"/>
                    <a:ext cx="376854" cy="1584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>
                        <a:moveTo>
                          <a:pt x="0" y="7921"/>
                        </a:moveTo>
                        <a:lnTo>
                          <a:pt x="376854" y="7921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60000"/>
                      <a:hueOff val="0"/>
                      <a:satOff val="0"/>
                      <a:lumOff val="0"/>
                      <a:alphaOff val="0"/>
                    </a:schemeClr>
                  </a:lnRef>
                  <a:fillRef idx="0">
                    <a:scrgbClr r="0" g="0" b="0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12" name="Straight Connector 4">
                    <a:extLst>
                      <a:ext uri="{FF2B5EF4-FFF2-40B4-BE49-F238E27FC236}">
                        <a16:creationId xmlns:a16="http://schemas.microsoft.com/office/drawing/2014/main" id="{6BCB074C-D95A-AC4E-EF9D-387DC83EDF68}"/>
                      </a:ext>
                    </a:extLst>
                  </p:cNvPr>
                  <p:cNvSpPr txBox="1"/>
                  <p:nvPr/>
                </p:nvSpPr>
                <p:spPr>
                  <a:xfrm>
                    <a:off x="7807894" y="3092610"/>
                    <a:ext cx="18842" cy="18842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12700" tIns="0" rIns="12700" bIns="0" numCol="1" spcCol="1270" anchor="ctr" anchorCtr="0">
                    <a:noAutofit/>
                  </a:bodyPr>
                  <a:lstStyle/>
                  <a:p>
                    <a:pPr marL="0" lvl="0" indent="0"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endParaRPr lang="en-GB" sz="500" kern="1200"/>
                  </a:p>
                </p:txBody>
              </p:sp>
            </p:grp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79422F5-3A08-AE67-A243-86F7ADEC1D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1454" y="2073961"/>
                  <a:ext cx="0" cy="223721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DAF331A1-1EBC-84EF-5B73-3F2A9AE8173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00645835"/>
                </p:ext>
              </p:extLst>
            </p:nvPr>
          </p:nvGraphicFramePr>
          <p:xfrm>
            <a:off x="-569469" y="1734772"/>
            <a:ext cx="12956345" cy="535227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BE26C4A-1711-35DF-9D00-62AABE620405}"/>
              </a:ext>
            </a:extLst>
          </p:cNvPr>
          <p:cNvSpPr txBox="1"/>
          <p:nvPr/>
        </p:nvSpPr>
        <p:spPr>
          <a:xfrm>
            <a:off x="4155900" y="345635"/>
            <a:ext cx="3142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b="1" i="0" dirty="0">
                <a:solidFill>
                  <a:srgbClr val="374151"/>
                </a:solidFill>
                <a:effectLst/>
                <a:latin typeface="+mj-lt"/>
              </a:rPr>
              <a:t>APPS DETAILS</a:t>
            </a:r>
          </a:p>
        </p:txBody>
      </p:sp>
    </p:spTree>
    <p:extLst>
      <p:ext uri="{BB962C8B-B14F-4D97-AF65-F5344CB8AC3E}">
        <p14:creationId xmlns:p14="http://schemas.microsoft.com/office/powerpoint/2010/main" val="2163116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vector businessmen shaking hands through display of video call on smart phone. internet business concept, cartoon character, vector illustration">
            <a:extLst>
              <a:ext uri="{FF2B5EF4-FFF2-40B4-BE49-F238E27FC236}">
                <a16:creationId xmlns:a16="http://schemas.microsoft.com/office/drawing/2014/main" id="{FB875D0C-7C33-CC76-68CE-19721F87D2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" t="18285" r="2667" b="12730"/>
          <a:stretch/>
        </p:blipFill>
        <p:spPr bwMode="auto">
          <a:xfrm>
            <a:off x="2309446" y="1741103"/>
            <a:ext cx="7573107" cy="36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5BAA59-613E-9C5E-D9A6-D9C743EC6DCA}"/>
              </a:ext>
            </a:extLst>
          </p:cNvPr>
          <p:cNvSpPr txBox="1"/>
          <p:nvPr/>
        </p:nvSpPr>
        <p:spPr>
          <a:xfrm>
            <a:off x="3048000" y="37255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dirty="0">
                <a:solidFill>
                  <a:srgbClr val="374151"/>
                </a:solidFill>
                <a:effectLst/>
                <a:latin typeface="+mj-lt"/>
              </a:rPr>
              <a:t>ONBOARDING PROCESS</a:t>
            </a:r>
          </a:p>
        </p:txBody>
      </p:sp>
    </p:spTree>
    <p:extLst>
      <p:ext uri="{BB962C8B-B14F-4D97-AF65-F5344CB8AC3E}">
        <p14:creationId xmlns:p14="http://schemas.microsoft.com/office/powerpoint/2010/main" val="123842740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ORGANIC 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FD594"/>
      </a:accent1>
      <a:accent2>
        <a:srgbClr val="718E37"/>
      </a:accent2>
      <a:accent3>
        <a:srgbClr val="E3AE00"/>
      </a:accent3>
      <a:accent4>
        <a:srgbClr val="9A7037"/>
      </a:accent4>
      <a:accent5>
        <a:srgbClr val="4A5A2B"/>
      </a:accent5>
      <a:accent6>
        <a:srgbClr val="5F473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ORGANIC 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FD594"/>
      </a:accent1>
      <a:accent2>
        <a:srgbClr val="718E37"/>
      </a:accent2>
      <a:accent3>
        <a:srgbClr val="E3AE00"/>
      </a:accent3>
      <a:accent4>
        <a:srgbClr val="9A7037"/>
      </a:accent4>
      <a:accent5>
        <a:srgbClr val="4A5A2B"/>
      </a:accent5>
      <a:accent6>
        <a:srgbClr val="5F473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ORGANIC 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FD594"/>
      </a:accent1>
      <a:accent2>
        <a:srgbClr val="718E37"/>
      </a:accent2>
      <a:accent3>
        <a:srgbClr val="E3AE00"/>
      </a:accent3>
      <a:accent4>
        <a:srgbClr val="9A7037"/>
      </a:accent4>
      <a:accent5>
        <a:srgbClr val="4A5A2B"/>
      </a:accent5>
      <a:accent6>
        <a:srgbClr val="5F473B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1009</Words>
  <Application>Microsoft Office PowerPoint</Application>
  <PresentationFormat>Widescreen</PresentationFormat>
  <Paragraphs>176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SHIVANSH GUPTA</cp:lastModifiedBy>
  <cp:revision>154</cp:revision>
  <dcterms:created xsi:type="dcterms:W3CDTF">2019-04-04T05:32:41Z</dcterms:created>
  <dcterms:modified xsi:type="dcterms:W3CDTF">2023-11-21T14:05:14Z</dcterms:modified>
</cp:coreProperties>
</file>