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62" r:id="rId3"/>
    <p:sldId id="257" r:id="rId4"/>
    <p:sldId id="260" r:id="rId5"/>
    <p:sldId id="258" r:id="rId6"/>
    <p:sldId id="259" r:id="rId7"/>
    <p:sldId id="261"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20"/>
    <p:restoredTop sz="94685"/>
  </p:normalViewPr>
  <p:slideViewPr>
    <p:cSldViewPr snapToGrid="0">
      <p:cViewPr varScale="1">
        <p:scale>
          <a:sx n="117" d="100"/>
          <a:sy n="117" d="100"/>
        </p:scale>
        <p:origin x="488" y="1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597737-038B-49C5-F909-0126518F32BE}"/>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endParaRPr lang="en-US"/>
          </a:p>
        </p:txBody>
      </p:sp>
      <p:sp>
        <p:nvSpPr>
          <p:cNvPr id="3" name="Subtitle 2">
            <a:extLst>
              <a:ext uri="{FF2B5EF4-FFF2-40B4-BE49-F238E27FC236}">
                <a16:creationId xmlns:a16="http://schemas.microsoft.com/office/drawing/2014/main" id="{707B9DF1-1405-B6AA-BABA-6DA2744C236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a:p>
        </p:txBody>
      </p:sp>
      <p:sp>
        <p:nvSpPr>
          <p:cNvPr id="4" name="Date Placeholder 3">
            <a:extLst>
              <a:ext uri="{FF2B5EF4-FFF2-40B4-BE49-F238E27FC236}">
                <a16:creationId xmlns:a16="http://schemas.microsoft.com/office/drawing/2014/main" id="{2B6F4355-E03C-819A-547B-386028FF8F9C}"/>
              </a:ext>
            </a:extLst>
          </p:cNvPr>
          <p:cNvSpPr>
            <a:spLocks noGrp="1"/>
          </p:cNvSpPr>
          <p:nvPr>
            <p:ph type="dt" sz="half" idx="10"/>
          </p:nvPr>
        </p:nvSpPr>
        <p:spPr/>
        <p:txBody>
          <a:bodyPr/>
          <a:lstStyle/>
          <a:p>
            <a:fld id="{379DBCA0-CFAB-3843-81D9-B9CB06D4D584}" type="datetimeFigureOut">
              <a:rPr lang="en-US" smtClean="0"/>
              <a:t>7/2/25</a:t>
            </a:fld>
            <a:endParaRPr lang="en-US"/>
          </a:p>
        </p:txBody>
      </p:sp>
      <p:sp>
        <p:nvSpPr>
          <p:cNvPr id="5" name="Footer Placeholder 4">
            <a:extLst>
              <a:ext uri="{FF2B5EF4-FFF2-40B4-BE49-F238E27FC236}">
                <a16:creationId xmlns:a16="http://schemas.microsoft.com/office/drawing/2014/main" id="{BDB525BE-16F6-C6ED-2823-28CE8C05BF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D9F2F7-45B0-0DB4-06CA-0D2377CD55A3}"/>
              </a:ext>
            </a:extLst>
          </p:cNvPr>
          <p:cNvSpPr>
            <a:spLocks noGrp="1"/>
          </p:cNvSpPr>
          <p:nvPr>
            <p:ph type="sldNum" sz="quarter" idx="12"/>
          </p:nvPr>
        </p:nvSpPr>
        <p:spPr/>
        <p:txBody>
          <a:bodyPr/>
          <a:lstStyle/>
          <a:p>
            <a:fld id="{E8E53968-A9BC-5544-8729-601148C62C03}" type="slidenum">
              <a:rPr lang="en-US" smtClean="0"/>
              <a:t>‹#›</a:t>
            </a:fld>
            <a:endParaRPr lang="en-US"/>
          </a:p>
        </p:txBody>
      </p:sp>
    </p:spTree>
    <p:extLst>
      <p:ext uri="{BB962C8B-B14F-4D97-AF65-F5344CB8AC3E}">
        <p14:creationId xmlns:p14="http://schemas.microsoft.com/office/powerpoint/2010/main" val="7144649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A397DC-CDA5-FCA7-381F-4A9B52C31F1E}"/>
              </a:ext>
            </a:extLst>
          </p:cNvPr>
          <p:cNvSpPr>
            <a:spLocks noGrp="1"/>
          </p:cNvSpPr>
          <p:nvPr>
            <p:ph type="title"/>
          </p:nvPr>
        </p:nvSpPr>
        <p:spPr/>
        <p:txBody>
          <a:bodyPr/>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820D4F5E-92E8-C8A5-BE63-1B1E5E9C85A9}"/>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132D3A2E-C9C5-0DFF-4826-3812123FA0A5}"/>
              </a:ext>
            </a:extLst>
          </p:cNvPr>
          <p:cNvSpPr>
            <a:spLocks noGrp="1"/>
          </p:cNvSpPr>
          <p:nvPr>
            <p:ph type="dt" sz="half" idx="10"/>
          </p:nvPr>
        </p:nvSpPr>
        <p:spPr/>
        <p:txBody>
          <a:bodyPr/>
          <a:lstStyle/>
          <a:p>
            <a:fld id="{379DBCA0-CFAB-3843-81D9-B9CB06D4D584}" type="datetimeFigureOut">
              <a:rPr lang="en-US" smtClean="0"/>
              <a:t>7/2/25</a:t>
            </a:fld>
            <a:endParaRPr lang="en-US"/>
          </a:p>
        </p:txBody>
      </p:sp>
      <p:sp>
        <p:nvSpPr>
          <p:cNvPr id="5" name="Footer Placeholder 4">
            <a:extLst>
              <a:ext uri="{FF2B5EF4-FFF2-40B4-BE49-F238E27FC236}">
                <a16:creationId xmlns:a16="http://schemas.microsoft.com/office/drawing/2014/main" id="{45A6CCDF-92E0-0FFA-6F4B-7AC9460B95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D3F57D9-53B0-4911-C8A3-CC0D96D90537}"/>
              </a:ext>
            </a:extLst>
          </p:cNvPr>
          <p:cNvSpPr>
            <a:spLocks noGrp="1"/>
          </p:cNvSpPr>
          <p:nvPr>
            <p:ph type="sldNum" sz="quarter" idx="12"/>
          </p:nvPr>
        </p:nvSpPr>
        <p:spPr/>
        <p:txBody>
          <a:bodyPr/>
          <a:lstStyle/>
          <a:p>
            <a:fld id="{E8E53968-A9BC-5544-8729-601148C62C03}" type="slidenum">
              <a:rPr lang="en-US" smtClean="0"/>
              <a:t>‹#›</a:t>
            </a:fld>
            <a:endParaRPr lang="en-US"/>
          </a:p>
        </p:txBody>
      </p:sp>
    </p:spTree>
    <p:extLst>
      <p:ext uri="{BB962C8B-B14F-4D97-AF65-F5344CB8AC3E}">
        <p14:creationId xmlns:p14="http://schemas.microsoft.com/office/powerpoint/2010/main" val="140579580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115F6D2-A690-4686-D1E8-F4BF10EA2C3C}"/>
              </a:ext>
            </a:extLst>
          </p:cNvPr>
          <p:cNvSpPr>
            <a:spLocks noGrp="1"/>
          </p:cNvSpPr>
          <p:nvPr>
            <p:ph type="title" orient="vert"/>
          </p:nvPr>
        </p:nvSpPr>
        <p:spPr>
          <a:xfrm>
            <a:off x="8724900" y="365125"/>
            <a:ext cx="2628900" cy="5811838"/>
          </a:xfrm>
        </p:spPr>
        <p:txBody>
          <a:bodyPr vert="eaVert"/>
          <a:lstStyle/>
          <a:p>
            <a:r>
              <a:rPr lang="en-GB"/>
              <a:t>Click to edit Master title style</a:t>
            </a:r>
            <a:endParaRPr lang="en-US"/>
          </a:p>
        </p:txBody>
      </p:sp>
      <p:sp>
        <p:nvSpPr>
          <p:cNvPr id="3" name="Vertical Text Placeholder 2">
            <a:extLst>
              <a:ext uri="{FF2B5EF4-FFF2-40B4-BE49-F238E27FC236}">
                <a16:creationId xmlns:a16="http://schemas.microsoft.com/office/drawing/2014/main" id="{3CDF5B9A-72BA-169A-4281-5D5B1FCCB359}"/>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1BCD93C-C7B2-3AAA-EF44-5C032DCAAD2A}"/>
              </a:ext>
            </a:extLst>
          </p:cNvPr>
          <p:cNvSpPr>
            <a:spLocks noGrp="1"/>
          </p:cNvSpPr>
          <p:nvPr>
            <p:ph type="dt" sz="half" idx="10"/>
          </p:nvPr>
        </p:nvSpPr>
        <p:spPr/>
        <p:txBody>
          <a:bodyPr/>
          <a:lstStyle/>
          <a:p>
            <a:fld id="{379DBCA0-CFAB-3843-81D9-B9CB06D4D584}" type="datetimeFigureOut">
              <a:rPr lang="en-US" smtClean="0"/>
              <a:t>7/2/25</a:t>
            </a:fld>
            <a:endParaRPr lang="en-US"/>
          </a:p>
        </p:txBody>
      </p:sp>
      <p:sp>
        <p:nvSpPr>
          <p:cNvPr id="5" name="Footer Placeholder 4">
            <a:extLst>
              <a:ext uri="{FF2B5EF4-FFF2-40B4-BE49-F238E27FC236}">
                <a16:creationId xmlns:a16="http://schemas.microsoft.com/office/drawing/2014/main" id="{CF74B903-296B-CA16-8C45-8766C6E716A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5B8F52F-96BB-4D9E-DDD9-CE681CC03211}"/>
              </a:ext>
            </a:extLst>
          </p:cNvPr>
          <p:cNvSpPr>
            <a:spLocks noGrp="1"/>
          </p:cNvSpPr>
          <p:nvPr>
            <p:ph type="sldNum" sz="quarter" idx="12"/>
          </p:nvPr>
        </p:nvSpPr>
        <p:spPr/>
        <p:txBody>
          <a:bodyPr/>
          <a:lstStyle/>
          <a:p>
            <a:fld id="{E8E53968-A9BC-5544-8729-601148C62C03}" type="slidenum">
              <a:rPr lang="en-US" smtClean="0"/>
              <a:t>‹#›</a:t>
            </a:fld>
            <a:endParaRPr lang="en-US"/>
          </a:p>
        </p:txBody>
      </p:sp>
    </p:spTree>
    <p:extLst>
      <p:ext uri="{BB962C8B-B14F-4D97-AF65-F5344CB8AC3E}">
        <p14:creationId xmlns:p14="http://schemas.microsoft.com/office/powerpoint/2010/main" val="13458732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4F0C5F-A3D4-1A2E-1FB1-05A8A7E2805F}"/>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2A1C6F34-7CD0-B2F7-994D-3582632B9242}"/>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FA8E3C62-A8D6-82A7-E18E-508C2A56433F}"/>
              </a:ext>
            </a:extLst>
          </p:cNvPr>
          <p:cNvSpPr>
            <a:spLocks noGrp="1"/>
          </p:cNvSpPr>
          <p:nvPr>
            <p:ph type="dt" sz="half" idx="10"/>
          </p:nvPr>
        </p:nvSpPr>
        <p:spPr/>
        <p:txBody>
          <a:bodyPr/>
          <a:lstStyle/>
          <a:p>
            <a:fld id="{379DBCA0-CFAB-3843-81D9-B9CB06D4D584}" type="datetimeFigureOut">
              <a:rPr lang="en-US" smtClean="0"/>
              <a:t>7/2/25</a:t>
            </a:fld>
            <a:endParaRPr lang="en-US"/>
          </a:p>
        </p:txBody>
      </p:sp>
      <p:sp>
        <p:nvSpPr>
          <p:cNvPr id="5" name="Footer Placeholder 4">
            <a:extLst>
              <a:ext uri="{FF2B5EF4-FFF2-40B4-BE49-F238E27FC236}">
                <a16:creationId xmlns:a16="http://schemas.microsoft.com/office/drawing/2014/main" id="{56F75243-B222-AFCA-1CBD-68FA6F6A86B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3E1E090-4BC3-E33B-B994-A2D63C2E485E}"/>
              </a:ext>
            </a:extLst>
          </p:cNvPr>
          <p:cNvSpPr>
            <a:spLocks noGrp="1"/>
          </p:cNvSpPr>
          <p:nvPr>
            <p:ph type="sldNum" sz="quarter" idx="12"/>
          </p:nvPr>
        </p:nvSpPr>
        <p:spPr/>
        <p:txBody>
          <a:bodyPr/>
          <a:lstStyle/>
          <a:p>
            <a:fld id="{E8E53968-A9BC-5544-8729-601148C62C03}" type="slidenum">
              <a:rPr lang="en-US" smtClean="0"/>
              <a:t>‹#›</a:t>
            </a:fld>
            <a:endParaRPr lang="en-US"/>
          </a:p>
        </p:txBody>
      </p:sp>
    </p:spTree>
    <p:extLst>
      <p:ext uri="{BB962C8B-B14F-4D97-AF65-F5344CB8AC3E}">
        <p14:creationId xmlns:p14="http://schemas.microsoft.com/office/powerpoint/2010/main" val="1969310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D579E9-77D8-7464-166B-5EE3B8A6AAEF}"/>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endParaRPr lang="en-US"/>
          </a:p>
        </p:txBody>
      </p:sp>
      <p:sp>
        <p:nvSpPr>
          <p:cNvPr id="3" name="Text Placeholder 2">
            <a:extLst>
              <a:ext uri="{FF2B5EF4-FFF2-40B4-BE49-F238E27FC236}">
                <a16:creationId xmlns:a16="http://schemas.microsoft.com/office/drawing/2014/main" id="{DD4C85F5-08B7-0528-EB5C-F8400F30CC5C}"/>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53E1F32F-BF36-C2FA-ABC7-5AE2351FC688}"/>
              </a:ext>
            </a:extLst>
          </p:cNvPr>
          <p:cNvSpPr>
            <a:spLocks noGrp="1"/>
          </p:cNvSpPr>
          <p:nvPr>
            <p:ph type="dt" sz="half" idx="10"/>
          </p:nvPr>
        </p:nvSpPr>
        <p:spPr/>
        <p:txBody>
          <a:bodyPr/>
          <a:lstStyle/>
          <a:p>
            <a:fld id="{379DBCA0-CFAB-3843-81D9-B9CB06D4D584}" type="datetimeFigureOut">
              <a:rPr lang="en-US" smtClean="0"/>
              <a:t>7/2/25</a:t>
            </a:fld>
            <a:endParaRPr lang="en-US"/>
          </a:p>
        </p:txBody>
      </p:sp>
      <p:sp>
        <p:nvSpPr>
          <p:cNvPr id="5" name="Footer Placeholder 4">
            <a:extLst>
              <a:ext uri="{FF2B5EF4-FFF2-40B4-BE49-F238E27FC236}">
                <a16:creationId xmlns:a16="http://schemas.microsoft.com/office/drawing/2014/main" id="{45DE3D1C-C190-168E-51C1-4E924FDBD9E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CA141FB-0763-A5C4-7ABC-5F1EE349112F}"/>
              </a:ext>
            </a:extLst>
          </p:cNvPr>
          <p:cNvSpPr>
            <a:spLocks noGrp="1"/>
          </p:cNvSpPr>
          <p:nvPr>
            <p:ph type="sldNum" sz="quarter" idx="12"/>
          </p:nvPr>
        </p:nvSpPr>
        <p:spPr/>
        <p:txBody>
          <a:bodyPr/>
          <a:lstStyle/>
          <a:p>
            <a:fld id="{E8E53968-A9BC-5544-8729-601148C62C03}" type="slidenum">
              <a:rPr lang="en-US" smtClean="0"/>
              <a:t>‹#›</a:t>
            </a:fld>
            <a:endParaRPr lang="en-US"/>
          </a:p>
        </p:txBody>
      </p:sp>
    </p:spTree>
    <p:extLst>
      <p:ext uri="{BB962C8B-B14F-4D97-AF65-F5344CB8AC3E}">
        <p14:creationId xmlns:p14="http://schemas.microsoft.com/office/powerpoint/2010/main" val="1863622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28D57A-2996-FA9A-CE88-8B5279F7FC63}"/>
              </a:ext>
            </a:extLst>
          </p:cNvPr>
          <p:cNvSpPr>
            <a:spLocks noGrp="1"/>
          </p:cNvSpPr>
          <p:nvPr>
            <p:ph type="title"/>
          </p:nvPr>
        </p:nvSpPr>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E5F680A8-2084-B76B-DA27-3120F31C97B6}"/>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a:extLst>
              <a:ext uri="{FF2B5EF4-FFF2-40B4-BE49-F238E27FC236}">
                <a16:creationId xmlns:a16="http://schemas.microsoft.com/office/drawing/2014/main" id="{9EE41D6C-2FA3-CB61-A887-F16C9F12675A}"/>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4">
            <a:extLst>
              <a:ext uri="{FF2B5EF4-FFF2-40B4-BE49-F238E27FC236}">
                <a16:creationId xmlns:a16="http://schemas.microsoft.com/office/drawing/2014/main" id="{AE8FEC44-709F-5E0E-FB80-4EA753252D8B}"/>
              </a:ext>
            </a:extLst>
          </p:cNvPr>
          <p:cNvSpPr>
            <a:spLocks noGrp="1"/>
          </p:cNvSpPr>
          <p:nvPr>
            <p:ph type="dt" sz="half" idx="10"/>
          </p:nvPr>
        </p:nvSpPr>
        <p:spPr/>
        <p:txBody>
          <a:bodyPr/>
          <a:lstStyle/>
          <a:p>
            <a:fld id="{379DBCA0-CFAB-3843-81D9-B9CB06D4D584}" type="datetimeFigureOut">
              <a:rPr lang="en-US" smtClean="0"/>
              <a:t>7/2/25</a:t>
            </a:fld>
            <a:endParaRPr lang="en-US"/>
          </a:p>
        </p:txBody>
      </p:sp>
      <p:sp>
        <p:nvSpPr>
          <p:cNvPr id="6" name="Footer Placeholder 5">
            <a:extLst>
              <a:ext uri="{FF2B5EF4-FFF2-40B4-BE49-F238E27FC236}">
                <a16:creationId xmlns:a16="http://schemas.microsoft.com/office/drawing/2014/main" id="{96D3D80C-7D3E-EB9E-42E8-D2393144F2D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706CA3-F8D3-3F6B-1992-AE796CC668EC}"/>
              </a:ext>
            </a:extLst>
          </p:cNvPr>
          <p:cNvSpPr>
            <a:spLocks noGrp="1"/>
          </p:cNvSpPr>
          <p:nvPr>
            <p:ph type="sldNum" sz="quarter" idx="12"/>
          </p:nvPr>
        </p:nvSpPr>
        <p:spPr/>
        <p:txBody>
          <a:bodyPr/>
          <a:lstStyle/>
          <a:p>
            <a:fld id="{E8E53968-A9BC-5544-8729-601148C62C03}" type="slidenum">
              <a:rPr lang="en-US" smtClean="0"/>
              <a:t>‹#›</a:t>
            </a:fld>
            <a:endParaRPr lang="en-US"/>
          </a:p>
        </p:txBody>
      </p:sp>
    </p:spTree>
    <p:extLst>
      <p:ext uri="{BB962C8B-B14F-4D97-AF65-F5344CB8AC3E}">
        <p14:creationId xmlns:p14="http://schemas.microsoft.com/office/powerpoint/2010/main" val="1798861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BFAE52-1BE9-7F9A-37F9-4122655AD5C0}"/>
              </a:ext>
            </a:extLst>
          </p:cNvPr>
          <p:cNvSpPr>
            <a:spLocks noGrp="1"/>
          </p:cNvSpPr>
          <p:nvPr>
            <p:ph type="title"/>
          </p:nvPr>
        </p:nvSpPr>
        <p:spPr>
          <a:xfrm>
            <a:off x="839788" y="365125"/>
            <a:ext cx="10515600" cy="1325563"/>
          </a:xfrm>
        </p:spPr>
        <p:txBody>
          <a:bodyPr/>
          <a:lstStyle/>
          <a:p>
            <a:r>
              <a:rPr lang="en-GB"/>
              <a:t>Click to edit Master title style</a:t>
            </a:r>
            <a:endParaRPr lang="en-US"/>
          </a:p>
        </p:txBody>
      </p:sp>
      <p:sp>
        <p:nvSpPr>
          <p:cNvPr id="3" name="Text Placeholder 2">
            <a:extLst>
              <a:ext uri="{FF2B5EF4-FFF2-40B4-BE49-F238E27FC236}">
                <a16:creationId xmlns:a16="http://schemas.microsoft.com/office/drawing/2014/main" id="{A15E0776-64F0-8C04-6DA7-2E1D8B1FE252}"/>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0DAD75FA-BB7C-DEBB-F44E-FB3DD1A252A0}"/>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a:extLst>
              <a:ext uri="{FF2B5EF4-FFF2-40B4-BE49-F238E27FC236}">
                <a16:creationId xmlns:a16="http://schemas.microsoft.com/office/drawing/2014/main" id="{F12B7689-B1E7-F6CF-E4A1-E3C070D4DDB8}"/>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A23E6D88-137E-F7DA-2BD0-F9A761B06F95}"/>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6">
            <a:extLst>
              <a:ext uri="{FF2B5EF4-FFF2-40B4-BE49-F238E27FC236}">
                <a16:creationId xmlns:a16="http://schemas.microsoft.com/office/drawing/2014/main" id="{F8EACF1D-E006-1395-9D8A-748418B39A48}"/>
              </a:ext>
            </a:extLst>
          </p:cNvPr>
          <p:cNvSpPr>
            <a:spLocks noGrp="1"/>
          </p:cNvSpPr>
          <p:nvPr>
            <p:ph type="dt" sz="half" idx="10"/>
          </p:nvPr>
        </p:nvSpPr>
        <p:spPr/>
        <p:txBody>
          <a:bodyPr/>
          <a:lstStyle/>
          <a:p>
            <a:fld id="{379DBCA0-CFAB-3843-81D9-B9CB06D4D584}" type="datetimeFigureOut">
              <a:rPr lang="en-US" smtClean="0"/>
              <a:t>7/2/25</a:t>
            </a:fld>
            <a:endParaRPr lang="en-US"/>
          </a:p>
        </p:txBody>
      </p:sp>
      <p:sp>
        <p:nvSpPr>
          <p:cNvPr id="8" name="Footer Placeholder 7">
            <a:extLst>
              <a:ext uri="{FF2B5EF4-FFF2-40B4-BE49-F238E27FC236}">
                <a16:creationId xmlns:a16="http://schemas.microsoft.com/office/drawing/2014/main" id="{498536A4-BD0F-B7A2-D0C6-B2A85AEEAACB}"/>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B4429FF5-FC76-D9BA-A059-C2415FE6C811}"/>
              </a:ext>
            </a:extLst>
          </p:cNvPr>
          <p:cNvSpPr>
            <a:spLocks noGrp="1"/>
          </p:cNvSpPr>
          <p:nvPr>
            <p:ph type="sldNum" sz="quarter" idx="12"/>
          </p:nvPr>
        </p:nvSpPr>
        <p:spPr/>
        <p:txBody>
          <a:bodyPr/>
          <a:lstStyle/>
          <a:p>
            <a:fld id="{E8E53968-A9BC-5544-8729-601148C62C03}" type="slidenum">
              <a:rPr lang="en-US" smtClean="0"/>
              <a:t>‹#›</a:t>
            </a:fld>
            <a:endParaRPr lang="en-US"/>
          </a:p>
        </p:txBody>
      </p:sp>
    </p:spTree>
    <p:extLst>
      <p:ext uri="{BB962C8B-B14F-4D97-AF65-F5344CB8AC3E}">
        <p14:creationId xmlns:p14="http://schemas.microsoft.com/office/powerpoint/2010/main" val="19356659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D2E6F2-913E-7115-C7DE-D5696C79B38D}"/>
              </a:ext>
            </a:extLst>
          </p:cNvPr>
          <p:cNvSpPr>
            <a:spLocks noGrp="1"/>
          </p:cNvSpPr>
          <p:nvPr>
            <p:ph type="title"/>
          </p:nvPr>
        </p:nvSpPr>
        <p:spPr/>
        <p:txBody>
          <a:bodyPr/>
          <a:lstStyle/>
          <a:p>
            <a:r>
              <a:rPr lang="en-GB"/>
              <a:t>Click to edit Master title style</a:t>
            </a:r>
            <a:endParaRPr lang="en-US"/>
          </a:p>
        </p:txBody>
      </p:sp>
      <p:sp>
        <p:nvSpPr>
          <p:cNvPr id="3" name="Date Placeholder 2">
            <a:extLst>
              <a:ext uri="{FF2B5EF4-FFF2-40B4-BE49-F238E27FC236}">
                <a16:creationId xmlns:a16="http://schemas.microsoft.com/office/drawing/2014/main" id="{803088B8-4E18-2BE5-F064-D228BBE044F5}"/>
              </a:ext>
            </a:extLst>
          </p:cNvPr>
          <p:cNvSpPr>
            <a:spLocks noGrp="1"/>
          </p:cNvSpPr>
          <p:nvPr>
            <p:ph type="dt" sz="half" idx="10"/>
          </p:nvPr>
        </p:nvSpPr>
        <p:spPr/>
        <p:txBody>
          <a:bodyPr/>
          <a:lstStyle/>
          <a:p>
            <a:fld id="{379DBCA0-CFAB-3843-81D9-B9CB06D4D584}" type="datetimeFigureOut">
              <a:rPr lang="en-US" smtClean="0"/>
              <a:t>7/2/25</a:t>
            </a:fld>
            <a:endParaRPr lang="en-US"/>
          </a:p>
        </p:txBody>
      </p:sp>
      <p:sp>
        <p:nvSpPr>
          <p:cNvPr id="4" name="Footer Placeholder 3">
            <a:extLst>
              <a:ext uri="{FF2B5EF4-FFF2-40B4-BE49-F238E27FC236}">
                <a16:creationId xmlns:a16="http://schemas.microsoft.com/office/drawing/2014/main" id="{2F66B0EA-8B05-06F1-8D35-023531B31ED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7C6CFC2-604B-2685-6A46-17B6DFFB9228}"/>
              </a:ext>
            </a:extLst>
          </p:cNvPr>
          <p:cNvSpPr>
            <a:spLocks noGrp="1"/>
          </p:cNvSpPr>
          <p:nvPr>
            <p:ph type="sldNum" sz="quarter" idx="12"/>
          </p:nvPr>
        </p:nvSpPr>
        <p:spPr/>
        <p:txBody>
          <a:bodyPr/>
          <a:lstStyle/>
          <a:p>
            <a:fld id="{E8E53968-A9BC-5544-8729-601148C62C03}" type="slidenum">
              <a:rPr lang="en-US" smtClean="0"/>
              <a:t>‹#›</a:t>
            </a:fld>
            <a:endParaRPr lang="en-US"/>
          </a:p>
        </p:txBody>
      </p:sp>
    </p:spTree>
    <p:extLst>
      <p:ext uri="{BB962C8B-B14F-4D97-AF65-F5344CB8AC3E}">
        <p14:creationId xmlns:p14="http://schemas.microsoft.com/office/powerpoint/2010/main" val="103026444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1972A54-A896-3FB8-9228-8A64DD6D5E40}"/>
              </a:ext>
            </a:extLst>
          </p:cNvPr>
          <p:cNvSpPr>
            <a:spLocks noGrp="1"/>
          </p:cNvSpPr>
          <p:nvPr>
            <p:ph type="dt" sz="half" idx="10"/>
          </p:nvPr>
        </p:nvSpPr>
        <p:spPr/>
        <p:txBody>
          <a:bodyPr/>
          <a:lstStyle/>
          <a:p>
            <a:fld id="{379DBCA0-CFAB-3843-81D9-B9CB06D4D584}" type="datetimeFigureOut">
              <a:rPr lang="en-US" smtClean="0"/>
              <a:t>7/2/25</a:t>
            </a:fld>
            <a:endParaRPr lang="en-US"/>
          </a:p>
        </p:txBody>
      </p:sp>
      <p:sp>
        <p:nvSpPr>
          <p:cNvPr id="3" name="Footer Placeholder 2">
            <a:extLst>
              <a:ext uri="{FF2B5EF4-FFF2-40B4-BE49-F238E27FC236}">
                <a16:creationId xmlns:a16="http://schemas.microsoft.com/office/drawing/2014/main" id="{CACC2A45-6D4A-551A-5348-703630F6A95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2503CCD0-0E96-325E-1E48-AC926F5C9C79}"/>
              </a:ext>
            </a:extLst>
          </p:cNvPr>
          <p:cNvSpPr>
            <a:spLocks noGrp="1"/>
          </p:cNvSpPr>
          <p:nvPr>
            <p:ph type="sldNum" sz="quarter" idx="12"/>
          </p:nvPr>
        </p:nvSpPr>
        <p:spPr/>
        <p:txBody>
          <a:bodyPr/>
          <a:lstStyle/>
          <a:p>
            <a:fld id="{E8E53968-A9BC-5544-8729-601148C62C03}" type="slidenum">
              <a:rPr lang="en-US" smtClean="0"/>
              <a:t>‹#›</a:t>
            </a:fld>
            <a:endParaRPr lang="en-US"/>
          </a:p>
        </p:txBody>
      </p:sp>
    </p:spTree>
    <p:extLst>
      <p:ext uri="{BB962C8B-B14F-4D97-AF65-F5344CB8AC3E}">
        <p14:creationId xmlns:p14="http://schemas.microsoft.com/office/powerpoint/2010/main" val="236699607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FB225D-560A-AA1E-6246-90ED94AD3105}"/>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Content Placeholder 2">
            <a:extLst>
              <a:ext uri="{FF2B5EF4-FFF2-40B4-BE49-F238E27FC236}">
                <a16:creationId xmlns:a16="http://schemas.microsoft.com/office/drawing/2014/main" id="{879A6946-4CC2-36EE-B173-21AAA0E90B3F}"/>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a:extLst>
              <a:ext uri="{FF2B5EF4-FFF2-40B4-BE49-F238E27FC236}">
                <a16:creationId xmlns:a16="http://schemas.microsoft.com/office/drawing/2014/main" id="{9EB12DE6-A7F4-FA1B-C0F1-EEF4BB38612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53BE4D8D-9DC8-8893-A6C2-7D9F0FFFB00F}"/>
              </a:ext>
            </a:extLst>
          </p:cNvPr>
          <p:cNvSpPr>
            <a:spLocks noGrp="1"/>
          </p:cNvSpPr>
          <p:nvPr>
            <p:ph type="dt" sz="half" idx="10"/>
          </p:nvPr>
        </p:nvSpPr>
        <p:spPr/>
        <p:txBody>
          <a:bodyPr/>
          <a:lstStyle/>
          <a:p>
            <a:fld id="{379DBCA0-CFAB-3843-81D9-B9CB06D4D584}" type="datetimeFigureOut">
              <a:rPr lang="en-US" smtClean="0"/>
              <a:t>7/2/25</a:t>
            </a:fld>
            <a:endParaRPr lang="en-US"/>
          </a:p>
        </p:txBody>
      </p:sp>
      <p:sp>
        <p:nvSpPr>
          <p:cNvPr id="6" name="Footer Placeholder 5">
            <a:extLst>
              <a:ext uri="{FF2B5EF4-FFF2-40B4-BE49-F238E27FC236}">
                <a16:creationId xmlns:a16="http://schemas.microsoft.com/office/drawing/2014/main" id="{1B8692FD-F1EA-91E2-B60E-EA19655E5AF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352DA5C-9A90-7BF1-9FB2-CAFB50AC26A9}"/>
              </a:ext>
            </a:extLst>
          </p:cNvPr>
          <p:cNvSpPr>
            <a:spLocks noGrp="1"/>
          </p:cNvSpPr>
          <p:nvPr>
            <p:ph type="sldNum" sz="quarter" idx="12"/>
          </p:nvPr>
        </p:nvSpPr>
        <p:spPr/>
        <p:txBody>
          <a:bodyPr/>
          <a:lstStyle/>
          <a:p>
            <a:fld id="{E8E53968-A9BC-5544-8729-601148C62C03}" type="slidenum">
              <a:rPr lang="en-US" smtClean="0"/>
              <a:t>‹#›</a:t>
            </a:fld>
            <a:endParaRPr lang="en-US"/>
          </a:p>
        </p:txBody>
      </p:sp>
    </p:spTree>
    <p:extLst>
      <p:ext uri="{BB962C8B-B14F-4D97-AF65-F5344CB8AC3E}">
        <p14:creationId xmlns:p14="http://schemas.microsoft.com/office/powerpoint/2010/main" val="8238856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C2F171-629C-8796-797B-BAEA698CDE6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endParaRPr lang="en-US"/>
          </a:p>
        </p:txBody>
      </p:sp>
      <p:sp>
        <p:nvSpPr>
          <p:cNvPr id="3" name="Picture Placeholder 2">
            <a:extLst>
              <a:ext uri="{FF2B5EF4-FFF2-40B4-BE49-F238E27FC236}">
                <a16:creationId xmlns:a16="http://schemas.microsoft.com/office/drawing/2014/main" id="{D777918C-722D-AD46-FA8D-BD80C2F792C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FB37BF3A-B75F-CFC0-AE9B-4199C85C90AD}"/>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19D803DE-039F-9BC6-89EB-C62DB2CD022E}"/>
              </a:ext>
            </a:extLst>
          </p:cNvPr>
          <p:cNvSpPr>
            <a:spLocks noGrp="1"/>
          </p:cNvSpPr>
          <p:nvPr>
            <p:ph type="dt" sz="half" idx="10"/>
          </p:nvPr>
        </p:nvSpPr>
        <p:spPr/>
        <p:txBody>
          <a:bodyPr/>
          <a:lstStyle/>
          <a:p>
            <a:fld id="{379DBCA0-CFAB-3843-81D9-B9CB06D4D584}" type="datetimeFigureOut">
              <a:rPr lang="en-US" smtClean="0"/>
              <a:t>7/2/25</a:t>
            </a:fld>
            <a:endParaRPr lang="en-US"/>
          </a:p>
        </p:txBody>
      </p:sp>
      <p:sp>
        <p:nvSpPr>
          <p:cNvPr id="6" name="Footer Placeholder 5">
            <a:extLst>
              <a:ext uri="{FF2B5EF4-FFF2-40B4-BE49-F238E27FC236}">
                <a16:creationId xmlns:a16="http://schemas.microsoft.com/office/drawing/2014/main" id="{B4C90404-0B00-F54C-9758-C87E0D65543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0CD97CA-5677-171A-2A55-C0A23817CD93}"/>
              </a:ext>
            </a:extLst>
          </p:cNvPr>
          <p:cNvSpPr>
            <a:spLocks noGrp="1"/>
          </p:cNvSpPr>
          <p:nvPr>
            <p:ph type="sldNum" sz="quarter" idx="12"/>
          </p:nvPr>
        </p:nvSpPr>
        <p:spPr/>
        <p:txBody>
          <a:bodyPr/>
          <a:lstStyle/>
          <a:p>
            <a:fld id="{E8E53968-A9BC-5544-8729-601148C62C03}" type="slidenum">
              <a:rPr lang="en-US" smtClean="0"/>
              <a:t>‹#›</a:t>
            </a:fld>
            <a:endParaRPr lang="en-US"/>
          </a:p>
        </p:txBody>
      </p:sp>
    </p:spTree>
    <p:extLst>
      <p:ext uri="{BB962C8B-B14F-4D97-AF65-F5344CB8AC3E}">
        <p14:creationId xmlns:p14="http://schemas.microsoft.com/office/powerpoint/2010/main" val="19927270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911C47A-E6EE-C1F7-D6ED-3CEA82C386AD}"/>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endParaRPr lang="en-US"/>
          </a:p>
        </p:txBody>
      </p:sp>
      <p:sp>
        <p:nvSpPr>
          <p:cNvPr id="3" name="Text Placeholder 2">
            <a:extLst>
              <a:ext uri="{FF2B5EF4-FFF2-40B4-BE49-F238E27FC236}">
                <a16:creationId xmlns:a16="http://schemas.microsoft.com/office/drawing/2014/main" id="{782AF6D8-A2AC-E1D4-8453-585DEE12C72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a:extLst>
              <a:ext uri="{FF2B5EF4-FFF2-40B4-BE49-F238E27FC236}">
                <a16:creationId xmlns:a16="http://schemas.microsoft.com/office/drawing/2014/main" id="{23F77E1D-233C-05CC-7A8A-28163BC3A11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379DBCA0-CFAB-3843-81D9-B9CB06D4D584}" type="datetimeFigureOut">
              <a:rPr lang="en-US" smtClean="0"/>
              <a:t>7/2/25</a:t>
            </a:fld>
            <a:endParaRPr lang="en-US"/>
          </a:p>
        </p:txBody>
      </p:sp>
      <p:sp>
        <p:nvSpPr>
          <p:cNvPr id="5" name="Footer Placeholder 4">
            <a:extLst>
              <a:ext uri="{FF2B5EF4-FFF2-40B4-BE49-F238E27FC236}">
                <a16:creationId xmlns:a16="http://schemas.microsoft.com/office/drawing/2014/main" id="{C1174378-F7A7-6A99-10E5-F8EF9B01A720}"/>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2ED5CBC8-576B-92D4-729B-424918F2069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8E53968-A9BC-5544-8729-601148C62C03}" type="slidenum">
              <a:rPr lang="en-US" smtClean="0"/>
              <a:t>‹#›</a:t>
            </a:fld>
            <a:endParaRPr lang="en-US"/>
          </a:p>
        </p:txBody>
      </p:sp>
    </p:spTree>
    <p:extLst>
      <p:ext uri="{BB962C8B-B14F-4D97-AF65-F5344CB8AC3E}">
        <p14:creationId xmlns:p14="http://schemas.microsoft.com/office/powerpoint/2010/main" val="16081391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D6E2B0-61F1-D4C5-44A2-06D593628085}"/>
              </a:ext>
            </a:extLst>
          </p:cNvPr>
          <p:cNvSpPr>
            <a:spLocks noGrp="1"/>
          </p:cNvSpPr>
          <p:nvPr>
            <p:ph type="ctrTitle"/>
          </p:nvPr>
        </p:nvSpPr>
        <p:spPr>
          <a:xfrm>
            <a:off x="1523999" y="1122363"/>
            <a:ext cx="9516035" cy="2387600"/>
          </a:xfrm>
        </p:spPr>
        <p:txBody>
          <a:bodyPr/>
          <a:lstStyle/>
          <a:p>
            <a:r>
              <a:rPr lang="en-IN" b="1" dirty="0"/>
              <a:t>Automated Documentation System</a:t>
            </a:r>
          </a:p>
        </p:txBody>
      </p:sp>
      <p:sp>
        <p:nvSpPr>
          <p:cNvPr id="3" name="Subtitle 2">
            <a:extLst>
              <a:ext uri="{FF2B5EF4-FFF2-40B4-BE49-F238E27FC236}">
                <a16:creationId xmlns:a16="http://schemas.microsoft.com/office/drawing/2014/main" id="{C90A76B9-6674-C9CC-DDD7-7361723E6F96}"/>
              </a:ext>
            </a:extLst>
          </p:cNvPr>
          <p:cNvSpPr>
            <a:spLocks noGrp="1"/>
          </p:cNvSpPr>
          <p:nvPr>
            <p:ph type="subTitle" idx="1"/>
          </p:nvPr>
        </p:nvSpPr>
        <p:spPr/>
        <p:txBody>
          <a:bodyPr>
            <a:normAutofit fontScale="70000" lnSpcReduction="20000"/>
          </a:bodyPr>
          <a:lstStyle/>
          <a:p>
            <a:endParaRPr lang="en-IN" dirty="0"/>
          </a:p>
          <a:p>
            <a:r>
              <a:rPr lang="en-IN" dirty="0"/>
              <a:t>Transforming project documentation from manual chaos to intelligent automation</a:t>
            </a:r>
          </a:p>
          <a:p>
            <a:br>
              <a:rPr lang="en-IN" dirty="0"/>
            </a:br>
            <a:endParaRPr lang="en-IN" dirty="0"/>
          </a:p>
          <a:p>
            <a:br>
              <a:rPr lang="en-IN" dirty="0"/>
            </a:br>
            <a:endParaRPr lang="en-US" dirty="0"/>
          </a:p>
        </p:txBody>
      </p:sp>
    </p:spTree>
    <p:extLst>
      <p:ext uri="{BB962C8B-B14F-4D97-AF65-F5344CB8AC3E}">
        <p14:creationId xmlns:p14="http://schemas.microsoft.com/office/powerpoint/2010/main" val="39050141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7DB08-2720-ACEF-51A1-9F2C1C561770}"/>
              </a:ext>
            </a:extLst>
          </p:cNvPr>
          <p:cNvSpPr>
            <a:spLocks noGrp="1"/>
          </p:cNvSpPr>
          <p:nvPr>
            <p:ph type="title"/>
          </p:nvPr>
        </p:nvSpPr>
        <p:spPr/>
        <p:txBody>
          <a:bodyPr/>
          <a:lstStyle/>
          <a:p>
            <a:r>
              <a:rPr lang="en-US" dirty="0"/>
              <a:t>Automated Documentation Agent</a:t>
            </a:r>
          </a:p>
        </p:txBody>
      </p:sp>
      <p:sp>
        <p:nvSpPr>
          <p:cNvPr id="3" name="Content Placeholder 2">
            <a:extLst>
              <a:ext uri="{FF2B5EF4-FFF2-40B4-BE49-F238E27FC236}">
                <a16:creationId xmlns:a16="http://schemas.microsoft.com/office/drawing/2014/main" id="{0B4F499D-F572-7761-1E0E-B5993C2DBB1C}"/>
              </a:ext>
            </a:extLst>
          </p:cNvPr>
          <p:cNvSpPr>
            <a:spLocks noGrp="1"/>
          </p:cNvSpPr>
          <p:nvPr>
            <p:ph idx="1"/>
          </p:nvPr>
        </p:nvSpPr>
        <p:spPr/>
        <p:txBody>
          <a:bodyPr/>
          <a:lstStyle/>
          <a:p>
            <a:r>
              <a:rPr lang="en-IN" dirty="0"/>
              <a:t>Build an intelligent system that automatically generates comprehensive project documentation from multiple data sources</a:t>
            </a:r>
          </a:p>
          <a:p>
            <a:r>
              <a:rPr lang="en-IN" dirty="0"/>
              <a:t>Real-time documentation updates</a:t>
            </a:r>
          </a:p>
          <a:p>
            <a:r>
              <a:rPr lang="en-IN" dirty="0"/>
              <a:t>Consistent formatting standards</a:t>
            </a:r>
          </a:p>
          <a:p>
            <a:r>
              <a:rPr lang="en-IN" dirty="0"/>
              <a:t>Complete project visibility</a:t>
            </a:r>
          </a:p>
          <a:p>
            <a:r>
              <a:rPr lang="en-IN" dirty="0"/>
              <a:t>Automated relationship mapping</a:t>
            </a:r>
          </a:p>
          <a:p>
            <a:r>
              <a:rPr lang="en-IN" dirty="0"/>
              <a:t>Version history and change tracking</a:t>
            </a:r>
          </a:p>
          <a:p>
            <a:pPr marL="0" indent="0">
              <a:buNone/>
            </a:pPr>
            <a:endParaRPr lang="en-US" dirty="0"/>
          </a:p>
        </p:txBody>
      </p:sp>
    </p:spTree>
    <p:extLst>
      <p:ext uri="{BB962C8B-B14F-4D97-AF65-F5344CB8AC3E}">
        <p14:creationId xmlns:p14="http://schemas.microsoft.com/office/powerpoint/2010/main" val="29476078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7313D-4E0A-B1A3-9C67-9AD162F0FA1E}"/>
              </a:ext>
            </a:extLst>
          </p:cNvPr>
          <p:cNvSpPr>
            <a:spLocks noGrp="1"/>
          </p:cNvSpPr>
          <p:nvPr>
            <p:ph type="title"/>
          </p:nvPr>
        </p:nvSpPr>
        <p:spPr/>
        <p:txBody>
          <a:bodyPr>
            <a:normAutofit/>
          </a:bodyPr>
          <a:lstStyle/>
          <a:p>
            <a:r>
              <a:rPr lang="en-IN" b="1" dirty="0"/>
              <a:t>Documentation challenges</a:t>
            </a:r>
            <a:endParaRPr lang="en-US" dirty="0"/>
          </a:p>
        </p:txBody>
      </p:sp>
      <p:sp>
        <p:nvSpPr>
          <p:cNvPr id="3" name="Content Placeholder 2">
            <a:extLst>
              <a:ext uri="{FF2B5EF4-FFF2-40B4-BE49-F238E27FC236}">
                <a16:creationId xmlns:a16="http://schemas.microsoft.com/office/drawing/2014/main" id="{E5F5FDD4-8EF5-73AD-4C03-9AFEC53D610B}"/>
              </a:ext>
            </a:extLst>
          </p:cNvPr>
          <p:cNvSpPr>
            <a:spLocks noGrp="1"/>
          </p:cNvSpPr>
          <p:nvPr>
            <p:ph idx="1"/>
          </p:nvPr>
        </p:nvSpPr>
        <p:spPr/>
        <p:txBody>
          <a:bodyPr>
            <a:normAutofit/>
          </a:bodyPr>
          <a:lstStyle/>
          <a:p>
            <a:r>
              <a:rPr lang="en-IN" dirty="0"/>
              <a:t>Manual documentation is time-consuming</a:t>
            </a:r>
          </a:p>
          <a:p>
            <a:r>
              <a:rPr lang="en-IN" dirty="0"/>
              <a:t>Documentation gets outdated quickly</a:t>
            </a:r>
          </a:p>
          <a:p>
            <a:r>
              <a:rPr lang="en-IN" dirty="0"/>
              <a:t>Inconsistent formatting across projects</a:t>
            </a:r>
          </a:p>
          <a:p>
            <a:r>
              <a:rPr lang="en-IN" dirty="0"/>
              <a:t>Missing context and relationships</a:t>
            </a:r>
          </a:p>
          <a:p>
            <a:r>
              <a:rPr lang="en-IN" dirty="0"/>
              <a:t>No historical tracking of changes</a:t>
            </a:r>
          </a:p>
          <a:p>
            <a:r>
              <a:rPr lang="en-IN" dirty="0"/>
              <a:t>Ticket updates, bug details, and essential documentation are often missed or forgotten when handled manually.</a:t>
            </a:r>
          </a:p>
          <a:p>
            <a:pPr marL="0" indent="0">
              <a:buNone/>
            </a:pPr>
            <a:br>
              <a:rPr lang="en-IN" b="1" dirty="0"/>
            </a:br>
            <a:endParaRPr lang="en-IN" b="1" dirty="0"/>
          </a:p>
          <a:p>
            <a:endParaRPr lang="en-US" dirty="0"/>
          </a:p>
        </p:txBody>
      </p:sp>
    </p:spTree>
    <p:extLst>
      <p:ext uri="{BB962C8B-B14F-4D97-AF65-F5344CB8AC3E}">
        <p14:creationId xmlns:p14="http://schemas.microsoft.com/office/powerpoint/2010/main" val="320138873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5CF7BD-C9FF-077B-F00D-415C82B71B94}"/>
              </a:ext>
            </a:extLst>
          </p:cNvPr>
          <p:cNvSpPr>
            <a:spLocks noGrp="1"/>
          </p:cNvSpPr>
          <p:nvPr>
            <p:ph type="title"/>
          </p:nvPr>
        </p:nvSpPr>
        <p:spPr/>
        <p:txBody>
          <a:bodyPr/>
          <a:lstStyle/>
          <a:p>
            <a:r>
              <a:rPr lang="en-US" dirty="0"/>
              <a:t>Documentation workflow</a:t>
            </a:r>
          </a:p>
        </p:txBody>
      </p:sp>
      <p:sp>
        <p:nvSpPr>
          <p:cNvPr id="3" name="Content Placeholder 2">
            <a:extLst>
              <a:ext uri="{FF2B5EF4-FFF2-40B4-BE49-F238E27FC236}">
                <a16:creationId xmlns:a16="http://schemas.microsoft.com/office/drawing/2014/main" id="{83B16607-59D9-BB69-FB82-0FD86F5FFE53}"/>
              </a:ext>
            </a:extLst>
          </p:cNvPr>
          <p:cNvSpPr>
            <a:spLocks noGrp="1"/>
          </p:cNvSpPr>
          <p:nvPr>
            <p:ph idx="1"/>
          </p:nvPr>
        </p:nvSpPr>
        <p:spPr/>
        <p:txBody>
          <a:bodyPr/>
          <a:lstStyle/>
          <a:p>
            <a:r>
              <a:rPr lang="en-IN" dirty="0"/>
              <a:t>Step 1: Data Collection</a:t>
            </a:r>
          </a:p>
          <a:p>
            <a:r>
              <a:rPr lang="en-IN" dirty="0"/>
              <a:t>Step 2: Analyse the data from different sources</a:t>
            </a:r>
          </a:p>
          <a:p>
            <a:r>
              <a:rPr lang="en-IN" dirty="0"/>
              <a:t>Step 3: Manual Writing of content</a:t>
            </a:r>
          </a:p>
          <a:p>
            <a:r>
              <a:rPr lang="en-IN" dirty="0"/>
              <a:t>Step 4: Document Generation</a:t>
            </a:r>
          </a:p>
          <a:p>
            <a:r>
              <a:rPr lang="en-IN" dirty="0"/>
              <a:t>Step 5: Publishing</a:t>
            </a:r>
            <a:br>
              <a:rPr lang="en-IN" dirty="0"/>
            </a:br>
            <a:br>
              <a:rPr lang="en-IN" dirty="0"/>
            </a:br>
            <a:br>
              <a:rPr lang="en-IN" dirty="0"/>
            </a:br>
            <a:endParaRPr lang="en-US" dirty="0"/>
          </a:p>
        </p:txBody>
      </p:sp>
    </p:spTree>
    <p:extLst>
      <p:ext uri="{BB962C8B-B14F-4D97-AF65-F5344CB8AC3E}">
        <p14:creationId xmlns:p14="http://schemas.microsoft.com/office/powerpoint/2010/main" val="178734431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5E2306-5F27-B28B-F8E2-888EFB636495}"/>
              </a:ext>
            </a:extLst>
          </p:cNvPr>
          <p:cNvSpPr>
            <a:spLocks noGrp="1"/>
          </p:cNvSpPr>
          <p:nvPr>
            <p:ph type="title"/>
          </p:nvPr>
        </p:nvSpPr>
        <p:spPr/>
        <p:txBody>
          <a:bodyPr/>
          <a:lstStyle/>
          <a:p>
            <a:r>
              <a:rPr lang="en-US" dirty="0"/>
              <a:t>Automated Documentation Approach</a:t>
            </a:r>
          </a:p>
        </p:txBody>
      </p:sp>
      <p:sp>
        <p:nvSpPr>
          <p:cNvPr id="3" name="Content Placeholder 2">
            <a:extLst>
              <a:ext uri="{FF2B5EF4-FFF2-40B4-BE49-F238E27FC236}">
                <a16:creationId xmlns:a16="http://schemas.microsoft.com/office/drawing/2014/main" id="{EC59B864-123A-4E63-B4F4-6D13C8ABA0DF}"/>
              </a:ext>
            </a:extLst>
          </p:cNvPr>
          <p:cNvSpPr>
            <a:spLocks noGrp="1"/>
          </p:cNvSpPr>
          <p:nvPr>
            <p:ph idx="1"/>
          </p:nvPr>
        </p:nvSpPr>
        <p:spPr/>
        <p:txBody>
          <a:bodyPr/>
          <a:lstStyle/>
          <a:p>
            <a:r>
              <a:rPr lang="en-IN" dirty="0"/>
              <a:t>Real-time documentation updates</a:t>
            </a:r>
          </a:p>
          <a:p>
            <a:r>
              <a:rPr lang="en-IN" dirty="0"/>
              <a:t>Consistent formatting standards</a:t>
            </a:r>
          </a:p>
          <a:p>
            <a:r>
              <a:rPr lang="en-IN" dirty="0"/>
              <a:t>Complete project visibility</a:t>
            </a:r>
          </a:p>
          <a:p>
            <a:r>
              <a:rPr lang="en-IN" dirty="0"/>
              <a:t>Automated relationship mapping</a:t>
            </a:r>
          </a:p>
          <a:p>
            <a:r>
              <a:rPr lang="en-IN" dirty="0"/>
              <a:t>Version history and change tracking</a:t>
            </a:r>
          </a:p>
          <a:p>
            <a:r>
              <a:rPr lang="en-US" dirty="0"/>
              <a:t>We can even have this agent </a:t>
            </a:r>
            <a:r>
              <a:rPr lang="en-US" dirty="0" err="1"/>
              <a:t>analyse</a:t>
            </a:r>
            <a:r>
              <a:rPr lang="en-US" dirty="0"/>
              <a:t> the existing project codebase and infrastructure, as well as Jira tickets, to create a comprehensive documentation of the project.</a:t>
            </a:r>
          </a:p>
        </p:txBody>
      </p:sp>
    </p:spTree>
    <p:extLst>
      <p:ext uri="{BB962C8B-B14F-4D97-AF65-F5344CB8AC3E}">
        <p14:creationId xmlns:p14="http://schemas.microsoft.com/office/powerpoint/2010/main" val="316470241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2DA47A-11EE-D978-27F1-2A6833507E89}"/>
              </a:ext>
            </a:extLst>
          </p:cNvPr>
          <p:cNvSpPr>
            <a:spLocks noGrp="1"/>
          </p:cNvSpPr>
          <p:nvPr>
            <p:ph type="title"/>
          </p:nvPr>
        </p:nvSpPr>
        <p:spPr/>
        <p:txBody>
          <a:bodyPr/>
          <a:lstStyle/>
          <a:p>
            <a:r>
              <a:rPr lang="en-US" dirty="0"/>
              <a:t>Agent Based Approach</a:t>
            </a:r>
          </a:p>
        </p:txBody>
      </p:sp>
      <p:sp>
        <p:nvSpPr>
          <p:cNvPr id="3" name="Content Placeholder 2">
            <a:extLst>
              <a:ext uri="{FF2B5EF4-FFF2-40B4-BE49-F238E27FC236}">
                <a16:creationId xmlns:a16="http://schemas.microsoft.com/office/drawing/2014/main" id="{ECE4033A-A81F-C657-6D8B-54AA71F6C5BB}"/>
              </a:ext>
            </a:extLst>
          </p:cNvPr>
          <p:cNvSpPr>
            <a:spLocks noGrp="1"/>
          </p:cNvSpPr>
          <p:nvPr>
            <p:ph idx="1"/>
          </p:nvPr>
        </p:nvSpPr>
        <p:spPr/>
        <p:txBody>
          <a:bodyPr>
            <a:normAutofit fontScale="92500" lnSpcReduction="10000"/>
          </a:bodyPr>
          <a:lstStyle/>
          <a:p>
            <a:r>
              <a:rPr lang="en-US" dirty="0"/>
              <a:t>LLM Agent:</a:t>
            </a:r>
          </a:p>
          <a:p>
            <a:pPr lvl="1"/>
            <a:r>
              <a:rPr lang="en-IN" dirty="0"/>
              <a:t>Analyses the project context and decides:</a:t>
            </a:r>
          </a:p>
          <a:p>
            <a:pPr lvl="2"/>
            <a:r>
              <a:rPr lang="en-IN" dirty="0"/>
              <a:t>What data to collect</a:t>
            </a:r>
          </a:p>
          <a:p>
            <a:pPr lvl="2"/>
            <a:r>
              <a:rPr lang="en-IN" dirty="0"/>
              <a:t>Which tools to use</a:t>
            </a:r>
          </a:p>
          <a:p>
            <a:pPr lvl="2"/>
            <a:r>
              <a:rPr lang="en-IN" dirty="0"/>
              <a:t>What documentation to generate</a:t>
            </a:r>
          </a:p>
          <a:p>
            <a:pPr lvl="2"/>
            <a:r>
              <a:rPr lang="en-IN" dirty="0"/>
              <a:t>How to structure content</a:t>
            </a:r>
          </a:p>
          <a:p>
            <a:pPr lvl="1"/>
            <a:r>
              <a:rPr lang="en-US" dirty="0"/>
              <a:t>We can attach different tools to help the LLM to collect the required data from the various sources</a:t>
            </a:r>
          </a:p>
          <a:p>
            <a:r>
              <a:rPr lang="en-IN" dirty="0"/>
              <a:t>The agent should be triggered automatically when a task, feature, or bug is marked as completed on the Jira board. It should then generate documentation summarising the work done on the ticket, using information such as commit messages, ticket details, comments, and other relevant data.</a:t>
            </a:r>
          </a:p>
        </p:txBody>
      </p:sp>
    </p:spTree>
    <p:extLst>
      <p:ext uri="{BB962C8B-B14F-4D97-AF65-F5344CB8AC3E}">
        <p14:creationId xmlns:p14="http://schemas.microsoft.com/office/powerpoint/2010/main" val="41738816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DFAF3B-1E00-539F-0006-7F9481B09D7F}"/>
              </a:ext>
            </a:extLst>
          </p:cNvPr>
          <p:cNvSpPr>
            <a:spLocks noGrp="1"/>
          </p:cNvSpPr>
          <p:nvPr>
            <p:ph type="title"/>
          </p:nvPr>
        </p:nvSpPr>
        <p:spPr/>
        <p:txBody>
          <a:bodyPr/>
          <a:lstStyle/>
          <a:p>
            <a:r>
              <a:rPr lang="en-US" dirty="0"/>
              <a:t>Comparison</a:t>
            </a:r>
          </a:p>
        </p:txBody>
      </p:sp>
      <p:sp>
        <p:nvSpPr>
          <p:cNvPr id="3" name="Content Placeholder 2">
            <a:extLst>
              <a:ext uri="{FF2B5EF4-FFF2-40B4-BE49-F238E27FC236}">
                <a16:creationId xmlns:a16="http://schemas.microsoft.com/office/drawing/2014/main" id="{94854F65-EB37-2D2F-E38B-F3976B109B6F}"/>
              </a:ext>
            </a:extLst>
          </p:cNvPr>
          <p:cNvSpPr>
            <a:spLocks noGrp="1"/>
          </p:cNvSpPr>
          <p:nvPr>
            <p:ph idx="1"/>
          </p:nvPr>
        </p:nvSpPr>
        <p:spPr/>
        <p:txBody>
          <a:bodyPr/>
          <a:lstStyle/>
          <a:p>
            <a:r>
              <a:rPr lang="en-IN" dirty="0"/>
              <a:t>This eliminates the manual effort of adding documentation, saving developers valuable time. </a:t>
            </a:r>
          </a:p>
          <a:p>
            <a:r>
              <a:rPr lang="en-IN" dirty="0"/>
              <a:t>The agent can analyse existing project resources to generate documentation from scratch and can also be integrated into ongoing projects.</a:t>
            </a:r>
          </a:p>
          <a:p>
            <a:r>
              <a:rPr lang="en-IN" dirty="0"/>
              <a:t> It ensures that project information remains current and up to date.</a:t>
            </a:r>
          </a:p>
        </p:txBody>
      </p:sp>
    </p:spTree>
    <p:extLst>
      <p:ext uri="{BB962C8B-B14F-4D97-AF65-F5344CB8AC3E}">
        <p14:creationId xmlns:p14="http://schemas.microsoft.com/office/powerpoint/2010/main" val="149944872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53</TotalTime>
  <Words>323</Words>
  <Application>Microsoft Macintosh PowerPoint</Application>
  <PresentationFormat>Widescreen</PresentationFormat>
  <Paragraphs>46</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Automated Documentation System</vt:lpstr>
      <vt:lpstr>Automated Documentation Agent</vt:lpstr>
      <vt:lpstr>Documentation challenges</vt:lpstr>
      <vt:lpstr>Documentation workflow</vt:lpstr>
      <vt:lpstr>Automated Documentation Approach</vt:lpstr>
      <vt:lpstr>Agent Based Approach</vt:lpstr>
      <vt:lpstr>Comparison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Shoban M U</dc:creator>
  <cp:lastModifiedBy>Shoban M U</cp:lastModifiedBy>
  <cp:revision>2</cp:revision>
  <dcterms:created xsi:type="dcterms:W3CDTF">2025-07-01T18:23:51Z</dcterms:created>
  <dcterms:modified xsi:type="dcterms:W3CDTF">2025-07-01T19:19:02Z</dcterms:modified>
</cp:coreProperties>
</file>