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5"/>
  </p:notesMasterIdLst>
  <p:handoutMasterIdLst>
    <p:handoutMasterId r:id="rId16"/>
  </p:handoutMasterIdLst>
  <p:sldIdLst>
    <p:sldId id="256" r:id="rId5"/>
    <p:sldId id="257" r:id="rId6"/>
    <p:sldId id="260" r:id="rId7"/>
    <p:sldId id="258" r:id="rId8"/>
    <p:sldId id="286" r:id="rId9"/>
    <p:sldId id="264" r:id="rId10"/>
    <p:sldId id="287" r:id="rId11"/>
    <p:sldId id="266" r:id="rId12"/>
    <p:sldId id="289"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
        <p:nvSpPr>
          <p:cNvPr id="11" name="Rectangle 10">
            <a:extLst>
              <a:ext uri="{FF2B5EF4-FFF2-40B4-BE49-F238E27FC236}">
                <a16:creationId xmlns:a16="http://schemas.microsoft.com/office/drawing/2014/main" id="{A9C5F032-30E5-21CA-9F05-2949CF0B05F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5D1BAC25-7513-CC7A-2D07-5126987B1D67}"/>
              </a:ext>
            </a:extLst>
          </p:cNvPr>
          <p:cNvGrpSpPr/>
          <p:nvPr userDrawn="1"/>
        </p:nvGrpSpPr>
        <p:grpSpPr>
          <a:xfrm>
            <a:off x="-1604709" y="-3756"/>
            <a:ext cx="13796710" cy="6861756"/>
            <a:chOff x="-1604709" y="-3756"/>
            <a:chExt cx="13796710" cy="6861756"/>
          </a:xfrm>
        </p:grpSpPr>
        <p:grpSp>
          <p:nvGrpSpPr>
            <p:cNvPr id="13" name="Group 12">
              <a:extLst>
                <a:ext uri="{FF2B5EF4-FFF2-40B4-BE49-F238E27FC236}">
                  <a16:creationId xmlns:a16="http://schemas.microsoft.com/office/drawing/2014/main" id="{14EF8228-9BA8-D9F1-A23A-5A61100C9245}"/>
                </a:ext>
              </a:extLst>
            </p:cNvPr>
            <p:cNvGrpSpPr/>
            <p:nvPr/>
          </p:nvGrpSpPr>
          <p:grpSpPr>
            <a:xfrm>
              <a:off x="-16298" y="0"/>
              <a:ext cx="12208299" cy="6858000"/>
              <a:chOff x="-16298" y="0"/>
              <a:chExt cx="12208299" cy="6858000"/>
            </a:xfrm>
          </p:grpSpPr>
          <p:sp>
            <p:nvSpPr>
              <p:cNvPr id="20" name="Freeform: Shape 19">
                <a:extLst>
                  <a:ext uri="{FF2B5EF4-FFF2-40B4-BE49-F238E27FC236}">
                    <a16:creationId xmlns:a16="http://schemas.microsoft.com/office/drawing/2014/main" id="{8AC1E314-B859-F792-1617-AA07721EFCDC}"/>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FBA2AFFE-9FE5-AD1E-E8D9-464D259049F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ight Triangle 21">
                <a:extLst>
                  <a:ext uri="{FF2B5EF4-FFF2-40B4-BE49-F238E27FC236}">
                    <a16:creationId xmlns:a16="http://schemas.microsoft.com/office/drawing/2014/main" id="{F2788D3F-E5CE-B751-18AF-E37CD99225F7}"/>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ight Triangle 22">
                <a:extLst>
                  <a:ext uri="{FF2B5EF4-FFF2-40B4-BE49-F238E27FC236}">
                    <a16:creationId xmlns:a16="http://schemas.microsoft.com/office/drawing/2014/main" id="{C975CBFA-5726-4908-4782-8ABF6C353CAE}"/>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ight Triangle 23">
                <a:extLst>
                  <a:ext uri="{FF2B5EF4-FFF2-40B4-BE49-F238E27FC236}">
                    <a16:creationId xmlns:a16="http://schemas.microsoft.com/office/drawing/2014/main" id="{8D3DD8EF-A685-7E8C-A0A1-5B8FB5F33AE9}"/>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EEB8F71-5D69-5FC3-35B7-1DCD2248A623}"/>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2">
              <a:extLst>
                <a:ext uri="{FF2B5EF4-FFF2-40B4-BE49-F238E27FC236}">
                  <a16:creationId xmlns:a16="http://schemas.microsoft.com/office/drawing/2014/main" id="{7CE7C5F8-1B29-B607-3400-074049BBAF32}"/>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6B9832F2-1DCD-F14E-06BD-E3E5896DAAA2}"/>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2">
              <a:extLst>
                <a:ext uri="{FF2B5EF4-FFF2-40B4-BE49-F238E27FC236}">
                  <a16:creationId xmlns:a16="http://schemas.microsoft.com/office/drawing/2014/main" id="{2465023F-EABA-7674-A0D1-B71CDB8D609F}"/>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9CE6123F-0E78-102E-9CB1-E9E2721AEC84}"/>
                </a:ext>
              </a:extLst>
            </p:cNvPr>
            <p:cNvGrpSpPr/>
            <p:nvPr/>
          </p:nvGrpSpPr>
          <p:grpSpPr>
            <a:xfrm>
              <a:off x="-760406" y="4672937"/>
              <a:ext cx="1520812" cy="1520812"/>
              <a:chOff x="-1604709" y="3012880"/>
              <a:chExt cx="3211378" cy="3211378"/>
            </a:xfrm>
          </p:grpSpPr>
          <p:sp>
            <p:nvSpPr>
              <p:cNvPr id="18" name="Freeform: Shape 17">
                <a:extLst>
                  <a:ext uri="{FF2B5EF4-FFF2-40B4-BE49-F238E27FC236}">
                    <a16:creationId xmlns:a16="http://schemas.microsoft.com/office/drawing/2014/main" id="{3295534E-C201-DA8E-C558-B998B234B149}"/>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2">
                <a:extLst>
                  <a:ext uri="{FF2B5EF4-FFF2-40B4-BE49-F238E27FC236}">
                    <a16:creationId xmlns:a16="http://schemas.microsoft.com/office/drawing/2014/main" id="{01527672-D889-EB6A-4B5E-A5233D8268E9}"/>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17061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709146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7070017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C263D6C4-4840-40CC-AC84-17E24B3B7BDE}"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415155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0680411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1180458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8648988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95272092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99915471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712365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80005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36CFECC4-F2E3-1ED2-1271-73B9A57EBCD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0970A3-D358-697E-EE5C-4D3135BC2D6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38A5B11C-0A5D-0375-07AA-74DD60A2517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9F19E1C8-A357-C5CB-1DF5-D4C1FD015DF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8AFE9401-5EB5-BD02-E8FA-A37F7756CE5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8323C95C-FEEF-6C72-9A85-0CF820BA0044}"/>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C63B6BF2-C65A-C98D-E9A9-060348E07EB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8374F706-79A9-A6D3-A687-6B29AFBFFFA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D3717A32-B688-D3E6-0135-82133EE55308}"/>
              </a:ext>
            </a:extLst>
          </p:cNvPr>
          <p:cNvGrpSpPr/>
          <p:nvPr userDrawn="1"/>
        </p:nvGrpSpPr>
        <p:grpSpPr>
          <a:xfrm>
            <a:off x="-1" y="1357409"/>
            <a:ext cx="12192001" cy="4846320"/>
            <a:chOff x="-1" y="1357409"/>
            <a:chExt cx="12192001" cy="4917518"/>
          </a:xfrm>
        </p:grpSpPr>
        <p:sp>
          <p:nvSpPr>
            <p:cNvPr id="20" name="Rectangle: Single Corner Snipped 19">
              <a:extLst>
                <a:ext uri="{FF2B5EF4-FFF2-40B4-BE49-F238E27FC236}">
                  <a16:creationId xmlns:a16="http://schemas.microsoft.com/office/drawing/2014/main" id="{293584CE-E960-8CDB-F83F-C68F9A95AA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1" name="Rectangle: Single Corner Snipped 20">
              <a:extLst>
                <a:ext uri="{FF2B5EF4-FFF2-40B4-BE49-F238E27FC236}">
                  <a16:creationId xmlns:a16="http://schemas.microsoft.com/office/drawing/2014/main" id="{6CE218A5-3325-770A-1308-72508F1B946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21">
            <a:extLst>
              <a:ext uri="{FF2B5EF4-FFF2-40B4-BE49-F238E27FC236}">
                <a16:creationId xmlns:a16="http://schemas.microsoft.com/office/drawing/2014/main" id="{99093E97-8B0D-6713-27DE-E50BE167262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8322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916670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C263D6C4-4840-40CC-AC84-17E24B3B7BDE}" type="slidenum">
              <a:rPr lang="en-US" noProof="0" smtClean="0"/>
              <a:pPr/>
              <a:t>‹#›</a:t>
            </a:fld>
            <a:endParaRPr lang="en-US" noProof="0" dirty="0"/>
          </a:p>
        </p:txBody>
      </p:sp>
      <p:sp>
        <p:nvSpPr>
          <p:cNvPr id="11" name="Rectangle 10">
            <a:extLst>
              <a:ext uri="{FF2B5EF4-FFF2-40B4-BE49-F238E27FC236}">
                <a16:creationId xmlns:a16="http://schemas.microsoft.com/office/drawing/2014/main" id="{384BE841-EB6F-53FB-535B-5CF95EBDEB3B}"/>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DCC960D6-FB4A-4466-2AAE-8B5193CB4CAD}"/>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73ED5115-A072-B5BC-76CF-A09AE25E2978}"/>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ight Triangle 13">
            <a:extLst>
              <a:ext uri="{FF2B5EF4-FFF2-40B4-BE49-F238E27FC236}">
                <a16:creationId xmlns:a16="http://schemas.microsoft.com/office/drawing/2014/main" id="{9022E203-4075-0E6C-8B00-A6340CFA95F8}"/>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DE336187-3ABB-551C-C11A-44FD99E5F28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77D9A0C0-F583-9467-956C-6908AFC9AFC6}"/>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6">
            <a:extLst>
              <a:ext uri="{FF2B5EF4-FFF2-40B4-BE49-F238E27FC236}">
                <a16:creationId xmlns:a16="http://schemas.microsoft.com/office/drawing/2014/main" id="{F20AEDCB-0385-DEAB-D48E-73755C775FA6}"/>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95902128-6F7A-C281-3FB5-30808C575EF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93AF5E9B-3060-8F14-1713-829EA6A80CA4}"/>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20" name="Group 19">
            <a:extLst>
              <a:ext uri="{FF2B5EF4-FFF2-40B4-BE49-F238E27FC236}">
                <a16:creationId xmlns:a16="http://schemas.microsoft.com/office/drawing/2014/main" id="{8A558D98-EE60-4072-473D-F5A4B1801D78}"/>
              </a:ext>
            </a:extLst>
          </p:cNvPr>
          <p:cNvGrpSpPr/>
          <p:nvPr userDrawn="1"/>
        </p:nvGrpSpPr>
        <p:grpSpPr>
          <a:xfrm rot="16200000">
            <a:off x="431651" y="-917359"/>
            <a:ext cx="1532001" cy="1826463"/>
            <a:chOff x="10800164" y="7142066"/>
            <a:chExt cx="2775293" cy="3308724"/>
          </a:xfrm>
        </p:grpSpPr>
        <p:sp>
          <p:nvSpPr>
            <p:cNvPr id="21" name="Freeform: Shape 20">
              <a:extLst>
                <a:ext uri="{FF2B5EF4-FFF2-40B4-BE49-F238E27FC236}">
                  <a16:creationId xmlns:a16="http://schemas.microsoft.com/office/drawing/2014/main" id="{6567B81D-91A7-B561-0940-056689FD57F5}"/>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C0465E6-B566-1CD2-DE46-4755FA039C4B}"/>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3" name="Group 22">
            <a:extLst>
              <a:ext uri="{FF2B5EF4-FFF2-40B4-BE49-F238E27FC236}">
                <a16:creationId xmlns:a16="http://schemas.microsoft.com/office/drawing/2014/main" id="{E1D9740C-BE3A-D62B-9438-627E760AC5B6}"/>
              </a:ext>
            </a:extLst>
          </p:cNvPr>
          <p:cNvGrpSpPr/>
          <p:nvPr userDrawn="1"/>
        </p:nvGrpSpPr>
        <p:grpSpPr>
          <a:xfrm rot="16200000">
            <a:off x="1992859" y="-497210"/>
            <a:ext cx="818398" cy="986162"/>
            <a:chOff x="10945855" y="7317026"/>
            <a:chExt cx="2483924" cy="2993104"/>
          </a:xfrm>
        </p:grpSpPr>
        <p:sp>
          <p:nvSpPr>
            <p:cNvPr id="24" name="Freeform: Shape 23">
              <a:extLst>
                <a:ext uri="{FF2B5EF4-FFF2-40B4-BE49-F238E27FC236}">
                  <a16:creationId xmlns:a16="http://schemas.microsoft.com/office/drawing/2014/main" id="{03C57EF5-6426-F68F-1F6F-C2C71C5524B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A474243B-E502-0F5C-5CD1-77E43452862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200192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2" name="Rectangle 11">
            <a:extLst>
              <a:ext uri="{FF2B5EF4-FFF2-40B4-BE49-F238E27FC236}">
                <a16:creationId xmlns:a16="http://schemas.microsoft.com/office/drawing/2014/main" id="{06679F11-0120-E21E-300E-EC7D961FC47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57B7DA1B-B7B6-0607-2B20-869203CF321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677CDE97-B5B1-D7BC-8633-A40F092663F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D21B859-D565-D37C-8759-B051F205B1D2}"/>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68FD6D-D21D-7374-C92F-FB12E732449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3DF05876-1FF4-7C43-55E9-AD5EFB729EAF}"/>
              </a:ext>
            </a:extLst>
          </p:cNvPr>
          <p:cNvGrpSpPr/>
          <p:nvPr userDrawn="1"/>
        </p:nvGrpSpPr>
        <p:grpSpPr>
          <a:xfrm rot="16200000">
            <a:off x="499388" y="-322655"/>
            <a:ext cx="535531" cy="645309"/>
            <a:chOff x="10945855" y="7317026"/>
            <a:chExt cx="2483924" cy="2993104"/>
          </a:xfrm>
        </p:grpSpPr>
        <p:sp>
          <p:nvSpPr>
            <p:cNvPr id="18" name="Freeform: Shape 17">
              <a:extLst>
                <a:ext uri="{FF2B5EF4-FFF2-40B4-BE49-F238E27FC236}">
                  <a16:creationId xmlns:a16="http://schemas.microsoft.com/office/drawing/2014/main" id="{7735F3FF-E3D3-7EBB-70E1-CC51F245256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FEFEBFF2-2575-B354-16CF-77AA8066B42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DC5EE837-5430-BF90-C6D4-98DDE4EE9826}"/>
              </a:ext>
            </a:extLst>
          </p:cNvPr>
          <p:cNvGrpSpPr/>
          <p:nvPr userDrawn="1"/>
        </p:nvGrpSpPr>
        <p:grpSpPr>
          <a:xfrm>
            <a:off x="-1" y="1357409"/>
            <a:ext cx="12192001" cy="4846320"/>
            <a:chOff x="-1" y="1357409"/>
            <a:chExt cx="12192001" cy="4917518"/>
          </a:xfrm>
        </p:grpSpPr>
        <p:sp>
          <p:nvSpPr>
            <p:cNvPr id="21" name="Rectangle: Single Corner Snipped 20">
              <a:extLst>
                <a:ext uri="{FF2B5EF4-FFF2-40B4-BE49-F238E27FC236}">
                  <a16:creationId xmlns:a16="http://schemas.microsoft.com/office/drawing/2014/main" id="{22E66C50-76C4-7B46-AA7C-76778F857BD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Rectangle: Single Corner Snipped 21">
              <a:extLst>
                <a:ext uri="{FF2B5EF4-FFF2-40B4-BE49-F238E27FC236}">
                  <a16:creationId xmlns:a16="http://schemas.microsoft.com/office/drawing/2014/main" id="{71F54960-4CB7-EC1A-4E57-E3F6B2FF0F0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22">
            <a:extLst>
              <a:ext uri="{FF2B5EF4-FFF2-40B4-BE49-F238E27FC236}">
                <a16:creationId xmlns:a16="http://schemas.microsoft.com/office/drawing/2014/main" id="{DF564269-596C-2671-0CA5-383B3E7D5B9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7418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4" name="Rectangle 13">
            <a:extLst>
              <a:ext uri="{FF2B5EF4-FFF2-40B4-BE49-F238E27FC236}">
                <a16:creationId xmlns:a16="http://schemas.microsoft.com/office/drawing/2014/main" id="{894B9826-FD00-7CB3-025F-4E07AAE58C4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607A4852-7050-5F62-94F5-1356548237F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237098CB-8D55-7FBD-235E-44B2C5D6E5C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6">
            <a:extLst>
              <a:ext uri="{FF2B5EF4-FFF2-40B4-BE49-F238E27FC236}">
                <a16:creationId xmlns:a16="http://schemas.microsoft.com/office/drawing/2014/main" id="{108AB707-D88F-DE07-2FD7-7BE3CAA7FFE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2B95E004-E721-665A-E07D-A0F9698F94C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9" name="Group 18">
            <a:extLst>
              <a:ext uri="{FF2B5EF4-FFF2-40B4-BE49-F238E27FC236}">
                <a16:creationId xmlns:a16="http://schemas.microsoft.com/office/drawing/2014/main" id="{28AC1D12-95A5-38B4-BCF7-4FB9823B883B}"/>
              </a:ext>
            </a:extLst>
          </p:cNvPr>
          <p:cNvGrpSpPr/>
          <p:nvPr userDrawn="1"/>
        </p:nvGrpSpPr>
        <p:grpSpPr>
          <a:xfrm rot="16200000">
            <a:off x="499388" y="-322655"/>
            <a:ext cx="535531" cy="645309"/>
            <a:chOff x="10945855" y="7317026"/>
            <a:chExt cx="2483924" cy="2993104"/>
          </a:xfrm>
        </p:grpSpPr>
        <p:sp>
          <p:nvSpPr>
            <p:cNvPr id="20" name="Freeform: Shape 19">
              <a:extLst>
                <a:ext uri="{FF2B5EF4-FFF2-40B4-BE49-F238E27FC236}">
                  <a16:creationId xmlns:a16="http://schemas.microsoft.com/office/drawing/2014/main" id="{EA9DC501-89E8-71FA-AD4E-E587DA5D06E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506B09FA-CBE1-111F-4886-64F4A7EE343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080EDAF2-DC8E-10F0-6C38-AD9A12A03D3F}"/>
              </a:ext>
            </a:extLst>
          </p:cNvPr>
          <p:cNvGrpSpPr/>
          <p:nvPr userDrawn="1"/>
        </p:nvGrpSpPr>
        <p:grpSpPr>
          <a:xfrm>
            <a:off x="-1" y="1357409"/>
            <a:ext cx="12192001" cy="4846320"/>
            <a:chOff x="-1" y="1357409"/>
            <a:chExt cx="12192001" cy="4917518"/>
          </a:xfrm>
        </p:grpSpPr>
        <p:sp>
          <p:nvSpPr>
            <p:cNvPr id="23" name="Rectangle: Single Corner Snipped 22">
              <a:extLst>
                <a:ext uri="{FF2B5EF4-FFF2-40B4-BE49-F238E27FC236}">
                  <a16:creationId xmlns:a16="http://schemas.microsoft.com/office/drawing/2014/main" id="{3BE2BA77-4C00-1DB3-358C-498D9B1104A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4" name="Rectangle: Single Corner Snipped 23">
              <a:extLst>
                <a:ext uri="{FF2B5EF4-FFF2-40B4-BE49-F238E27FC236}">
                  <a16:creationId xmlns:a16="http://schemas.microsoft.com/office/drawing/2014/main" id="{C616DBBE-DD69-3BA4-2716-90348A380A5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Freeform: Shape 24">
            <a:extLst>
              <a:ext uri="{FF2B5EF4-FFF2-40B4-BE49-F238E27FC236}">
                <a16:creationId xmlns:a16="http://schemas.microsoft.com/office/drawing/2014/main" id="{EC778768-4F60-8FBE-1110-0FB67C26812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1263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0B362844-EF0F-4D13-6616-B67B6B8459EE}"/>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30833614-F73C-7DC7-126A-9A753C35A9E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3A42C76F-AACE-87DB-6D33-8D70D30FDFD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BA568173-4C17-39A2-7679-E80D066CC6B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1EFDA30A-FDF4-A2BB-4648-7B908A8985E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36C87417-2AA4-A0C3-9E67-1F7FDE2B7D16}"/>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82BF54C2-3AD6-90C8-642D-ED610F0F06B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0F569E87-D0DC-4FB7-25E8-41152063910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8DBABA1-349D-8421-AC54-CFF25C67E34E}"/>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067E3311-E18A-6E9B-984D-BD149F60A04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C6D22943-5DA6-B04C-7081-064FD8409D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9CFA3CC6-71AA-976D-A865-4B9BB38BF65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64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5022F360-30EF-9502-E327-A594C638985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3E5F6D96-1033-063F-991A-A1610E12BAE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3524B2F0-846C-DBBB-CBBB-4737DEA89EC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713D5839-F014-67E5-82B4-7BC6A835D68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BE8FFD9B-6FD0-6743-B1E7-837865624C0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C304374A-50A7-4FB3-E0D9-E2AA97D4173F}"/>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A74ACB75-B71E-2512-0791-1215C6B42AC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07AECEF0-99A6-345F-C6C3-1EC18127ABB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Freeform: Shape 23">
            <a:extLst>
              <a:ext uri="{FF2B5EF4-FFF2-40B4-BE49-F238E27FC236}">
                <a16:creationId xmlns:a16="http://schemas.microsoft.com/office/drawing/2014/main" id="{CE6A3D99-4424-AB5C-1B79-5CF19925AAA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816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2" name="Rectangle 11">
            <a:extLst>
              <a:ext uri="{FF2B5EF4-FFF2-40B4-BE49-F238E27FC236}">
                <a16:creationId xmlns:a16="http://schemas.microsoft.com/office/drawing/2014/main" id="{85E75AE3-B278-308C-C905-862A162EB98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5F7CCA2A-DB99-B71D-732B-62D85045FA4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77B7D7C1-0C8E-86AA-118A-BF6AE8D631B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6E8B87D4-B83D-9A0A-6005-DC9D408186D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FCF37A7E-FE25-663F-56D6-A4A4EA2B2B0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F8654382-32E6-8A5E-0CB9-90C48DF9F94A}"/>
              </a:ext>
            </a:extLst>
          </p:cNvPr>
          <p:cNvGrpSpPr/>
          <p:nvPr userDrawn="1"/>
        </p:nvGrpSpPr>
        <p:grpSpPr>
          <a:xfrm rot="16200000">
            <a:off x="499388" y="-322655"/>
            <a:ext cx="535531" cy="645309"/>
            <a:chOff x="10945855" y="7317026"/>
            <a:chExt cx="2483924" cy="2993104"/>
          </a:xfrm>
        </p:grpSpPr>
        <p:sp>
          <p:nvSpPr>
            <p:cNvPr id="18" name="Freeform: Shape 17">
              <a:extLst>
                <a:ext uri="{FF2B5EF4-FFF2-40B4-BE49-F238E27FC236}">
                  <a16:creationId xmlns:a16="http://schemas.microsoft.com/office/drawing/2014/main" id="{2A630C26-A74A-DD6D-BD0E-1B1D18611B3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3077D62B-1CF3-EE04-60C2-C873675D283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EFDBC652-A869-7E5B-4322-3F42B65175FE}"/>
              </a:ext>
            </a:extLst>
          </p:cNvPr>
          <p:cNvGrpSpPr/>
          <p:nvPr userDrawn="1"/>
        </p:nvGrpSpPr>
        <p:grpSpPr>
          <a:xfrm>
            <a:off x="-1" y="1357409"/>
            <a:ext cx="12192001" cy="4846320"/>
            <a:chOff x="-1" y="1357409"/>
            <a:chExt cx="12192001" cy="4917518"/>
          </a:xfrm>
        </p:grpSpPr>
        <p:sp>
          <p:nvSpPr>
            <p:cNvPr id="21" name="Rectangle: Single Corner Snipped 20">
              <a:extLst>
                <a:ext uri="{FF2B5EF4-FFF2-40B4-BE49-F238E27FC236}">
                  <a16:creationId xmlns:a16="http://schemas.microsoft.com/office/drawing/2014/main" id="{AF532315-5EB1-C9EF-4175-853427562F5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Single Corner Snipped 21">
              <a:extLst>
                <a:ext uri="{FF2B5EF4-FFF2-40B4-BE49-F238E27FC236}">
                  <a16:creationId xmlns:a16="http://schemas.microsoft.com/office/drawing/2014/main" id="{B24B93D6-CE17-C691-D787-224FD9D6283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22">
            <a:extLst>
              <a:ext uri="{FF2B5EF4-FFF2-40B4-BE49-F238E27FC236}">
                <a16:creationId xmlns:a16="http://schemas.microsoft.com/office/drawing/2014/main" id="{986D865F-9680-EF5A-97E3-C7D8BF3F99B3}"/>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7150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2" name="Rectangle 11">
            <a:extLst>
              <a:ext uri="{FF2B5EF4-FFF2-40B4-BE49-F238E27FC236}">
                <a16:creationId xmlns:a16="http://schemas.microsoft.com/office/drawing/2014/main" id="{FB2D7668-222D-EE56-0F11-7F8A47A865B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1416860B-55C6-43AE-88BB-92783839750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BEC77320-3817-1595-885E-F5A7705ECBE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BC96E6C0-7A7D-1351-D257-FD853860D92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0363BAA5-BA95-1481-D508-6EE5A204D16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0827BDF6-DB36-676B-2913-CE0093A7929B}"/>
              </a:ext>
            </a:extLst>
          </p:cNvPr>
          <p:cNvGrpSpPr/>
          <p:nvPr userDrawn="1"/>
        </p:nvGrpSpPr>
        <p:grpSpPr>
          <a:xfrm rot="16200000">
            <a:off x="499388" y="-322655"/>
            <a:ext cx="535531" cy="645309"/>
            <a:chOff x="10945855" y="7317026"/>
            <a:chExt cx="2483924" cy="2993104"/>
          </a:xfrm>
        </p:grpSpPr>
        <p:sp>
          <p:nvSpPr>
            <p:cNvPr id="18" name="Freeform: Shape 17">
              <a:extLst>
                <a:ext uri="{FF2B5EF4-FFF2-40B4-BE49-F238E27FC236}">
                  <a16:creationId xmlns:a16="http://schemas.microsoft.com/office/drawing/2014/main" id="{CECE6425-4C3F-F42C-D68B-D3D625D15D4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BDE9EC51-66C6-060D-CEFF-88AD7D74CF3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7130454F-CC09-19DE-38B9-5E6FB415DAD1}"/>
              </a:ext>
            </a:extLst>
          </p:cNvPr>
          <p:cNvGrpSpPr/>
          <p:nvPr userDrawn="1"/>
        </p:nvGrpSpPr>
        <p:grpSpPr>
          <a:xfrm>
            <a:off x="-1" y="1357409"/>
            <a:ext cx="12192001" cy="4846320"/>
            <a:chOff x="-1" y="1357409"/>
            <a:chExt cx="12192001" cy="4917518"/>
          </a:xfrm>
        </p:grpSpPr>
        <p:sp>
          <p:nvSpPr>
            <p:cNvPr id="21" name="Rectangle: Single Corner Snipped 20">
              <a:extLst>
                <a:ext uri="{FF2B5EF4-FFF2-40B4-BE49-F238E27FC236}">
                  <a16:creationId xmlns:a16="http://schemas.microsoft.com/office/drawing/2014/main" id="{74BA3263-4533-20E5-8843-8BEE005607F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Single Corner Snipped 21">
              <a:extLst>
                <a:ext uri="{FF2B5EF4-FFF2-40B4-BE49-F238E27FC236}">
                  <a16:creationId xmlns:a16="http://schemas.microsoft.com/office/drawing/2014/main" id="{6BFCE813-561B-0D5B-7FD6-97CE81E02FD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22">
            <a:extLst>
              <a:ext uri="{FF2B5EF4-FFF2-40B4-BE49-F238E27FC236}">
                <a16:creationId xmlns:a16="http://schemas.microsoft.com/office/drawing/2014/main" id="{0EBDFD82-D2D6-2A21-E74D-F5D89998656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56775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5">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263D6C4-4840-40CC-AC84-17E24B3B7BDE}" type="slidenum">
              <a:rPr lang="en-US" noProof="0" smtClean="0"/>
              <a:t>‹#›</a:t>
            </a:fld>
            <a:endParaRPr lang="en-US" noProof="0" dirty="0"/>
          </a:p>
        </p:txBody>
      </p:sp>
      <p:sp>
        <p:nvSpPr>
          <p:cNvPr id="8" name="Rectangle 7">
            <a:extLst>
              <a:ext uri="{FF2B5EF4-FFF2-40B4-BE49-F238E27FC236}">
                <a16:creationId xmlns:a16="http://schemas.microsoft.com/office/drawing/2014/main" id="{CF779D7F-198D-99A8-3E67-85ACEE90BE31}"/>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id="{6CE16250-CA71-AA61-A70A-E54D01B2F4CF}"/>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id="{4213964B-21A2-278E-7131-5FA1AF88BDA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id="{055D250E-1AB3-264E-C304-2911B6AA46DA}"/>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F8AF619B-395B-34E2-9AB8-63BC1CCAC7A0}"/>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a16="http://schemas.microsoft.com/office/drawing/2014/main" id="{90D474B5-69F1-9D3A-5E6A-6895173ACFF1}"/>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4" name="Group 13">
            <a:extLst>
              <a:ext uri="{FF2B5EF4-FFF2-40B4-BE49-F238E27FC236}">
                <a16:creationId xmlns:a16="http://schemas.microsoft.com/office/drawing/2014/main" id="{8F8BDF91-0809-F246-8D7A-BD9978875437}"/>
              </a:ext>
            </a:extLst>
          </p:cNvPr>
          <p:cNvGrpSpPr/>
          <p:nvPr userDrawn="1"/>
        </p:nvGrpSpPr>
        <p:grpSpPr>
          <a:xfrm rot="16200000">
            <a:off x="499388" y="-322655"/>
            <a:ext cx="535531" cy="645309"/>
            <a:chOff x="10945855" y="7317026"/>
            <a:chExt cx="2483924" cy="2993104"/>
          </a:xfrm>
        </p:grpSpPr>
        <p:sp>
          <p:nvSpPr>
            <p:cNvPr id="15" name="Freeform: Shape 15">
              <a:extLst>
                <a:ext uri="{FF2B5EF4-FFF2-40B4-BE49-F238E27FC236}">
                  <a16:creationId xmlns:a16="http://schemas.microsoft.com/office/drawing/2014/main" id="{A94380E4-289E-E564-91EC-124F98A6FB8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6">
              <a:extLst>
                <a:ext uri="{FF2B5EF4-FFF2-40B4-BE49-F238E27FC236}">
                  <a16:creationId xmlns:a16="http://schemas.microsoft.com/office/drawing/2014/main" id="{56D73D92-C41F-B09F-F718-DB3FA227D6F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66034176-7917-CA1C-5CC7-9E3A940FEDCB}"/>
              </a:ext>
            </a:extLst>
          </p:cNvPr>
          <p:cNvGrpSpPr/>
          <p:nvPr userDrawn="1"/>
        </p:nvGrpSpPr>
        <p:grpSpPr>
          <a:xfrm>
            <a:off x="-1" y="1357409"/>
            <a:ext cx="12192001" cy="4846320"/>
            <a:chOff x="-1" y="1357409"/>
            <a:chExt cx="12192001" cy="4917518"/>
          </a:xfrm>
        </p:grpSpPr>
        <p:sp>
          <p:nvSpPr>
            <p:cNvPr id="18" name="Rectangle: Single Corner Snipped 18">
              <a:extLst>
                <a:ext uri="{FF2B5EF4-FFF2-40B4-BE49-F238E27FC236}">
                  <a16:creationId xmlns:a16="http://schemas.microsoft.com/office/drawing/2014/main" id="{32E79FBB-B803-93F7-5E58-79CFD4AB43AC}"/>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Rectangle: Single Corner Snipped 2">
              <a:extLst>
                <a:ext uri="{FF2B5EF4-FFF2-40B4-BE49-F238E27FC236}">
                  <a16:creationId xmlns:a16="http://schemas.microsoft.com/office/drawing/2014/main" id="{CAC296DA-5D1C-EF50-299F-00A1D977B51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23">
            <a:extLst>
              <a:ext uri="{FF2B5EF4-FFF2-40B4-BE49-F238E27FC236}">
                <a16:creationId xmlns:a16="http://schemas.microsoft.com/office/drawing/2014/main" id="{6E99DFBF-3272-8ACE-151F-6D45AF9865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Slide Number Placeholder 4">
            <a:extLst>
              <a:ext uri="{FF2B5EF4-FFF2-40B4-BE49-F238E27FC236}">
                <a16:creationId xmlns:a16="http://schemas.microsoft.com/office/drawing/2014/main" id="{29029D90-5EF4-78ED-AA1E-4596DB990E97}"/>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218327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51" r:id="rId21"/>
    <p:sldLayoutId id="2147483666" r:id="rId22"/>
    <p:sldLayoutId id="2147483661" r:id="rId23"/>
    <p:sldLayoutId id="2147483677" r:id="rId24"/>
    <p:sldLayoutId id="2147483674" r:id="rId25"/>
    <p:sldLayoutId id="2147483665" r:id="rId26"/>
    <p:sldLayoutId id="2147483673" r:id="rId27"/>
    <p:sldLayoutId id="2147483662" r:id="rId28"/>
    <p:sldLayoutId id="2147483675" r:id="rId29"/>
    <p:sldLayoutId id="2147483676" r:id="rId30"/>
    <p:sldLayoutId id="2147483672" r:id="rId31"/>
    <p:sldLayoutId id="2147483667" r:id="rId32"/>
    <p:sldLayoutId id="2147483668" r:id="rId33"/>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11355" y="2024743"/>
            <a:ext cx="9625276" cy="2397967"/>
          </a:xfrm>
        </p:spPr>
        <p:txBody>
          <a:bodyPr/>
          <a:lstStyle/>
          <a:p>
            <a:pPr algn="ctr"/>
            <a:r>
              <a:rPr lang="en-US" sz="4000" b="1" spc="-105" dirty="0">
                <a:solidFill>
                  <a:srgbClr val="FFFFFF"/>
                </a:solidFill>
                <a:effectLst>
                  <a:outerShdw blurRad="38100" dist="38100" dir="2700000" algn="tl">
                    <a:srgbClr val="000000">
                      <a:alpha val="43137"/>
                    </a:srgbClr>
                  </a:outerShdw>
                </a:effectLst>
              </a:rPr>
              <a:t>A Presentation</a:t>
            </a:r>
            <a:br>
              <a:rPr lang="en-US" sz="4000" b="1" spc="-105" dirty="0">
                <a:solidFill>
                  <a:srgbClr val="FFFFFF"/>
                </a:solidFill>
                <a:effectLst>
                  <a:outerShdw blurRad="38100" dist="38100" dir="2700000" algn="tl">
                    <a:srgbClr val="000000">
                      <a:alpha val="43137"/>
                    </a:srgbClr>
                  </a:outerShdw>
                </a:effectLst>
              </a:rPr>
            </a:br>
            <a:r>
              <a:rPr lang="en-US" sz="4000" b="1" spc="-105" dirty="0">
                <a:solidFill>
                  <a:srgbClr val="FFFFFF"/>
                </a:solidFill>
                <a:effectLst>
                  <a:outerShdw blurRad="38100" dist="38100" dir="2700000" algn="tl">
                    <a:srgbClr val="000000">
                      <a:alpha val="43137"/>
                    </a:srgbClr>
                  </a:outerShdw>
                </a:effectLst>
              </a:rPr>
              <a:t>on</a:t>
            </a:r>
            <a:br>
              <a:rPr lang="en-US" sz="5400" spc="-105" dirty="0">
                <a:solidFill>
                  <a:srgbClr val="FFFFFF"/>
                </a:solidFill>
                <a:effectLst>
                  <a:outerShdw blurRad="38100" dist="38100" dir="2700000" algn="tl">
                    <a:srgbClr val="000000">
                      <a:alpha val="43137"/>
                    </a:srgbClr>
                  </a:outerShdw>
                </a:effectLst>
              </a:rPr>
            </a:br>
            <a:r>
              <a:rPr lang="en-US" sz="5400" spc="-105" dirty="0">
                <a:solidFill>
                  <a:schemeClr val="bg1"/>
                </a:solidFill>
                <a:effectLst>
                  <a:outerShdw blurRad="38100" dist="38100" dir="2700000" algn="tl">
                    <a:srgbClr val="000000">
                      <a:alpha val="43137"/>
                    </a:srgbClr>
                  </a:outerShdw>
                </a:effectLst>
              </a:rPr>
              <a:t>‘</a:t>
            </a:r>
            <a:r>
              <a:rPr lang="en-US" sz="5400" u="sng" spc="-105" dirty="0">
                <a:solidFill>
                  <a:schemeClr val="bg1"/>
                </a:solidFill>
                <a:effectLst>
                  <a:outerShdw blurRad="38100" dist="38100" dir="2700000" algn="tl">
                    <a:srgbClr val="000000">
                      <a:alpha val="43137"/>
                    </a:srgbClr>
                  </a:outerShdw>
                </a:effectLst>
              </a:rPr>
              <a:t>Car Claim Insurance</a:t>
            </a:r>
            <a:r>
              <a:rPr lang="en-US" sz="5400" b="1" u="sng" spc="-105" dirty="0">
                <a:solidFill>
                  <a:schemeClr val="bg1"/>
                </a:solidFill>
                <a:effectLst>
                  <a:outerShdw blurRad="38100" dist="38100" dir="2700000" algn="tl">
                    <a:srgbClr val="000000">
                      <a:alpha val="43137"/>
                    </a:srgbClr>
                  </a:outerShdw>
                </a:effectLst>
              </a:rPr>
              <a:t> Analysis</a:t>
            </a:r>
            <a:r>
              <a:rPr lang="en-US" sz="5400" b="1" spc="-105" dirty="0">
                <a:solidFill>
                  <a:schemeClr val="bg1"/>
                </a:solidFill>
                <a:effectLst>
                  <a:outerShdw blurRad="38100" dist="38100" dir="2700000" algn="tl">
                    <a:srgbClr val="000000">
                      <a:alpha val="43137"/>
                    </a:srgbClr>
                  </a:outerShdw>
                </a:effectLst>
              </a:rPr>
              <a:t>’ </a:t>
            </a:r>
            <a:endParaRPr lang="en-US"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A0F4570-4E4A-ED98-4FF4-1C9B11FF12E4}"/>
              </a:ext>
            </a:extLst>
          </p:cNvPr>
          <p:cNvSpPr/>
          <p:nvPr/>
        </p:nvSpPr>
        <p:spPr>
          <a:xfrm>
            <a:off x="3253740" y="3192780"/>
            <a:ext cx="4069080" cy="19278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09B886E-FF3A-B571-E88A-DB0AFDDFDD5C}"/>
              </a:ext>
            </a:extLst>
          </p:cNvPr>
          <p:cNvSpPr/>
          <p:nvPr/>
        </p:nvSpPr>
        <p:spPr>
          <a:xfrm>
            <a:off x="3421380" y="3278505"/>
            <a:ext cx="4328160" cy="192786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DDFB2DC-B73E-956B-B366-9561E71B2903}"/>
              </a:ext>
            </a:extLst>
          </p:cNvPr>
          <p:cNvSpPr txBox="1"/>
          <p:nvPr/>
        </p:nvSpPr>
        <p:spPr>
          <a:xfrm>
            <a:off x="4107180" y="3783531"/>
            <a:ext cx="6080760" cy="746358"/>
          </a:xfrm>
          <a:prstGeom prst="rect">
            <a:avLst/>
          </a:prstGeom>
          <a:noFill/>
        </p:spPr>
        <p:txBody>
          <a:bodyPr wrap="square" rtlCol="0">
            <a:spAutoFit/>
          </a:bodyPr>
          <a:lstStyle/>
          <a:p>
            <a:r>
              <a:rPr lang="en-US" sz="3200" dirty="0">
                <a:solidFill>
                  <a:schemeClr val="bg1"/>
                </a:solidFill>
              </a:rPr>
              <a:t>   Thank You!</a:t>
            </a:r>
          </a:p>
          <a:p>
            <a:r>
              <a:rPr lang="en-US" sz="1050" dirty="0">
                <a:solidFill>
                  <a:schemeClr val="bg1"/>
                </a:solidFill>
              </a:rPr>
              <a:t>Any Question</a:t>
            </a:r>
            <a:endParaRPr lang="en-IN" sz="1050" dirty="0">
              <a:solidFill>
                <a:schemeClr val="bg1"/>
              </a:solidFill>
            </a:endParaRPr>
          </a:p>
        </p:txBody>
      </p:sp>
    </p:spTree>
    <p:extLst>
      <p:ext uri="{BB962C8B-B14F-4D97-AF65-F5344CB8AC3E}">
        <p14:creationId xmlns:p14="http://schemas.microsoft.com/office/powerpoint/2010/main" val="83410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p:nvPr/>
        </p:nvGrpSpPr>
        <p:grpSpPr>
          <a:xfrm>
            <a:off x="1713680" y="565826"/>
            <a:ext cx="7848009" cy="4411285"/>
            <a:chOff x="0" y="0"/>
            <a:chExt cx="11564591" cy="8049378"/>
          </a:xfrm>
        </p:grpSpPr>
        <p:sp>
          <p:nvSpPr>
            <p:cNvPr id="10" name="TextBox 3"/>
            <p:cNvSpPr txBox="1"/>
            <p:nvPr/>
          </p:nvSpPr>
          <p:spPr>
            <a:xfrm>
              <a:off x="0" y="0"/>
              <a:ext cx="11564591" cy="2007162"/>
            </a:xfrm>
            <a:prstGeom prst="rect">
              <a:avLst/>
            </a:prstGeom>
          </p:spPr>
          <p:txBody>
            <a:bodyPr lIns="0" tIns="0" rIns="0" bIns="0" rtlCol="0" anchor="t">
              <a:spAutoFit/>
            </a:bodyPr>
            <a:lstStyle/>
            <a:p>
              <a:pPr>
                <a:lnSpc>
                  <a:spcPts val="9600"/>
                </a:lnSpc>
              </a:pPr>
              <a:r>
                <a:rPr lang="en-US" sz="6000" u="sng" spc="-80" dirty="0">
                  <a:solidFill>
                    <a:schemeClr val="bg1"/>
                  </a:solidFill>
                  <a:latin typeface="+mj-lt"/>
                </a:rPr>
                <a:t>Today’s Agenda</a:t>
              </a:r>
            </a:p>
          </p:txBody>
        </p:sp>
        <p:sp>
          <p:nvSpPr>
            <p:cNvPr id="11" name="TextBox 4"/>
            <p:cNvSpPr txBox="1"/>
            <p:nvPr/>
          </p:nvSpPr>
          <p:spPr>
            <a:xfrm>
              <a:off x="0" y="2298167"/>
              <a:ext cx="11564591" cy="5751211"/>
            </a:xfrm>
            <a:prstGeom prst="rect">
              <a:avLst/>
            </a:prstGeom>
          </p:spPr>
          <p:txBody>
            <a:bodyPr lIns="0" tIns="0" rIns="0" bIns="0" rtlCol="0" anchor="t">
              <a:spAutoFit/>
            </a:bodyPr>
            <a:lstStyle/>
            <a:p>
              <a:pPr>
                <a:lnSpc>
                  <a:spcPct val="150000"/>
                </a:lnSpc>
              </a:pPr>
              <a:r>
                <a:rPr lang="en-US" sz="2800" spc="-19" dirty="0">
                  <a:solidFill>
                    <a:schemeClr val="bg1"/>
                  </a:solidFill>
                </a:rPr>
                <a:t>Project Objective</a:t>
              </a:r>
            </a:p>
            <a:p>
              <a:pPr>
                <a:lnSpc>
                  <a:spcPct val="150000"/>
                </a:lnSpc>
              </a:pPr>
              <a:r>
                <a:rPr lang="en-US" sz="2800" spc="-19" dirty="0">
                  <a:solidFill>
                    <a:schemeClr val="bg1"/>
                  </a:solidFill>
                </a:rPr>
                <a:t>Problem</a:t>
              </a:r>
            </a:p>
            <a:p>
              <a:pPr>
                <a:lnSpc>
                  <a:spcPct val="150000"/>
                </a:lnSpc>
              </a:pPr>
              <a:r>
                <a:rPr lang="en-US" sz="2800" spc="-19" dirty="0">
                  <a:solidFill>
                    <a:schemeClr val="bg1"/>
                  </a:solidFill>
                </a:rPr>
                <a:t>Process</a:t>
              </a:r>
            </a:p>
            <a:p>
              <a:pPr>
                <a:lnSpc>
                  <a:spcPct val="150000"/>
                </a:lnSpc>
              </a:pPr>
              <a:r>
                <a:rPr lang="en-US" sz="2800" spc="-19" dirty="0">
                  <a:solidFill>
                    <a:schemeClr val="bg1"/>
                  </a:solidFill>
                </a:rPr>
                <a:t>Insights</a:t>
              </a:r>
            </a:p>
            <a:p>
              <a:pPr>
                <a:lnSpc>
                  <a:spcPct val="150000"/>
                </a:lnSpc>
              </a:pPr>
              <a:r>
                <a:rPr lang="en-US" sz="2800" spc="-19" dirty="0">
                  <a:solidFill>
                    <a:schemeClr val="bg1"/>
                  </a:solidFill>
                </a:rPr>
                <a:t>Recommendations</a:t>
              </a:r>
            </a:p>
          </p:txBody>
        </p:sp>
      </p:gr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195942" y="1424615"/>
            <a:ext cx="6456784" cy="1099981"/>
          </a:xfrm>
          <a:prstGeom prst="rect">
            <a:avLst/>
          </a:prstGeom>
        </p:spPr>
        <p:txBody>
          <a:bodyPr wrap="square" lIns="0" tIns="0" rIns="0" bIns="0" rtlCol="0" anchor="t">
            <a:spAutoFit/>
          </a:bodyPr>
          <a:lstStyle/>
          <a:p>
            <a:pPr algn="ctr">
              <a:lnSpc>
                <a:spcPts val="9600"/>
              </a:lnSpc>
            </a:pPr>
            <a:r>
              <a:rPr lang="en-US" sz="6000" spc="-80" dirty="0">
                <a:solidFill>
                  <a:srgbClr val="FFFFFF"/>
                </a:solidFill>
                <a:latin typeface="+mj-lt"/>
              </a:rPr>
              <a:t>Project Objective</a:t>
            </a:r>
          </a:p>
        </p:txBody>
      </p:sp>
      <p:sp>
        <p:nvSpPr>
          <p:cNvPr id="34" name="TextBox 33">
            <a:extLst>
              <a:ext uri="{FF2B5EF4-FFF2-40B4-BE49-F238E27FC236}">
                <a16:creationId xmlns:a16="http://schemas.microsoft.com/office/drawing/2014/main" id="{B52CB546-BA3D-12F6-3E50-0DEA5475823D}"/>
              </a:ext>
            </a:extLst>
          </p:cNvPr>
          <p:cNvSpPr txBox="1"/>
          <p:nvPr/>
        </p:nvSpPr>
        <p:spPr>
          <a:xfrm>
            <a:off x="0" y="3304088"/>
            <a:ext cx="8752114" cy="2246769"/>
          </a:xfrm>
          <a:prstGeom prst="rect">
            <a:avLst/>
          </a:prstGeom>
          <a:noFill/>
        </p:spPr>
        <p:txBody>
          <a:bodyPr wrap="square" rtlCol="0">
            <a:spAutoFit/>
          </a:bodyPr>
          <a:lstStyle/>
          <a:p>
            <a:pPr algn="just"/>
            <a:r>
              <a:rPr lang="en-US" sz="2400" dirty="0">
                <a:solidFill>
                  <a:schemeClr val="bg1"/>
                </a:solidFill>
                <a:effectLst/>
                <a:latin typeface="+mj-lt"/>
                <a:ea typeface="Calibri" panose="020F0502020204030204" pitchFamily="34" charset="0"/>
                <a:cs typeface="Times New Roman" panose="02020603050405020304" pitchFamily="18" charset="0"/>
              </a:rPr>
              <a:t>T</a:t>
            </a:r>
            <a:r>
              <a:rPr lang="en-IN" sz="2400" dirty="0">
                <a:solidFill>
                  <a:schemeClr val="bg1"/>
                </a:solidFill>
                <a:effectLst/>
                <a:latin typeface="+mj-lt"/>
                <a:ea typeface="Calibri" panose="020F0502020204030204" pitchFamily="34" charset="0"/>
                <a:cs typeface="Times New Roman" panose="02020603050405020304" pitchFamily="18" charset="0"/>
              </a:rPr>
              <a:t>he objective of the project is to leverage data analytics to drive business value for the insurance company, improve customer satisfaction, and optimize operational performance across various facets of the insurance business by considering various fields for claimants given in dataset.</a:t>
            </a:r>
          </a:p>
          <a:p>
            <a:pPr algn="just"/>
            <a:endParaRPr lang="en-US" sz="20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1"/>
          <p:cNvSpPr txBox="1"/>
          <p:nvPr/>
        </p:nvSpPr>
        <p:spPr>
          <a:xfrm>
            <a:off x="309131" y="604331"/>
            <a:ext cx="5786869" cy="1098506"/>
          </a:xfrm>
          <a:prstGeom prst="rect">
            <a:avLst/>
          </a:prstGeom>
        </p:spPr>
        <p:txBody>
          <a:bodyPr lIns="0" tIns="0" rIns="0" bIns="0" rtlCol="0" anchor="t">
            <a:spAutoFit/>
          </a:bodyPr>
          <a:lstStyle/>
          <a:p>
            <a:pPr>
              <a:lnSpc>
                <a:spcPts val="9600"/>
              </a:lnSpc>
            </a:pPr>
            <a:r>
              <a:rPr lang="en-US" sz="6000" spc="-80" dirty="0">
                <a:solidFill>
                  <a:srgbClr val="FFFFFF"/>
                </a:solidFill>
              </a:rPr>
              <a:t>Problem</a:t>
            </a:r>
          </a:p>
        </p:txBody>
      </p:sp>
      <p:sp>
        <p:nvSpPr>
          <p:cNvPr id="22" name="TextBox 21">
            <a:extLst>
              <a:ext uri="{FF2B5EF4-FFF2-40B4-BE49-F238E27FC236}">
                <a16:creationId xmlns:a16="http://schemas.microsoft.com/office/drawing/2014/main" id="{7D7470C0-6ADE-D7FE-3591-41200E6450F4}"/>
              </a:ext>
            </a:extLst>
          </p:cNvPr>
          <p:cNvSpPr txBox="1"/>
          <p:nvPr/>
        </p:nvSpPr>
        <p:spPr>
          <a:xfrm>
            <a:off x="180911" y="1988366"/>
            <a:ext cx="10446655" cy="440120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solidFill>
                <a:latin typeface="+mj-lt"/>
              </a:rPr>
              <a:t>Increase business valuation.</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To identify the amount of insurance claimed by claimants.</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Type of customers are joined with company.</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Are they getting claims according to their need.</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Company’s management system is ready to give big claims sometimes or not.</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a:extLst>
              <a:ext uri="{FF2B5EF4-FFF2-40B4-BE49-F238E27FC236}">
                <a16:creationId xmlns:a16="http://schemas.microsoft.com/office/drawing/2014/main" id="{79135C50-4003-B461-939B-71E65CCC5F3D}"/>
              </a:ext>
            </a:extLst>
          </p:cNvPr>
          <p:cNvSpPr txBox="1"/>
          <p:nvPr/>
        </p:nvSpPr>
        <p:spPr>
          <a:xfrm>
            <a:off x="130628" y="313111"/>
            <a:ext cx="2772942" cy="1098506"/>
          </a:xfrm>
          <a:prstGeom prst="rect">
            <a:avLst/>
          </a:prstGeom>
        </p:spPr>
        <p:txBody>
          <a:bodyPr wrap="square" lIns="0" tIns="0" rIns="0" bIns="0" rtlCol="0" anchor="t">
            <a:spAutoFit/>
          </a:bodyPr>
          <a:lstStyle/>
          <a:p>
            <a:pPr algn="r">
              <a:lnSpc>
                <a:spcPts val="9600"/>
              </a:lnSpc>
            </a:pPr>
            <a:r>
              <a:rPr lang="en-US" sz="6000" spc="-80" dirty="0">
                <a:solidFill>
                  <a:srgbClr val="FFFFFF"/>
                </a:solidFill>
              </a:rPr>
              <a:t>Insights</a:t>
            </a:r>
          </a:p>
        </p:txBody>
      </p:sp>
      <p:pic>
        <p:nvPicPr>
          <p:cNvPr id="9" name="Picture 8">
            <a:extLst>
              <a:ext uri="{FF2B5EF4-FFF2-40B4-BE49-F238E27FC236}">
                <a16:creationId xmlns:a16="http://schemas.microsoft.com/office/drawing/2014/main" id="{FC6D09D3-F313-6563-CD3D-32300BBBB2E0}"/>
              </a:ext>
            </a:extLst>
          </p:cNvPr>
          <p:cNvPicPr>
            <a:picLocks noChangeAspect="1"/>
          </p:cNvPicPr>
          <p:nvPr/>
        </p:nvPicPr>
        <p:blipFill>
          <a:blip r:embed="rId2"/>
          <a:stretch>
            <a:fillRect/>
          </a:stretch>
        </p:blipFill>
        <p:spPr>
          <a:xfrm>
            <a:off x="178230" y="1715189"/>
            <a:ext cx="4561722" cy="4480337"/>
          </a:xfrm>
          <a:prstGeom prst="rect">
            <a:avLst/>
          </a:prstGeom>
        </p:spPr>
      </p:pic>
      <p:sp>
        <p:nvSpPr>
          <p:cNvPr id="10" name="TextBox 9">
            <a:extLst>
              <a:ext uri="{FF2B5EF4-FFF2-40B4-BE49-F238E27FC236}">
                <a16:creationId xmlns:a16="http://schemas.microsoft.com/office/drawing/2014/main" id="{15DDFA32-C822-2DAE-8811-A3A9BDB243CF}"/>
              </a:ext>
            </a:extLst>
          </p:cNvPr>
          <p:cNvSpPr txBox="1"/>
          <p:nvPr/>
        </p:nvSpPr>
        <p:spPr>
          <a:xfrm>
            <a:off x="4929672" y="2976468"/>
            <a:ext cx="6728928"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These are Top 5 Claimants.</a:t>
            </a:r>
          </a:p>
          <a:p>
            <a:pPr marL="342900" indent="-342900">
              <a:buFont typeface="Wingdings" panose="05000000000000000000" pitchFamily="2" charset="2"/>
              <a:buChar char="Ø"/>
            </a:pPr>
            <a:endParaRPr lang="en-US" sz="2400" dirty="0">
              <a:solidFill>
                <a:schemeClr val="bg1"/>
              </a:solidFill>
            </a:endParaRPr>
          </a:p>
          <a:p>
            <a:pPr marL="342900" indent="-342900">
              <a:buFont typeface="Wingdings" panose="05000000000000000000" pitchFamily="2" charset="2"/>
              <a:buChar char="Ø"/>
            </a:pPr>
            <a:r>
              <a:rPr lang="en-US" sz="2400" dirty="0">
                <a:solidFill>
                  <a:schemeClr val="bg1"/>
                </a:solidFill>
              </a:rPr>
              <a:t>85524 $ is the maximum amount claimed by an individual.</a:t>
            </a:r>
          </a:p>
          <a:p>
            <a:endParaRPr lang="en-US" sz="2400" dirty="0">
              <a:solidFill>
                <a:schemeClr val="bg1"/>
              </a:solidFill>
            </a:endParaRPr>
          </a:p>
        </p:txBody>
      </p:sp>
    </p:spTree>
    <p:extLst>
      <p:ext uri="{BB962C8B-B14F-4D97-AF65-F5344CB8AC3E}">
        <p14:creationId xmlns:p14="http://schemas.microsoft.com/office/powerpoint/2010/main" val="343004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DB7D3-026B-02DC-1574-46E74ECF73D4}"/>
              </a:ext>
            </a:extLst>
          </p:cNvPr>
          <p:cNvPicPr>
            <a:picLocks noChangeAspect="1"/>
          </p:cNvPicPr>
          <p:nvPr/>
        </p:nvPicPr>
        <p:blipFill>
          <a:blip r:embed="rId2"/>
          <a:stretch>
            <a:fillRect/>
          </a:stretch>
        </p:blipFill>
        <p:spPr>
          <a:xfrm>
            <a:off x="620707" y="552959"/>
            <a:ext cx="7508709" cy="3085980"/>
          </a:xfrm>
          <a:prstGeom prst="rect">
            <a:avLst/>
          </a:prstGeom>
        </p:spPr>
      </p:pic>
      <p:sp>
        <p:nvSpPr>
          <p:cNvPr id="5" name="TextBox 4">
            <a:extLst>
              <a:ext uri="{FF2B5EF4-FFF2-40B4-BE49-F238E27FC236}">
                <a16:creationId xmlns:a16="http://schemas.microsoft.com/office/drawing/2014/main" id="{40578695-D876-D849-D5D8-16C57C61BDC5}"/>
              </a:ext>
            </a:extLst>
          </p:cNvPr>
          <p:cNvSpPr txBox="1"/>
          <p:nvPr/>
        </p:nvSpPr>
        <p:spPr>
          <a:xfrm>
            <a:off x="1315616" y="4030824"/>
            <a:ext cx="9423919"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62% approximate claimants didn’t claimed any insurance since 5 years.</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Only 0.2% had claimed 5 insurance in past 5 years.</a:t>
            </a:r>
            <a:endParaRPr lang="en-IN" sz="2400"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660DD-695A-7D3E-3AFF-6169560DC92D}"/>
              </a:ext>
            </a:extLst>
          </p:cNvPr>
          <p:cNvPicPr>
            <a:picLocks noChangeAspect="1"/>
          </p:cNvPicPr>
          <p:nvPr/>
        </p:nvPicPr>
        <p:blipFill>
          <a:blip r:embed="rId2"/>
          <a:stretch>
            <a:fillRect/>
          </a:stretch>
        </p:blipFill>
        <p:spPr>
          <a:xfrm>
            <a:off x="223863" y="335157"/>
            <a:ext cx="7096990" cy="2799928"/>
          </a:xfrm>
          <a:prstGeom prst="rect">
            <a:avLst/>
          </a:prstGeom>
        </p:spPr>
      </p:pic>
      <p:sp>
        <p:nvSpPr>
          <p:cNvPr id="7" name="TextBox 6">
            <a:extLst>
              <a:ext uri="{FF2B5EF4-FFF2-40B4-BE49-F238E27FC236}">
                <a16:creationId xmlns:a16="http://schemas.microsoft.com/office/drawing/2014/main" id="{38B23CE2-86F7-7B49-CDAD-CA2930FC7190}"/>
              </a:ext>
            </a:extLst>
          </p:cNvPr>
          <p:cNvSpPr txBox="1"/>
          <p:nvPr/>
        </p:nvSpPr>
        <p:spPr>
          <a:xfrm>
            <a:off x="2509934" y="3844212"/>
            <a:ext cx="853699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Those who are claiming high amounts are having 0 kids at their home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02076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5225EE-827A-F6F0-DDC6-124232B4C329}"/>
              </a:ext>
            </a:extLst>
          </p:cNvPr>
          <p:cNvPicPr>
            <a:picLocks noChangeAspect="1"/>
          </p:cNvPicPr>
          <p:nvPr/>
        </p:nvPicPr>
        <p:blipFill>
          <a:blip r:embed="rId2"/>
          <a:stretch>
            <a:fillRect/>
          </a:stretch>
        </p:blipFill>
        <p:spPr>
          <a:xfrm>
            <a:off x="543798" y="981327"/>
            <a:ext cx="5035910" cy="4895345"/>
          </a:xfrm>
          <a:prstGeom prst="rect">
            <a:avLst/>
          </a:prstGeom>
        </p:spPr>
      </p:pic>
      <p:sp>
        <p:nvSpPr>
          <p:cNvPr id="5" name="TextBox 4">
            <a:extLst>
              <a:ext uri="{FF2B5EF4-FFF2-40B4-BE49-F238E27FC236}">
                <a16:creationId xmlns:a16="http://schemas.microsoft.com/office/drawing/2014/main" id="{23026A12-6BF6-C253-3112-803A20B00CC2}"/>
              </a:ext>
            </a:extLst>
          </p:cNvPr>
          <p:cNvSpPr txBox="1"/>
          <p:nvPr/>
        </p:nvSpPr>
        <p:spPr>
          <a:xfrm>
            <a:off x="5654351" y="2752530"/>
            <a:ext cx="6223518"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solidFill>
                  <a:schemeClr val="bg1"/>
                </a:solidFill>
              </a:rPr>
              <a:t>Those who are earning higher income like Doctors, Managers and Lawyers, claimed very less insurance compared to others. </a:t>
            </a:r>
            <a:endParaRPr lang="en-IN" sz="2400"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3">
            <a:extLst>
              <a:ext uri="{FF2B5EF4-FFF2-40B4-BE49-F238E27FC236}">
                <a16:creationId xmlns:a16="http://schemas.microsoft.com/office/drawing/2014/main" id="{A931A098-1ABA-5F81-F4DF-6EFC81BA46A3}"/>
              </a:ext>
            </a:extLst>
          </p:cNvPr>
          <p:cNvSpPr txBox="1"/>
          <p:nvPr/>
        </p:nvSpPr>
        <p:spPr>
          <a:xfrm>
            <a:off x="186612" y="341103"/>
            <a:ext cx="6310604" cy="1098506"/>
          </a:xfrm>
          <a:prstGeom prst="rect">
            <a:avLst/>
          </a:prstGeom>
        </p:spPr>
        <p:txBody>
          <a:bodyPr wrap="square" lIns="0" tIns="0" rIns="0" bIns="0" rtlCol="0" anchor="t">
            <a:spAutoFit/>
          </a:bodyPr>
          <a:lstStyle/>
          <a:p>
            <a:pPr algn="r">
              <a:lnSpc>
                <a:spcPts val="9600"/>
              </a:lnSpc>
            </a:pPr>
            <a:r>
              <a:rPr lang="en-US" sz="6000" spc="-80" dirty="0">
                <a:solidFill>
                  <a:srgbClr val="FFFFFF"/>
                </a:solidFill>
              </a:rPr>
              <a:t>Recommendations</a:t>
            </a:r>
          </a:p>
        </p:txBody>
      </p:sp>
      <p:sp>
        <p:nvSpPr>
          <p:cNvPr id="5" name="TextBox 4">
            <a:extLst>
              <a:ext uri="{FF2B5EF4-FFF2-40B4-BE49-F238E27FC236}">
                <a16:creationId xmlns:a16="http://schemas.microsoft.com/office/drawing/2014/main" id="{434DD595-0952-3411-4FA9-0D13528AF9DC}"/>
              </a:ext>
            </a:extLst>
          </p:cNvPr>
          <p:cNvSpPr txBox="1"/>
          <p:nvPr/>
        </p:nvSpPr>
        <p:spPr>
          <a:xfrm>
            <a:off x="447869" y="1595535"/>
            <a:ext cx="10291666" cy="517064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Targeted Marketing</a:t>
            </a:r>
          </a:p>
          <a:p>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Encourage Regular Insurance</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Make Insurance for Single Parents Better</a:t>
            </a:r>
          </a:p>
          <a:p>
            <a:pPr marL="285750" indent="-285750">
              <a:buFont typeface="Wingdings" panose="05000000000000000000" pitchFamily="2" charset="2"/>
              <a:buChar char="Ø"/>
            </a:pP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Give Discounts for Safe Drivers</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Awareness about Insurance</a:t>
            </a:r>
          </a:p>
          <a:p>
            <a:pPr marL="285750" indent="-285750">
              <a:buFont typeface="Wingdings" panose="05000000000000000000" pitchFamily="2" charset="2"/>
              <a:buChar char="Ø"/>
            </a:pP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 Ready for Big Claims</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Insurance that Fits People's Lives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143420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TM04033917[[fn=Berlin]]</Template>
  <TotalTime>254</TotalTime>
  <Words>225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Trade Gothic LT Pro</vt:lpstr>
      <vt:lpstr>Trebuchet MS</vt:lpstr>
      <vt:lpstr>Wingdings</vt:lpstr>
      <vt:lpstr>Berlin</vt:lpstr>
      <vt:lpstr>A Presentation on ‘Car Claim Insurance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Heres</dc:title>
  <dc:creator>aniketgurbaksha@gmail.com</dc:creator>
  <cp:lastModifiedBy>shubham raj</cp:lastModifiedBy>
  <cp:revision>8</cp:revision>
  <dcterms:created xsi:type="dcterms:W3CDTF">2024-04-19T10:42:55Z</dcterms:created>
  <dcterms:modified xsi:type="dcterms:W3CDTF">2024-05-05T18:04:54Z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