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CF1A97-C5D6-468D-8D29-14EFDFB1582B}">
  <a:tblStyle styleId="{65CF1A97-C5D6-468D-8D29-14EFDFB15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a0ed06f2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a0ed06f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4b9a84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4b9a84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ff5e5cb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ff5e5cb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ff5e5cb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ff5e5cb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bc547d3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bc547d3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bc547d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bc547d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4b9a84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4b9a84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bc547d3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bc547d3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4b9a84f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4b9a84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bc547d3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bc547d3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4b9a84f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4b9a84f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0ed06f2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0ed06f2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a1a349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a1a349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ff5e5cb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ff5e5cb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0ed06f2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a0ed06f2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ff5e5cb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ff5e5cb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4b9a84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4b9a84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4b9a84f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4b9a84f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2201225" y="693050"/>
            <a:ext cx="70263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 u="sng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511-Machine Learning</a:t>
            </a:r>
            <a:endParaRPr b="1" sz="3200" u="sng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Neelam Sinha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Dinesh Babu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u="sng">
                <a:solidFill>
                  <a:srgbClr val="0000FF"/>
                </a:solidFill>
              </a:rPr>
              <a:t>Final  Project  PPT</a:t>
            </a:r>
            <a:endParaRPr sz="2800" u="sng">
              <a:solidFill>
                <a:srgbClr val="00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2571750"/>
            <a:ext cx="75057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000000"/>
                </a:solidFill>
              </a:rPr>
              <a:t>Team  - Gryffindor</a:t>
            </a:r>
            <a:endParaRPr b="1" sz="19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Aakanksha Rani (MT2022001)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Akanksha Shukla (MT2022008)</a:t>
            </a:r>
            <a:endParaRPr b="1" sz="1700">
              <a:solidFill>
                <a:srgbClr val="0000FF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4" y="351900"/>
            <a:ext cx="2142574" cy="1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ctrTitle"/>
          </p:nvPr>
        </p:nvSpPr>
        <p:spPr>
          <a:xfrm>
            <a:off x="1897603" y="3816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Balancing The Dataset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1018750" y="1652375"/>
            <a:ext cx="71190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random undersampler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provided by </a:t>
            </a:r>
            <a:r>
              <a:rPr i="1"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imblearn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was used to balance the dataset as a majority of the samples were of the non troll category.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We can also use oversampling but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since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data is too much we preferred undersampling.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50" y="3093550"/>
            <a:ext cx="7330099" cy="1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1858699" y="344400"/>
            <a:ext cx="622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00000"/>
                </a:solidFill>
              </a:rPr>
              <a:t>What we did?</a:t>
            </a:r>
            <a:endParaRPr sz="3100" u="sng">
              <a:solidFill>
                <a:srgbClr val="000000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093300" y="1441175"/>
            <a:ext cx="65352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We have separately preprocessed both training and test data set.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Then pickled the preprocessed data and save them into files.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Now merging the preprocessed data set instead of raw dataset 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TF-IDF is used for vectorizations of words. Also Count CountVectorizer.                  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1341900" y="1333950"/>
            <a:ext cx="66690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5.  We have limited our features upto 4000 unique words (feature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columns).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6.  Again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splitting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of merged preprocessed dataset as training and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Testing dataset.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Train Data - 1000000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       Test Data - 306122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7.  Applying multiple models on preprocessed data.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8.  But our accuracy wasn’t improving so we applied models on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dataset without preprocessing.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1186725" y="1069925"/>
            <a:ext cx="6468000" cy="26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9.  We got satisfactory results from the above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10. We tune the hyper parameters of different models to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        check varying accuracy.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11.  At the end we also tried to remove URLs and applied 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       logistic regression model without any other preprocessing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        and got some good results.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2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2022178" y="319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Models Tried</a:t>
            </a:r>
            <a:endParaRPr b="1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253175" y="1482000"/>
            <a:ext cx="64512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Multinomial Naive Bayes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Gaussian Naive Bayes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Decision Tree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Georgia"/>
              <a:buAutoNum type="arabicPeriod"/>
            </a:pP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SVM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491975"/>
            <a:ext cx="75057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(Top 3 Approaches)</a:t>
            </a:r>
            <a:endParaRPr sz="3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216388" y="1247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{65CF1A97-C5D6-468D-8D29-14EFDFB1582B}</a:tableStyleId>
              </a:tblPr>
              <a:tblGrid>
                <a:gridCol w="2312350"/>
                <a:gridCol w="3360975"/>
                <a:gridCol w="2913700"/>
              </a:tblGrid>
              <a:tr h="9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Model Name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Description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F1 Score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</a:tr>
              <a:tr h="78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(w/o preprocessing)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(Countvectorizer) with hyper parameter tuning (alpha-0.0009)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0.62607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7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(w/o preprocessing)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(Countvectorizer) with hyper parameter tuning (alpha-0.0008)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0.62598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12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(w/0 preprocessing + only removing URL)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(Countvectorizer) with hyper parameter tuning (alpha-0.0001,iteration-1500)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0.62543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645225" y="211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Other Approaches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238725" y="8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{65CF1A97-C5D6-468D-8D29-14EFDFB1582B}</a:tableStyleId>
              </a:tblPr>
              <a:tblGrid>
                <a:gridCol w="2598250"/>
                <a:gridCol w="3219400"/>
                <a:gridCol w="2848900"/>
              </a:tblGrid>
              <a:tr h="8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Model Name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Description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F1 Score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(with preprocessing)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(TF-IDF + Lemmatization)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0.56182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(undersampled)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no preprocessing + using bag of words with hyper parameter tuning (max features 500000)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0.54752</a:t>
                      </a:r>
                      <a:endParaRPr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Logistic Regression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(with preprocessing)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pre preprocessing (stemming)+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(max features 7000)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0.48677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Multinomial NB (Preprocessed +Undersampled) + using TF-IDF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0.35487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29"/>
          <p:cNvGraphicFramePr/>
          <p:nvPr/>
        </p:nvGraphicFramePr>
        <p:xfrm>
          <a:off x="235050" y="2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{65CF1A97-C5D6-468D-8D29-14EFDFB1582B}</a:tableStyleId>
              </a:tblPr>
              <a:tblGrid>
                <a:gridCol w="2381925"/>
                <a:gridCol w="3400675"/>
                <a:gridCol w="2891300"/>
              </a:tblGrid>
              <a:tr h="10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Model Name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Description</a:t>
                      </a:r>
                      <a:endParaRPr b="1" i="1" sz="2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000" u="sng"/>
                        <a:t>F1 Score</a:t>
                      </a:r>
                      <a:endParaRPr b="1" i="1" sz="2000" u="sng"/>
                    </a:p>
                  </a:txBody>
                  <a:tcPr marT="91425" marB="91425" marR="91425" marL="91425"/>
                </a:tc>
              </a:tr>
              <a:tr h="7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Naive Bayes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Gaussian 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NB (P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reprocessed</a:t>
                      </a: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+Undersampled) + using countvectorizer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0.19661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10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 with grid search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LR with pre preprocessing (stemming)+ TF-IDF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0.45994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7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 with pre processed + undersampled data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0.38528(TF-IDF), 0.21314(CV)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7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Decision Tree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DT with pre processed + undersampled (countvectorizer)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o.11</a:t>
                      </a:r>
                      <a:endParaRPr sz="1500">
                        <a:solidFill>
                          <a:srgbClr val="274E1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60875" y="1096275"/>
            <a:ext cx="6900000" cy="27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 - </a:t>
            </a:r>
            <a:endParaRPr b="1" sz="2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1.For same model we are getting more accuracy without</a:t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 preprocessing of data.</a:t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2.Tuning the hyperparameters of the model affects the accuracy.</a:t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8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 Drawn -</a:t>
            </a:r>
            <a:endParaRPr b="1" sz="2588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1.Nothing except the very basic Countvectorizer and Logistic Regression (without any preprocessing) worked for us. All other approaches didn’t give us good results.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2.Unbalanced dataset was the biggest problem we faced.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Result- </a:t>
            </a:r>
            <a:r>
              <a:rPr lang="en" sz="185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We achieved a f1 score of 0.61928 in private leaderboard and 0.62607 in public leaderboard.</a:t>
            </a:r>
            <a:endParaRPr sz="185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Libraries</a:t>
            </a:r>
            <a:endParaRPr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819150" y="1642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pandas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Sklearn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re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ltk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Matplotlib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Imblearn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Georgia"/>
              <a:buAutoNum type="arabicPeriod"/>
            </a:pPr>
            <a:r>
              <a:rPr lang="en" sz="21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pickle</a:t>
            </a:r>
            <a:endParaRPr sz="21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817300" y="678625"/>
            <a:ext cx="7333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Problem</a:t>
            </a:r>
            <a:r>
              <a:rPr b="1" lang="en" sz="2600" u="sng">
                <a:solidFill>
                  <a:srgbClr val="000000"/>
                </a:solidFill>
              </a:rPr>
              <a:t> No.-01</a:t>
            </a:r>
            <a:endParaRPr b="1" sz="26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YAHOO-TROLL-QUESTION-DETECTION</a:t>
            </a:r>
            <a:endParaRPr b="1" sz="2600" u="sng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817300" y="1874300"/>
            <a:ext cx="75408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85200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 -</a:t>
            </a:r>
            <a:r>
              <a:rPr lang="en" sz="5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5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last-ditch attempt to give Yahoo Answers some legitimacy in the era of Quora and Reddit, Yahoo's CEO Merissa Meyer has tasked you with creating a machine learning model to detect spam and troll questions so that they can be removed. To this end, you are given a hand-labeled dataset consisting of questions with unique IDs and whether they are troll questions or not.</a:t>
            </a:r>
            <a:endParaRPr sz="56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915375" y="373500"/>
            <a:ext cx="7486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rgbClr val="000000"/>
                </a:solidFill>
              </a:rPr>
              <a:t>Natural Language Processing</a:t>
            </a:r>
            <a:endParaRPr sz="3400" u="sng">
              <a:solidFill>
                <a:srgbClr val="00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08900" y="1373075"/>
            <a:ext cx="77262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NLP is the technology used to help machines to understand and learn text and language . It is done to teach machines to understand and make sense of human language. 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discipline that focuses on the interaction between data science and human language, and is scaling to lots of industries.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Use Cases of NLP : </a:t>
            </a:r>
            <a:endParaRPr sz="1500" u="sng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1-Sentiment Analysis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2-Spam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3-Troll Question Detection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4-Text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5-Speech Recognition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1676400" y="526075"/>
            <a:ext cx="5791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92929"/>
                </a:solidFill>
              </a:rPr>
              <a:t>Preprocessing Of Data Set</a:t>
            </a:r>
            <a:endParaRPr u="sng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176900" y="1307675"/>
            <a:ext cx="67782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1.Data Cleaning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2.Exploratory Data Analysis(EDA)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3.Data Preprocessing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Regularization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Lower Case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Removing Stopwords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Removing URLs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Stemming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Lemmatization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Vectorizers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4.Balancing the unbalanced dataset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1514725" y="344400"/>
            <a:ext cx="5884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0000"/>
                </a:solidFill>
                <a:highlight>
                  <a:srgbClr val="FFFFFF"/>
                </a:highlight>
              </a:rPr>
              <a:t>Exploratory Data Analysis</a:t>
            </a:r>
            <a:endParaRPr sz="6300" u="sng"/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4010175" y="1615075"/>
            <a:ext cx="46740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In our training dataset there are no Null values and duplicated rows . The dataset is an </a:t>
            </a:r>
            <a:r>
              <a:rPr b="1"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unbalanced</a:t>
            </a: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dataset.</a:t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rows: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1000000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Columns :</a:t>
            </a: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non troll questions 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938130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troll questions :</a:t>
            </a: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61870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1411738"/>
            <a:ext cx="3600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1248400" y="0"/>
            <a:ext cx="6974100" cy="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Preprocessing of Text</a:t>
            </a:r>
            <a:endParaRPr sz="33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019550" y="719225"/>
            <a:ext cx="71049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Ex- </a:t>
            </a: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“How I add any account with payment bank?”</a:t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057000"/>
            <a:ext cx="8303698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223625"/>
            <a:ext cx="8734026" cy="4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1891350" y="294702"/>
            <a:ext cx="53613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Vectorizers</a:t>
            </a:r>
            <a:endParaRPr sz="3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844825" y="1648900"/>
            <a:ext cx="75786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AutoNum type="arabicPeriod"/>
            </a:pP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Countvectorizer</a:t>
            </a: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It uses the bag of word model to convert arbitrary text into fixed length vectors by counting how many times each word appears.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AutoNum type="arabicPeriod"/>
            </a:pPr>
            <a:r>
              <a:rPr b="1" lang="en" sz="1700" u="sng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TF-IDF Vectorizer -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The TF-IDF score for each word is calculated as given below to generate the feature vectors for each sample questions.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The TF-IDF technique is good as it gives importance  to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rarely occurring words.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" y="136675"/>
            <a:ext cx="8709175" cy="4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