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8"/>
  </p:handoutMasterIdLst>
  <p:sldIdLst>
    <p:sldId id="340" r:id="rId3"/>
    <p:sldId id="437" r:id="rId5"/>
    <p:sldId id="439" r:id="rId6"/>
    <p:sldId id="436" r:id="rId7"/>
  </p:sldIdLst>
  <p:sldSz cx="12192000" cy="6858000"/>
  <p:notesSz cx="7315200" cy="9601200"/>
  <p:custDataLst>
    <p:tags r:id="rId12"/>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10" d="100"/>
          <a:sy n="110" d="100"/>
        </p:scale>
        <p:origin x="680" y="18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22.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1219200" rtl="0" eaLnBrk="1" latinLnBrk="0" hangingPunct="1">
      <a:defRPr sz="1600" kern="1200">
        <a:solidFill>
          <a:schemeClr val="tx1"/>
        </a:solidFill>
        <a:latin typeface="Arial" panose="020B0604020202020204" pitchFamily="34" charset="0"/>
        <a:ea typeface="+mn-ea"/>
        <a:cs typeface="+mn-cs"/>
      </a:defRPr>
    </a:lvl1pPr>
    <a:lvl2pPr marL="609600" algn="l" defTabSz="1219200" rtl="0" eaLnBrk="1" latinLnBrk="0" hangingPunct="1">
      <a:defRPr sz="1600" kern="1200">
        <a:solidFill>
          <a:schemeClr val="tx1"/>
        </a:solidFill>
        <a:latin typeface="Arial" panose="020B0604020202020204" pitchFamily="34" charset="0"/>
        <a:ea typeface="+mn-ea"/>
        <a:cs typeface="+mn-cs"/>
      </a:defRPr>
    </a:lvl2pPr>
    <a:lvl3pPr marL="1219200" algn="l" defTabSz="1219200" rtl="0" eaLnBrk="1" latinLnBrk="0" hangingPunct="1">
      <a:defRPr sz="1600" kern="1200">
        <a:solidFill>
          <a:schemeClr val="tx1"/>
        </a:solidFill>
        <a:latin typeface="Arial" panose="020B0604020202020204" pitchFamily="34" charset="0"/>
        <a:ea typeface="+mn-ea"/>
        <a:cs typeface="+mn-cs"/>
      </a:defRPr>
    </a:lvl3pPr>
    <a:lvl4pPr marL="1828800" algn="l" defTabSz="1219200" rtl="0" eaLnBrk="1" latinLnBrk="0" hangingPunct="1">
      <a:defRPr sz="1600" kern="1200">
        <a:solidFill>
          <a:schemeClr val="tx1"/>
        </a:solidFill>
        <a:latin typeface="Arial" panose="020B0604020202020204" pitchFamily="34" charset="0"/>
        <a:ea typeface="+mn-ea"/>
        <a:cs typeface="+mn-cs"/>
      </a:defRPr>
    </a:lvl4pPr>
    <a:lvl5pPr marL="2438400" algn="l" defTabSz="1219200" rtl="0" eaLnBrk="1" latinLnBrk="0" hangingPunct="1">
      <a:defRPr sz="1600" kern="1200">
        <a:solidFill>
          <a:schemeClr val="tx1"/>
        </a:solidFill>
        <a:latin typeface="Arial" panose="020B0604020202020204" pitchFamily="34" charset="0"/>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600" indent="-60960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1915" algn="r"/>
              </a:tabLst>
              <a:defRPr/>
            </a:lvl1pPr>
            <a:lvl2pPr>
              <a:tabLst>
                <a:tab pos="8971915" algn="r"/>
              </a:tabLst>
              <a:defRPr/>
            </a:lvl2pPr>
            <a:lvl3pPr>
              <a:tabLst>
                <a:tab pos="8971915" algn="r"/>
              </a:tabLst>
              <a:defRPr/>
            </a:lvl3pPr>
            <a:lvl4pPr>
              <a:tabLst>
                <a:tab pos="8971915" algn="r"/>
              </a:tabLst>
              <a:defRPr/>
            </a:lvl4pPr>
            <a:lvl5pPr>
              <a:tabLst>
                <a:tab pos="6704965" algn="r"/>
              </a:tabLst>
              <a:defRPr baseline="0"/>
            </a:lvl5pPr>
            <a:lvl6pPr>
              <a:tabLst>
                <a:tab pos="8971915" algn="r"/>
              </a:tabLst>
              <a:defRPr/>
            </a:lvl6pPr>
            <a:lvl7pPr>
              <a:tabLst>
                <a:tab pos="8971915" algn="r"/>
              </a:tabLst>
              <a:defRPr/>
            </a:lvl7pPr>
            <a:lvl8pPr>
              <a:tabLst>
                <a:tab pos="8971915" algn="r"/>
              </a:tabLst>
              <a:defRPr/>
            </a:lvl8pPr>
            <a:lvl9pPr>
              <a:tabLst>
                <a:tab pos="8971915" algn="r"/>
              </a:tabLst>
              <a:defRPr/>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20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hasCustomPrompt="1"/>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hasCustomPrompt="1"/>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hasCustomPrompt="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4965" algn="r"/>
              </a:tabLst>
              <a:defRPr sz="1600"/>
            </a:lvl1pPr>
            <a:lvl2pPr>
              <a:tabLst>
                <a:tab pos="6704965" algn="r"/>
              </a:tabLst>
              <a:defRPr sz="1600"/>
            </a:lvl2pPr>
            <a:lvl3pPr>
              <a:tabLst>
                <a:tab pos="6704965" algn="r"/>
              </a:tabLst>
              <a:defRPr sz="1600"/>
            </a:lvl3pPr>
            <a:lvl4pPr>
              <a:tabLst>
                <a:tab pos="6704965" algn="r"/>
              </a:tabLst>
              <a:defRPr sz="1600"/>
            </a:lvl4pPr>
            <a:lvl5pPr>
              <a:tabLst>
                <a:tab pos="6704965" algn="r"/>
              </a:tabLst>
              <a:defRPr sz="1000" baseline="0"/>
            </a:lvl5pPr>
            <a:lvl6pPr>
              <a:defRPr sz="2135"/>
            </a:lvl6pPr>
            <a:lvl7pPr>
              <a:defRPr sz="2135"/>
            </a:lvl7pPr>
            <a:lvl8pPr>
              <a:defRPr sz="2135"/>
            </a:lvl8pPr>
            <a:lvl9pPr>
              <a:defRPr sz="2135"/>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hasCustomPrompt="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hasCustomPrompt="1"/>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4965" algn="r"/>
              </a:tabLst>
              <a:defRPr sz="2400">
                <a:solidFill>
                  <a:schemeClr val="accent3"/>
                </a:solidFill>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4965" algn="r"/>
              </a:tabLst>
              <a:defRPr/>
            </a:lvl1pPr>
            <a:lvl2pPr>
              <a:tabLst>
                <a:tab pos="6704965" algn="r"/>
              </a:tabLst>
              <a:defRPr/>
            </a:lvl2pPr>
            <a:lvl3pPr>
              <a:tabLst>
                <a:tab pos="6704965" algn="r"/>
              </a:tabLst>
              <a:defRPr/>
            </a:lvl3pPr>
            <a:lvl4pPr>
              <a:tabLst>
                <a:tab pos="6704965" algn="r"/>
              </a:tabLst>
              <a:defRPr/>
            </a:lvl4pPr>
            <a:lvl5pPr>
              <a:tabLst>
                <a:tab pos="6704965"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4950" indent="-234950">
              <a:spcAft>
                <a:spcPts val="0"/>
              </a:spcAft>
              <a:buFont typeface="Arial" panose="020B0604020202020204" pitchFamily="34" charset="0"/>
              <a:buChar char="•"/>
              <a:defRPr/>
            </a:lvl4pPr>
            <a:lvl5pPr marL="474980" indent="-234950">
              <a:spcAft>
                <a:spcPts val="0"/>
              </a:spcAft>
              <a:defRPr baseline="0"/>
            </a:lvl5pPr>
            <a:lvl6pPr marL="474980" indent="-234950">
              <a:spcAft>
                <a:spcPts val="0"/>
              </a:spcAft>
              <a:buFont typeface="Verdana" panose="020B0604030504040204" pitchFamily="34" charset="0"/>
              <a:buChar char="−"/>
              <a:defRPr/>
            </a:lvl6pPr>
            <a:lvl7pPr marL="474980" indent="-234950">
              <a:spcAft>
                <a:spcPts val="0"/>
              </a:spcAft>
              <a:defRPr/>
            </a:lvl7pPr>
            <a:lvl8pPr marL="474980" indent="-234950">
              <a:spcAft>
                <a:spcPts val="0"/>
              </a:spcAft>
              <a:defRPr/>
            </a:lvl8pPr>
            <a:lvl9pPr marL="474980" indent="-234950">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5"/>
              </a:spcAft>
            </a:pPr>
            <a:endParaRPr lang="en-AU" sz="1465"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endParaRPr lang="en-AU" sz="1400" dirty="0">
              <a:solidFill>
                <a:srgbClr val="FF000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5"/>
              </a:spcAft>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200" rtl="0" eaLnBrk="1" fontAlgn="auto" latinLnBrk="0" hangingPunct="1">
              <a:lnSpc>
                <a:spcPct val="100000"/>
              </a:lnSpc>
              <a:spcBef>
                <a:spcPts val="0"/>
              </a:spcBef>
              <a:spcAft>
                <a:spcPts val="1335"/>
              </a:spcAft>
              <a:buClrTx/>
              <a:buSzTx/>
              <a:buFont typeface="Arial" panose="020B0604020202020204" pitchFamily="34" charset="0"/>
              <a:buNone/>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panose="020B0604020202020204"/>
              <a:buNone/>
            </a:pPr>
            <a:r>
              <a:rPr lang="en-AU" sz="1400" dirty="0">
                <a:solidFill>
                  <a:srgbClr val="FF0000"/>
                </a:solidFill>
              </a:rPr>
              <a:t>[Draft – Work in Progress]</a:t>
            </a:r>
            <a:endParaRPr lang="en-AU" sz="1400" dirty="0">
              <a:solidFill>
                <a:srgbClr val="FF0000"/>
              </a:solidFill>
            </a:endParaRP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5"/>
              </a:spcAft>
            </a:pPr>
            <a:endParaRPr lang="en-AU" sz="1465" noProof="0" dirty="0">
              <a:solidFill>
                <a:schemeClr val="bg1"/>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5"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5"/>
              </a:spcAft>
              <a:defRPr/>
            </a:lvl2pPr>
            <a:lvl3pPr marL="0" indent="0">
              <a:spcAft>
                <a:spcPts val="1335"/>
              </a:spcAft>
              <a:buNone/>
              <a:defRPr/>
            </a:lvl3pPr>
            <a:lvl4pPr marL="234950" indent="-234950">
              <a:spcAft>
                <a:spcPts val="1335"/>
              </a:spcAft>
              <a:buFont typeface="Arial" panose="020B0604020202020204" pitchFamily="34" charset="0"/>
              <a:buChar char="•"/>
              <a:defRPr/>
            </a:lvl4pPr>
            <a:lvl5pPr marL="474980" indent="-234950">
              <a:spcAft>
                <a:spcPts val="1335"/>
              </a:spcAft>
              <a:defRPr baseline="0"/>
            </a:lvl5pPr>
            <a:lvl6pPr marL="474980" indent="-234950">
              <a:spcAft>
                <a:spcPts val="1335"/>
              </a:spcAft>
              <a:buFont typeface="Verdana" panose="020B0604030504040204" pitchFamily="34" charset="0"/>
              <a:buChar char="−"/>
              <a:defRPr/>
            </a:lvl6pPr>
            <a:lvl7pPr marL="474980" indent="-234950">
              <a:spcAft>
                <a:spcPts val="1335"/>
              </a:spcAft>
              <a:defRPr/>
            </a:lvl7pPr>
            <a:lvl8pPr marL="474980" indent="-234950">
              <a:spcAft>
                <a:spcPts val="1335"/>
              </a:spcAft>
              <a:defRPr/>
            </a:lvl8pPr>
            <a:lvl9pPr marL="474980" indent="-234950">
              <a:spcAft>
                <a:spcPts val="1335"/>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5"/>
              </a:spcAft>
              <a:defRPr>
                <a:solidFill>
                  <a:schemeClr val="bg1"/>
                </a:solidFill>
              </a:defRPr>
            </a:lvl2pPr>
            <a:lvl3pPr marL="0" indent="0">
              <a:spcAft>
                <a:spcPts val="1335"/>
              </a:spcAft>
              <a:buNone/>
              <a:defRPr>
                <a:solidFill>
                  <a:schemeClr val="bg1"/>
                </a:solidFill>
              </a:defRPr>
            </a:lvl3pPr>
            <a:lvl4pPr marL="234950" indent="-234950">
              <a:spcAft>
                <a:spcPts val="1335"/>
              </a:spcAft>
              <a:buFont typeface="Arial" panose="020B0604020202020204" pitchFamily="34" charset="0"/>
              <a:buChar char="•"/>
              <a:defRPr>
                <a:solidFill>
                  <a:schemeClr val="bg1"/>
                </a:solidFill>
              </a:defRPr>
            </a:lvl4pPr>
            <a:lvl5pPr marL="474980" indent="-234950">
              <a:spcAft>
                <a:spcPts val="1335"/>
              </a:spcAft>
              <a:defRPr baseline="0">
                <a:solidFill>
                  <a:schemeClr val="bg1"/>
                </a:solidFill>
              </a:defRPr>
            </a:lvl5pPr>
            <a:lvl6pPr marL="474980" indent="-234950">
              <a:spcAft>
                <a:spcPts val="1335"/>
              </a:spcAft>
              <a:buFont typeface="Verdana" panose="020B0604030504040204" pitchFamily="34" charset="0"/>
              <a:buChar char="−"/>
              <a:defRPr>
                <a:solidFill>
                  <a:schemeClr val="bg1"/>
                </a:solidFill>
              </a:defRPr>
            </a:lvl6pPr>
            <a:lvl7pPr marL="474980" indent="-234950">
              <a:spcAft>
                <a:spcPts val="1335"/>
              </a:spcAft>
              <a:defRPr>
                <a:solidFill>
                  <a:schemeClr val="bg1"/>
                </a:solidFill>
              </a:defRPr>
            </a:lvl7pPr>
            <a:lvl8pPr marL="474980" indent="-234950">
              <a:spcAft>
                <a:spcPts val="1335"/>
              </a:spcAft>
              <a:defRPr>
                <a:solidFill>
                  <a:schemeClr val="bg1"/>
                </a:solidFill>
              </a:defRPr>
            </a:lvl8pPr>
            <a:lvl9pPr marL="474980" indent="-234950">
              <a:spcAft>
                <a:spcPts val="1335"/>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20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600" indent="0" algn="ctr">
              <a:buNone/>
              <a:defRPr sz="2665"/>
            </a:lvl2pPr>
            <a:lvl3pPr marL="1219200" indent="0" algn="ctr">
              <a:buNone/>
              <a:defRPr sz="2400"/>
            </a:lvl3pPr>
            <a:lvl4pPr marL="1828800" indent="0" algn="ctr">
              <a:buNone/>
              <a:defRPr sz="2135"/>
            </a:lvl4pPr>
            <a:lvl5pPr marL="2438400" indent="0" algn="ctr">
              <a:buNone/>
              <a:defRPr sz="2135"/>
            </a:lvl5pPr>
            <a:lvl6pPr marL="3048000" indent="0" algn="ctr">
              <a:buNone/>
              <a:defRPr sz="2135"/>
            </a:lvl6pPr>
            <a:lvl7pPr marL="3657600" indent="0" algn="ctr">
              <a:buNone/>
              <a:defRPr sz="2135"/>
            </a:lvl7pPr>
            <a:lvl8pPr marL="4267200" indent="0" algn="ctr">
              <a:buNone/>
              <a:defRPr sz="2135"/>
            </a:lvl8pPr>
            <a:lvl9pPr marL="4876800" indent="0" algn="ctr">
              <a:buNone/>
              <a:defRPr sz="2135"/>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endParaRPr lang="en-AU" dirty="0"/>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p:nvPr userDrawn="1"/>
        </p:nvSpPr>
        <p:spPr bwMode="auto">
          <a:xfrm>
            <a:off x="474358" y="3429000"/>
            <a:ext cx="8556230" cy="2870201"/>
          </a:xfrm>
          <a:prstGeom prst="rect">
            <a:avLst/>
          </a:prstGeom>
          <a:noFill/>
          <a:ln w="9525">
            <a:noFill/>
            <a:miter lim="800000"/>
          </a:ln>
        </p:spPr>
        <p:txBody>
          <a:bodyPr lIns="0" tIns="0" rIns="0" bIns="0" anchor="b"/>
          <a:lstStyle/>
          <a:p>
            <a:pPr defTabSz="1019175">
              <a:spcAft>
                <a:spcPts val="0"/>
              </a:spcAft>
              <a:buClr>
                <a:schemeClr val="tx1"/>
              </a:buClr>
              <a:buSzPct val="80000"/>
              <a:buFont typeface="Wingdings" panose="05000000000000000000"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endParaRPr lang="en-AU" sz="900" noProof="1">
              <a:solidFill>
                <a:schemeClr val="tx1"/>
              </a:solidFill>
            </a:endParaRP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5"/>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600" indent="0">
              <a:buNone/>
              <a:defRPr sz="2665">
                <a:solidFill>
                  <a:schemeClr val="tx1">
                    <a:tint val="75000"/>
                  </a:schemeClr>
                </a:solidFill>
              </a:defRPr>
            </a:lvl2pPr>
            <a:lvl3pPr marL="1219200" indent="0">
              <a:buNone/>
              <a:defRPr sz="2400">
                <a:solidFill>
                  <a:schemeClr val="tx1">
                    <a:tint val="75000"/>
                  </a:schemeClr>
                </a:solidFill>
              </a:defRPr>
            </a:lvl3pPr>
            <a:lvl4pPr marL="1828800" indent="0">
              <a:buNone/>
              <a:defRPr sz="2135">
                <a:solidFill>
                  <a:schemeClr val="tx1">
                    <a:tint val="75000"/>
                  </a:schemeClr>
                </a:solidFill>
              </a:defRPr>
            </a:lvl4pPr>
            <a:lvl5pPr marL="2438400" indent="0">
              <a:buNone/>
              <a:defRPr sz="2135">
                <a:solidFill>
                  <a:schemeClr val="tx1">
                    <a:tint val="75000"/>
                  </a:schemeClr>
                </a:solidFill>
              </a:defRPr>
            </a:lvl5pPr>
            <a:lvl6pPr marL="3048000" indent="0">
              <a:buNone/>
              <a:defRPr sz="2135">
                <a:solidFill>
                  <a:schemeClr val="tx1">
                    <a:tint val="75000"/>
                  </a:schemeClr>
                </a:solidFill>
              </a:defRPr>
            </a:lvl6pPr>
            <a:lvl7pPr marL="3657600" indent="0">
              <a:buNone/>
              <a:defRPr sz="2135">
                <a:solidFill>
                  <a:schemeClr val="tx1">
                    <a:tint val="75000"/>
                  </a:schemeClr>
                </a:solidFill>
              </a:defRPr>
            </a:lvl7pPr>
            <a:lvl8pPr marL="4267200" indent="0">
              <a:buNone/>
              <a:defRPr sz="2135">
                <a:solidFill>
                  <a:schemeClr val="tx1">
                    <a:tint val="75000"/>
                  </a:schemeClr>
                </a:solidFill>
              </a:defRPr>
            </a:lvl8pPr>
            <a:lvl9pPr marL="4876800" indent="0">
              <a:buNone/>
              <a:defRPr sz="2135">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bg1"/>
                </a:solidFill>
              </a:rPr>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bg1"/>
                </a:solidFill>
              </a:rPr>
              <a:t>© 2019 Deloitte Consulting Pty Ltd. All rights reserved.</a:t>
            </a:r>
            <a:endParaRPr lang="en-AU" sz="650" b="0" noProof="0"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vmlDrawing" Target="../drawings/vmlDrawing1.vml"/><Relationship Id="rId44" Type="http://schemas.openxmlformats.org/officeDocument/2006/relationships/image" Target="../media/image6.emf"/><Relationship Id="rId43" Type="http://schemas.openxmlformats.org/officeDocument/2006/relationships/oleObject" Target="../embeddings/oleObject1.bin"/><Relationship Id="rId42" Type="http://schemas.openxmlformats.org/officeDocument/2006/relationships/tags" Target="../tags/tag1.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3" imgW="12700" imgH="12700" progId="TCLayout.ActiveDocument.1">
                  <p:embed/>
                </p:oleObj>
              </mc:Choice>
              <mc:Fallback>
                <p:oleObj name="think-cell Slide" r:id="rId43" imgW="12700" imgH="12700" progId="TCLayout.ActiveDocument.1">
                  <p:embed/>
                  <p:pic>
                    <p:nvPicPr>
                      <p:cNvPr id="0" name="Picture 2332"/>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panose="020B0604020202020204"/>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panose="020B0604020202020204"/>
              <a:buNone/>
            </a:pPr>
            <a:fld id="{C58DF478-B544-4ED8-9ED4-6A2648E2D233}" type="slidenum">
              <a:rPr lang="en-AU" sz="650" noProof="0" smtClean="0">
                <a:solidFill>
                  <a:schemeClr val="tx1"/>
                </a:solidFill>
              </a:rPr>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ln>
        </p:spPr>
        <p:txBody>
          <a:bodyPr wrap="square" lIns="0" tIns="0" rIns="0" bIns="0" rtlCol="0" anchor="t" anchorCtr="0"/>
          <a:lstStyle/>
          <a:p>
            <a:pPr algn="l">
              <a:lnSpc>
                <a:spcPct val="106000"/>
              </a:lnSpc>
              <a:buFont typeface="Wingdings 2" panose="05020102010507070707" pitchFamily="18" charset="2"/>
              <a:buNone/>
            </a:pPr>
            <a:r>
              <a:rPr lang="en-AU" sz="650" b="0" noProof="0" dirty="0">
                <a:solidFill>
                  <a:schemeClr val="tx1"/>
                </a:solidFill>
              </a:rPr>
              <a:t>© 2019 Deloitte Consulting Pty Ltd. All rights reserved.</a:t>
            </a:r>
            <a:endParaRPr lang="en-AU" sz="650" b="0" noProof="0" dirty="0">
              <a:solidFill>
                <a:schemeClr val="tx1"/>
              </a:solidFill>
            </a:endParaRP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fld>
            <a:r>
              <a:rPr lang="en-AU"/>
              <a:t>19/02/2019</a:t>
            </a:r>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p:fade/>
  </p:transition>
  <p:hf hdr="0" dt="0"/>
  <p:txStyles>
    <p:titleStyle>
      <a:lvl1pPr algn="l" defTabSz="1219200" rtl="0" eaLnBrk="1" latinLnBrk="0" hangingPunct="1">
        <a:spcBef>
          <a:spcPct val="0"/>
        </a:spcBef>
        <a:buNone/>
        <a:defRPr sz="2000" kern="1200">
          <a:solidFill>
            <a:schemeClr val="tx1"/>
          </a:solidFill>
          <a:latin typeface="+mj-lt"/>
          <a:ea typeface="+mj-ea"/>
          <a:cs typeface="+mj-cs"/>
        </a:defRPr>
      </a:lvl1pPr>
    </p:titleStyle>
    <p:bodyStyle>
      <a:lvl1pPr marL="0" indent="0" algn="l" defTabSz="1219200" rtl="0" eaLnBrk="1" latinLnBrk="0" hangingPunct="1">
        <a:spcBef>
          <a:spcPts val="0"/>
        </a:spcBef>
        <a:spcAft>
          <a:spcPts val="1335"/>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200" rtl="0" eaLnBrk="1" latinLnBrk="0" hangingPunct="1">
        <a:spcBef>
          <a:spcPts val="0"/>
        </a:spcBef>
        <a:spcAft>
          <a:spcPts val="1335"/>
        </a:spcAft>
        <a:buClrTx/>
        <a:buSzPct val="100000"/>
        <a:buFont typeface="Arial" panose="020B0604020202020204"/>
        <a:buNone/>
        <a:defRPr lang="en-US" sz="1200" b="1" kern="1200" dirty="0" smtClean="0">
          <a:solidFill>
            <a:schemeClr val="tx1"/>
          </a:solidFill>
          <a:latin typeface="+mn-lt"/>
          <a:ea typeface="+mn-ea"/>
          <a:cs typeface="+mn-cs"/>
        </a:defRPr>
      </a:lvl2pPr>
      <a:lvl3pPr marL="234950" indent="-234950" algn="l" defTabSz="1219200" rtl="0" eaLnBrk="1" latinLnBrk="0" hangingPunct="1">
        <a:spcBef>
          <a:spcPts val="0"/>
        </a:spcBef>
        <a:spcAft>
          <a:spcPts val="1335"/>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4980" indent="-234950" algn="l" defTabSz="1219200"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565" indent="-234950" algn="l" defTabSz="1064895" rtl="0" eaLnBrk="1" latinLnBrk="0" hangingPunct="1">
        <a:spcBef>
          <a:spcPts val="0"/>
        </a:spcBef>
        <a:spcAft>
          <a:spcPts val="1335"/>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5pPr>
      <a:lvl6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6pPr>
      <a:lvl7pPr marL="710565" indent="-234950" algn="l" defTabSz="1219200" rtl="0" eaLnBrk="1" latinLnBrk="0" hangingPunct="1">
        <a:spcBef>
          <a:spcPts val="0"/>
        </a:spcBef>
        <a:spcAft>
          <a:spcPts val="1335"/>
        </a:spcAft>
        <a:buFont typeface="Verdana" panose="020B0604030504040204" pitchFamily="34" charset="0"/>
        <a:buChar char="−"/>
        <a:defRPr sz="1600" kern="1200">
          <a:solidFill>
            <a:schemeClr val="tx1"/>
          </a:solidFill>
          <a:latin typeface="+mn-lt"/>
          <a:ea typeface="+mn-ea"/>
          <a:cs typeface="+mn-cs"/>
        </a:defRPr>
      </a:lvl7pPr>
      <a:lvl8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8pPr>
      <a:lvl9pPr marL="710565" indent="-234950" algn="l" defTabSz="1219200" rtl="0" eaLnBrk="1" latinLnBrk="0" hangingPunct="1">
        <a:spcBef>
          <a:spcPts val="0"/>
        </a:spcBef>
        <a:spcAft>
          <a:spcPts val="1335"/>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9" Type="http://schemas.openxmlformats.org/officeDocument/2006/relationships/slideLayout" Target="../slideLayouts/slideLayout33.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endParaRPr lang="en-AU" dirty="0">
              <a:cs typeface="Segoe UI Light" panose="020B0502040204020203" pitchFamily="34" charset="0"/>
            </a:endParaRP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endParaRPr lang="en-AU" dirty="0">
              <a:latin typeface="+mj-lt"/>
              <a:cs typeface="Segoe UI Light" panose="020B0502040204020203" pitchFamily="34" charset="0"/>
            </a:endParaRP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a:t>
            </a:r>
            <a:r>
              <a:rPr lang="en-IN" altLang="en-AU" dirty="0">
                <a:latin typeface="+mj-lt"/>
                <a:cs typeface="Segoe UI Light" panose="020B0502040204020203" pitchFamily="34" charset="0"/>
              </a:rPr>
              <a:t>7</a:t>
            </a:r>
            <a:r>
              <a:rPr lang="en-AU" dirty="0">
                <a:latin typeface="+mj-lt"/>
                <a:cs typeface="Segoe UI Light" panose="020B0502040204020203" pitchFamily="34" charset="0"/>
              </a:rPr>
              <a:t> </a:t>
            </a:r>
            <a:r>
              <a:rPr lang="en-IN" altLang="en-AU" dirty="0">
                <a:latin typeface="+mj-lt"/>
                <a:cs typeface="Segoe UI Light" panose="020B0502040204020203" pitchFamily="34" charset="0"/>
              </a:rPr>
              <a:t>July</a:t>
            </a:r>
            <a:r>
              <a:rPr lang="en-AU" dirty="0">
                <a:latin typeface="+mj-lt"/>
                <a:cs typeface="Segoe UI Light" panose="020B0502040204020203" pitchFamily="34" charset="0"/>
              </a:rPr>
              <a:t> </a:t>
            </a:r>
            <a:r>
              <a:rPr lang="en-IN" altLang="en-AU" dirty="0">
                <a:latin typeface="+mj-lt"/>
                <a:cs typeface="Segoe UI Light" panose="020B0502040204020203" pitchFamily="34" charset="0"/>
              </a:rPr>
              <a:t>2020</a:t>
            </a:r>
            <a:endParaRPr lang="en-IN" altLang="en-AU" dirty="0">
              <a:latin typeface="+mj-lt"/>
              <a:cs typeface="Segoe UI Light" panose="020B0502040204020203" pitchFamily="34" charset="0"/>
            </a:endParaRPr>
          </a:p>
        </p:txBody>
      </p:sp>
    </p:spTree>
    <p:custDataLst>
      <p:tags r:id="rId2"/>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900" y="1858010"/>
            <a:ext cx="5544185" cy="3790315"/>
          </a:xfrm>
        </p:spPr>
        <p:txBody>
          <a:bodyPr/>
          <a:lstStyle/>
          <a:p>
            <a:r>
              <a:rPr lang="en-AU" dirty="0"/>
              <a:t>Guidance: </a:t>
            </a:r>
            <a:r>
              <a:rPr lang="en-AU" b="0" dirty="0"/>
              <a:t>This is to provide comfort to the client that you understand what your team is responsible for delivering.</a:t>
            </a:r>
            <a:endParaRPr lang="en-AU" b="0" dirty="0"/>
          </a:p>
          <a:p>
            <a:pPr algn="ctr"/>
            <a:r>
              <a:rPr lang="en-IN" altLang="en-AU" b="0" dirty="0"/>
              <a:t>A fully Digitalized Solution for financial logs &amp; Accounting.</a:t>
            </a:r>
            <a:endParaRPr lang="en-IN" altLang="en-AU" b="0" dirty="0"/>
          </a:p>
          <a:p>
            <a:pPr algn="ctr"/>
            <a:r>
              <a:rPr lang="en-IN" altLang="en-AU" b="0" dirty="0"/>
              <a:t>Cloud based solution.</a:t>
            </a:r>
            <a:endParaRPr lang="en-IN" altLang="en-AU" b="0" dirty="0"/>
          </a:p>
          <a:p>
            <a:pPr algn="ctr"/>
            <a:r>
              <a:rPr lang="en-IN" altLang="en-AU" sz="1400" dirty="0">
                <a:ln/>
                <a:solidFill>
                  <a:schemeClr val="accent1"/>
                </a:solidFill>
                <a:effectLst>
                  <a:outerShdw blurRad="38100" dist="25400" dir="5400000" algn="ctr" rotWithShape="0">
                    <a:srgbClr val="6E747A">
                      <a:alpha val="43000"/>
                    </a:srgbClr>
                  </a:outerShdw>
                </a:effectLst>
              </a:rPr>
              <a:t>   </a:t>
            </a:r>
            <a:r>
              <a:rPr lang="en-IN" altLang="en-AU" sz="1400" u="sng" dirty="0">
                <a:ln/>
                <a:solidFill>
                  <a:schemeClr val="accent1"/>
                </a:solidFill>
                <a:effectLst>
                  <a:outerShdw blurRad="38100" dist="25400" dir="5400000" algn="ctr" rotWithShape="0">
                    <a:srgbClr val="6E747A">
                      <a:alpha val="43000"/>
                    </a:srgbClr>
                  </a:outerShdw>
                </a:effectLst>
              </a:rPr>
              <a:t>Benefits:</a:t>
            </a:r>
            <a:endParaRPr lang="en-IN" altLang="en-AU" b="0" dirty="0">
              <a:ln/>
              <a:solidFill>
                <a:schemeClr val="accent1"/>
              </a:solidFill>
              <a:effectLst>
                <a:outerShdw blurRad="38100" dist="25400" dir="5400000" algn="ctr" rotWithShape="0">
                  <a:srgbClr val="6E747A">
                    <a:alpha val="43000"/>
                  </a:srgbClr>
                </a:outerShdw>
              </a:effectLst>
            </a:endParaRPr>
          </a:p>
          <a:p>
            <a:pPr marL="171450" indent="-171450" algn="ctr">
              <a:lnSpc>
                <a:spcPct val="100000"/>
              </a:lnSpc>
              <a:buFont typeface="Arial" panose="020B0604020202020204" pitchFamily="34" charset="0"/>
              <a:buChar char="•"/>
            </a:pPr>
            <a:r>
              <a:rPr lang="en-IN" altLang="en-AU" b="0" dirty="0">
                <a:ln/>
                <a:solidFill>
                  <a:schemeClr val="accent1"/>
                </a:solidFill>
                <a:effectLst>
                  <a:outerShdw blurRad="38100" dist="25400" dir="5400000" algn="ctr" rotWithShape="0">
                    <a:srgbClr val="6E747A">
                      <a:alpha val="43000"/>
                    </a:srgbClr>
                  </a:outerShdw>
                </a:effectLst>
              </a:rPr>
              <a:t>Speed</a:t>
            </a:r>
            <a:endParaRPr lang="en-IN" altLang="en-AU" b="0" dirty="0">
              <a:ln/>
              <a:solidFill>
                <a:schemeClr val="accent1"/>
              </a:solidFill>
              <a:effectLst>
                <a:outerShdw blurRad="38100" dist="25400" dir="5400000" algn="ctr" rotWithShape="0">
                  <a:srgbClr val="6E747A">
                    <a:alpha val="43000"/>
                  </a:srgbClr>
                </a:outerShdw>
              </a:effectLst>
            </a:endParaRPr>
          </a:p>
          <a:p>
            <a:pPr marL="171450" indent="-171450" algn="ctr">
              <a:lnSpc>
                <a:spcPct val="100000"/>
              </a:lnSpc>
              <a:buFont typeface="Arial" panose="020B0604020202020204" pitchFamily="34" charset="0"/>
              <a:buChar char="•"/>
            </a:pPr>
            <a:r>
              <a:rPr lang="en-IN" altLang="en-AU" b="0" dirty="0">
                <a:ln/>
                <a:solidFill>
                  <a:schemeClr val="accent1"/>
                </a:solidFill>
                <a:effectLst>
                  <a:outerShdw blurRad="38100" dist="25400" dir="5400000" algn="ctr" rotWithShape="0">
                    <a:srgbClr val="6E747A">
                      <a:alpha val="43000"/>
                    </a:srgbClr>
                  </a:outerShdw>
                </a:effectLst>
              </a:rPr>
              <a:t>Acessibility</a:t>
            </a:r>
            <a:endParaRPr lang="en-IN" altLang="en-AU" b="0" dirty="0">
              <a:ln/>
              <a:solidFill>
                <a:schemeClr val="accent1"/>
              </a:solidFill>
              <a:effectLst>
                <a:outerShdw blurRad="38100" dist="25400" dir="5400000" algn="ctr" rotWithShape="0">
                  <a:srgbClr val="6E747A">
                    <a:alpha val="43000"/>
                  </a:srgbClr>
                </a:outerShdw>
              </a:effectLst>
            </a:endParaRPr>
          </a:p>
          <a:p>
            <a:pPr marL="171450" indent="-171450" algn="ctr">
              <a:lnSpc>
                <a:spcPct val="100000"/>
              </a:lnSpc>
              <a:buFont typeface="Arial" panose="020B0604020202020204" pitchFamily="34" charset="0"/>
              <a:buChar char="•"/>
            </a:pPr>
            <a:r>
              <a:rPr lang="en-IN" altLang="en-AU" b="0" dirty="0">
                <a:ln/>
                <a:solidFill>
                  <a:schemeClr val="accent1"/>
                </a:solidFill>
                <a:effectLst>
                  <a:outerShdw blurRad="38100" dist="25400" dir="5400000" algn="ctr" rotWithShape="0">
                    <a:srgbClr val="6E747A">
                      <a:alpha val="43000"/>
                    </a:srgbClr>
                  </a:outerShdw>
                </a:effectLst>
              </a:rPr>
              <a:t>Less Error Prone</a:t>
            </a:r>
            <a:endParaRPr lang="en-IN" altLang="en-AU" b="0" dirty="0">
              <a:ln/>
              <a:solidFill>
                <a:schemeClr val="accent1"/>
              </a:solidFill>
              <a:effectLst>
                <a:outerShdw blurRad="38100" dist="25400" dir="5400000" algn="ctr" rotWithShape="0">
                  <a:srgbClr val="6E747A">
                    <a:alpha val="43000"/>
                  </a:srgbClr>
                </a:outerShdw>
              </a:effectLst>
            </a:endParaRPr>
          </a:p>
          <a:p>
            <a:pPr marL="171450" indent="-171450" algn="ctr">
              <a:lnSpc>
                <a:spcPct val="100000"/>
              </a:lnSpc>
              <a:buFont typeface="Arial" panose="020B0604020202020204" pitchFamily="34" charset="0"/>
              <a:buChar char="•"/>
            </a:pPr>
            <a:r>
              <a:rPr lang="en-IN" altLang="en-AU" b="0" dirty="0">
                <a:ln/>
                <a:solidFill>
                  <a:schemeClr val="accent1"/>
                </a:solidFill>
                <a:effectLst>
                  <a:outerShdw blurRad="38100" dist="25400" dir="5400000" algn="ctr" rotWithShape="0">
                    <a:srgbClr val="6E747A">
                      <a:alpha val="43000"/>
                    </a:srgbClr>
                  </a:outerShdw>
                </a:effectLst>
              </a:rPr>
              <a:t>Rapid Elasticity</a:t>
            </a:r>
            <a:endParaRPr lang="en-IN" altLang="en-AU" b="0" dirty="0">
              <a:ln/>
              <a:solidFill>
                <a:schemeClr val="accent1"/>
              </a:solidFill>
              <a:effectLst>
                <a:outerShdw blurRad="38100" dist="25400" dir="5400000" algn="ctr" rotWithShape="0">
                  <a:srgbClr val="6E747A">
                    <a:alpha val="43000"/>
                  </a:srgbClr>
                </a:outerShdw>
              </a:effectLst>
            </a:endParaRPr>
          </a:p>
          <a:p>
            <a:pPr marL="171450" indent="-171450" algn="ctr">
              <a:lnSpc>
                <a:spcPct val="100000"/>
              </a:lnSpc>
              <a:buFont typeface="Arial" panose="020B0604020202020204" pitchFamily="34" charset="0"/>
              <a:buChar char="•"/>
            </a:pPr>
            <a:r>
              <a:rPr lang="en-IN" altLang="en-AU" b="0" dirty="0">
                <a:ln/>
                <a:solidFill>
                  <a:schemeClr val="accent1"/>
                </a:solidFill>
                <a:effectLst>
                  <a:outerShdw blurRad="38100" dist="25400" dir="5400000" algn="ctr" rotWithShape="0">
                    <a:srgbClr val="6E747A">
                      <a:alpha val="43000"/>
                    </a:srgbClr>
                  </a:outerShdw>
                </a:effectLst>
              </a:rPr>
              <a:t>Pay as you Go</a:t>
            </a:r>
            <a:endParaRPr lang="en-IN" altLang="en-AU" b="0" dirty="0">
              <a:ln/>
              <a:solidFill>
                <a:schemeClr val="accent1"/>
              </a:solidFill>
              <a:effectLst>
                <a:outerShdw blurRad="38100" dist="25400" dir="5400000" algn="ctr" rotWithShape="0">
                  <a:srgbClr val="6E747A">
                    <a:alpha val="43000"/>
                  </a:srgbClr>
                </a:outerShdw>
              </a:effectLst>
            </a:endParaRPr>
          </a:p>
          <a:p>
            <a:endParaRPr lang="en-IN" altLang="en-AU" b="0" dirty="0">
              <a:ln/>
              <a:solidFill>
                <a:schemeClr val="accent1"/>
              </a:solidFill>
              <a:effectLst>
                <a:outerShdw blurRad="38100" dist="25400" dir="5400000" algn="ctr" rotWithShape="0">
                  <a:srgbClr val="6E747A">
                    <a:alpha val="43000"/>
                  </a:srgbClr>
                </a:outerShdw>
              </a:effectLst>
            </a:endParaRPr>
          </a:p>
        </p:txBody>
      </p:sp>
      <p:sp>
        <p:nvSpPr>
          <p:cNvPr id="6" name="Text Placeholder 5"/>
          <p:cNvSpPr>
            <a:spLocks noGrp="1"/>
          </p:cNvSpPr>
          <p:nvPr>
            <p:ph type="body" sz="quarter" idx="23"/>
          </p:nvPr>
        </p:nvSpPr>
        <p:spPr>
          <a:xfrm>
            <a:off x="6177915" y="1858010"/>
            <a:ext cx="5544185" cy="3531235"/>
          </a:xfrm>
        </p:spPr>
        <p:txBody>
          <a:bodyPr/>
          <a:lstStyle/>
          <a:p>
            <a:r>
              <a:rPr lang="en-AU" dirty="0"/>
              <a:t>Guidance: </a:t>
            </a:r>
            <a:r>
              <a:rPr lang="en-AU" b="0" dirty="0"/>
              <a:t>This is to provide possible risks, issues and dependencies that may arise during the engagement so that efficient mitigation is possible. This can be researched online.</a:t>
            </a:r>
            <a:endParaRPr lang="en-AU" b="0" dirty="0"/>
          </a:p>
          <a:p>
            <a:r>
              <a:rPr lang="en-IN" altLang="en-AU" dirty="0"/>
              <a:t>There are many Risks &amp; Issues associated with Cloud Based Solutions:</a:t>
            </a:r>
            <a:endParaRPr lang="en-IN" altLang="en-AU" dirty="0"/>
          </a:p>
          <a:p>
            <a:pPr marL="228600" indent="-228600" algn="l">
              <a:buAutoNum type="arabicPeriod"/>
            </a:pPr>
            <a:r>
              <a:rPr lang="en-IN" altLang="en-AU" dirty="0"/>
              <a:t>Unauthorized access to customer and business data</a:t>
            </a:r>
            <a:endParaRPr lang="en-IN" altLang="en-AU" dirty="0"/>
          </a:p>
          <a:p>
            <a:pPr marL="228600" indent="-228600" algn="l">
              <a:buAutoNum type="arabicPeriod"/>
            </a:pPr>
            <a:r>
              <a:rPr lang="en-IN" altLang="en-AU" dirty="0"/>
              <a:t>Security risks at the vendor</a:t>
            </a:r>
            <a:endParaRPr lang="en-IN" altLang="en-AU" dirty="0"/>
          </a:p>
          <a:p>
            <a:pPr marL="228600" indent="-228600" algn="l">
              <a:buAutoNum type="arabicPeriod"/>
            </a:pPr>
            <a:r>
              <a:rPr lang="en-IN" altLang="en-AU" dirty="0"/>
              <a:t>Compliance and legal risks</a:t>
            </a:r>
            <a:endParaRPr lang="en-IN" altLang="en-AU" dirty="0"/>
          </a:p>
          <a:p>
            <a:pPr marL="228600" indent="-228600" algn="l">
              <a:buAutoNum type="arabicPeriod"/>
            </a:pPr>
            <a:r>
              <a:rPr lang="en-IN" altLang="en-AU" dirty="0"/>
              <a:t>Risks related to lack of control</a:t>
            </a:r>
            <a:endParaRPr lang="en-IN" altLang="en-AU" dirty="0"/>
          </a:p>
          <a:p>
            <a:pPr marL="228600" indent="-228600" algn="l">
              <a:buAutoNum type="arabicPeriod"/>
            </a:pPr>
            <a:r>
              <a:rPr lang="en-IN" altLang="en-AU" dirty="0"/>
              <a:t>Availability risks</a:t>
            </a:r>
            <a:endParaRPr lang="en-IN" alt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endParaRPr lang="en-AU" sz="1600" dirty="0"/>
          </a:p>
        </p:txBody>
      </p:sp>
      <p:sp>
        <p:nvSpPr>
          <p:cNvPr id="11" name="Title 10"/>
          <p:cNvSpPr>
            <a:spLocks noGrp="1"/>
          </p:cNvSpPr>
          <p:nvPr>
            <p:ph type="title"/>
          </p:nvPr>
        </p:nvSpPr>
        <p:spPr/>
        <p:txBody>
          <a:bodyPr/>
          <a:lstStyle/>
          <a:p>
            <a:r>
              <a:rPr lang="en-AU" dirty="0"/>
              <a:t>Project Plan for SectorMetric</a:t>
            </a:r>
            <a:endParaRPr lang="en-AU" dirty="0"/>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endParaRPr lang="en-AU" sz="1800" dirty="0">
              <a:solidFill>
                <a:srgbClr val="313131"/>
              </a:solidFill>
            </a:endParaRP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endParaRPr lang="en-AU" sz="1800" dirty="0">
              <a:solidFill>
                <a:srgbClr val="31313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endParaRPr lang="en-AU" sz="1600" dirty="0"/>
          </a:p>
          <a:p>
            <a:endParaRPr lang="en-AU" sz="1600" dirty="0"/>
          </a:p>
        </p:txBody>
      </p:sp>
      <p:sp>
        <p:nvSpPr>
          <p:cNvPr id="3" name="Title 2"/>
          <p:cNvSpPr>
            <a:spLocks noGrp="1"/>
          </p:cNvSpPr>
          <p:nvPr>
            <p:ph type="title"/>
          </p:nvPr>
        </p:nvSpPr>
        <p:spPr/>
        <p:txBody>
          <a:bodyPr/>
          <a:lstStyle/>
          <a:p>
            <a:r>
              <a:rPr lang="en-AU" dirty="0"/>
              <a:t>Project Plan for SectorMetric</a:t>
            </a:r>
            <a:endParaRPr lang="en-AU" dirty="0"/>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endParaRPr lang="en-AU" sz="1800" dirty="0">
              <a:solidFill>
                <a:srgbClr val="313131"/>
              </a:solidFill>
            </a:endParaRP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endParaRPr lang="en-AU" sz="1800" dirty="0">
              <a:solidFill>
                <a:srgbClr val="313131"/>
              </a:solidFill>
            </a:endParaRP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gridCol w="404680"/>
                <a:gridCol w="404680"/>
                <a:gridCol w="404680"/>
                <a:gridCol w="404680"/>
                <a:gridCol w="404680"/>
                <a:gridCol w="404680"/>
                <a:gridCol w="404680"/>
                <a:gridCol w="404680"/>
                <a:gridCol w="404680"/>
              </a:tblGrid>
              <a:tr h="253318">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1</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2</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3</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4</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5</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6</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7</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8</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9</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endParaRPr lang="en-AU" sz="700" b="0" dirty="0">
                        <a:solidFill>
                          <a:schemeClr val="tx1">
                            <a:lumMod val="75000"/>
                            <a:lumOff val="25000"/>
                          </a:schemeClr>
                        </a:solidFill>
                      </a:endParaRPr>
                    </a:p>
                    <a:p>
                      <a:pPr algn="ctr"/>
                      <a:r>
                        <a:rPr lang="en-AU" sz="700" b="0" dirty="0">
                          <a:solidFill>
                            <a:schemeClr val="tx1">
                              <a:lumMod val="75000"/>
                              <a:lumOff val="25000"/>
                            </a:schemeClr>
                          </a:solidFill>
                        </a:rPr>
                        <a:t>10</a:t>
                      </a:r>
                      <a:endParaRPr lang="en-AU" sz="700" b="0" dirty="0">
                        <a:solidFill>
                          <a:schemeClr val="tx1">
                            <a:lumMod val="75000"/>
                            <a:lumOff val="25000"/>
                          </a:schemeClr>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476885" y="2686050"/>
            <a:ext cx="2747010" cy="193675"/>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1</a:t>
            </a:r>
            <a:endParaRPr lang="en-AU" sz="665" b="1" dirty="0">
              <a:solidFill>
                <a:schemeClr val="bg1"/>
              </a:solidFill>
            </a:endParaRPr>
          </a:p>
        </p:txBody>
      </p:sp>
      <p:sp>
        <p:nvSpPr>
          <p:cNvPr id="14" name="Rectangle 13"/>
          <p:cNvSpPr/>
          <p:nvPr/>
        </p:nvSpPr>
        <p:spPr>
          <a:xfrm>
            <a:off x="476885" y="2938145"/>
            <a:ext cx="3554095" cy="19558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2</a:t>
            </a:r>
            <a:endParaRPr lang="en-AU" sz="665" b="1" dirty="0">
              <a:solidFill>
                <a:schemeClr val="bg1"/>
              </a:solidFill>
            </a:endParaRPr>
          </a:p>
        </p:txBody>
      </p:sp>
      <p:sp>
        <p:nvSpPr>
          <p:cNvPr id="15" name="Rectangle 14"/>
          <p:cNvSpPr/>
          <p:nvPr/>
        </p:nvSpPr>
        <p:spPr>
          <a:xfrm>
            <a:off x="476885" y="3585210"/>
            <a:ext cx="5167630" cy="187960"/>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5"/>
              </a:lnSpc>
            </a:pPr>
            <a:r>
              <a:rPr lang="en-AU" sz="665" b="1" dirty="0">
                <a:solidFill>
                  <a:schemeClr val="bg1"/>
                </a:solidFill>
              </a:rPr>
              <a:t>Weekly Leads Meeting</a:t>
            </a:r>
            <a:endParaRPr lang="en-AU" sz="665" b="1" dirty="0">
              <a:solidFill>
                <a:schemeClr val="bg1"/>
              </a:solidFill>
            </a:endParaRPr>
          </a:p>
        </p:txBody>
      </p:sp>
      <p:sp>
        <p:nvSpPr>
          <p:cNvPr id="16" name="Rectangle 15"/>
          <p:cNvSpPr/>
          <p:nvPr/>
        </p:nvSpPr>
        <p:spPr>
          <a:xfrm>
            <a:off x="476885" y="3190875"/>
            <a:ext cx="4359910" cy="16891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chemeClr val="bg1"/>
                </a:solidFill>
              </a:rPr>
              <a:t>Activity 3</a:t>
            </a:r>
            <a:endParaRPr lang="en-AU" sz="665" b="1" dirty="0">
              <a:solidFill>
                <a:schemeClr val="bg1"/>
              </a:solidFill>
            </a:endParaRP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37189" y="4481023"/>
            <a:ext cx="841810" cy="168792"/>
          </a:xfrm>
          <a:prstGeom prst="rect">
            <a:avLst/>
          </a:prstGeom>
          <a:noFill/>
          <a:ln w="6350">
            <a:noFill/>
          </a:ln>
        </p:spPr>
        <p:txBody>
          <a:bodyPr wrap="square" lIns="15000" tIns="15000" rIns="15000" bIns="15000" rtlCol="0" anchor="ctr">
            <a:spAutoFit/>
          </a:bodyPr>
          <a:lstStyle/>
          <a:p>
            <a:r>
              <a:rPr lang="en-AU" sz="900" dirty="0"/>
              <a:t>Milestone</a:t>
            </a:r>
            <a:endParaRPr lang="en-AU" sz="900" dirty="0"/>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endParaRPr lang="en-AU" sz="900" dirty="0"/>
          </a:p>
          <a:p>
            <a:r>
              <a:rPr lang="en-AU" sz="900" dirty="0"/>
              <a:t>meeting</a:t>
            </a:r>
            <a:endParaRPr lang="en-AU" sz="900" dirty="0"/>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5"/>
              </a:lnSpc>
            </a:pPr>
            <a:r>
              <a:rPr lang="en-AU" sz="665" b="1" dirty="0">
                <a:solidFill>
                  <a:srgbClr val="53565A"/>
                </a:solidFill>
              </a:rPr>
              <a:t>Phase</a:t>
            </a:r>
            <a:endParaRPr lang="en-AU" sz="665" b="1" dirty="0">
              <a:solidFill>
                <a:srgbClr val="53565A"/>
              </a:solidFill>
            </a:endParaRP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endParaRPr lang="en-AU" b="0" dirty="0"/>
          </a:p>
        </p:txBody>
      </p:sp>
      <p:graphicFrame>
        <p:nvGraphicFramePr>
          <p:cNvPr id="31" name="Table 30"/>
          <p:cNvGraphicFramePr>
            <a:graphicFrameLocks noGrp="1"/>
          </p:cNvGraphicFramePr>
          <p:nvPr/>
        </p:nvGraphicFramePr>
        <p:xfrm>
          <a:off x="6177462" y="2308536"/>
          <a:ext cx="5544000" cy="2839720"/>
        </p:xfrm>
        <a:graphic>
          <a:graphicData uri="http://schemas.openxmlformats.org/drawingml/2006/table">
            <a:tbl>
              <a:tblPr firstRow="1" bandRow="1">
                <a:tableStyleId>{69012ECD-51FC-41F1-AA8D-1B2483CD663E}</a:tableStyleId>
              </a:tblPr>
              <a:tblGrid>
                <a:gridCol w="1386000"/>
                <a:gridCol w="1386000"/>
                <a:gridCol w="1386000"/>
                <a:gridCol w="1386000"/>
              </a:tblGrid>
              <a:tr h="370840">
                <a:tc>
                  <a:txBody>
                    <a:bodyPr/>
                    <a:lstStyle/>
                    <a:p>
                      <a:r>
                        <a:rPr lang="en-AU" sz="1200" dirty="0"/>
                        <a:t>Position</a:t>
                      </a:r>
                      <a:endParaRPr lang="en-AU" sz="1200" dirty="0"/>
                    </a:p>
                  </a:txBody>
                  <a:tcPr/>
                </a:tc>
                <a:tc>
                  <a:txBody>
                    <a:bodyPr/>
                    <a:lstStyle/>
                    <a:p>
                      <a:r>
                        <a:rPr lang="en-AU" sz="1200" dirty="0"/>
                        <a:t>Daily rate not incl. GST</a:t>
                      </a:r>
                      <a:endParaRPr lang="en-AU" sz="1200" dirty="0"/>
                    </a:p>
                  </a:txBody>
                  <a:tcPr/>
                </a:tc>
                <a:tc>
                  <a:txBody>
                    <a:bodyPr/>
                    <a:lstStyle/>
                    <a:p>
                      <a:r>
                        <a:rPr lang="en-AU" sz="1200" dirty="0"/>
                        <a:t>Number of days over 6 weeks</a:t>
                      </a:r>
                      <a:endParaRPr lang="en-AU" sz="1200" dirty="0"/>
                    </a:p>
                  </a:txBody>
                  <a:tcPr/>
                </a:tc>
                <a:tc>
                  <a:txBody>
                    <a:bodyPr/>
                    <a:lstStyle/>
                    <a:p>
                      <a:r>
                        <a:rPr lang="en-AU" sz="1200" dirty="0"/>
                        <a:t>Total</a:t>
                      </a:r>
                      <a:endParaRPr lang="en-AU" sz="1200" dirty="0"/>
                    </a:p>
                  </a:txBody>
                  <a:tcPr/>
                </a:tc>
              </a:tr>
              <a:tr h="370840">
                <a:tc>
                  <a:txBody>
                    <a:bodyPr/>
                    <a:lstStyle/>
                    <a:p>
                      <a:r>
                        <a:rPr lang="en-AU" sz="1200" dirty="0"/>
                        <a:t>Partner</a:t>
                      </a:r>
                      <a:endParaRPr lang="en-AU" sz="1200" dirty="0"/>
                    </a:p>
                  </a:txBody>
                  <a:tcPr/>
                </a:tc>
                <a:tc>
                  <a:txBody>
                    <a:bodyPr/>
                    <a:lstStyle/>
                    <a:p>
                      <a:r>
                        <a:rPr lang="en-IN" altLang="en-AU" dirty="0"/>
                        <a:t> 1000</a:t>
                      </a:r>
                      <a:endParaRPr lang="en-IN" altLang="en-AU" dirty="0"/>
                    </a:p>
                  </a:txBody>
                  <a:tcPr/>
                </a:tc>
                <a:tc>
                  <a:txBody>
                    <a:bodyPr/>
                    <a:lstStyle/>
                    <a:p>
                      <a:r>
                        <a:rPr lang="en-IN" altLang="en-AU"/>
                        <a:t>   10</a:t>
                      </a:r>
                      <a:endParaRPr lang="en-IN" altLang="en-AU"/>
                    </a:p>
                  </a:txBody>
                  <a:tcPr/>
                </a:tc>
                <a:tc>
                  <a:txBody>
                    <a:bodyPr/>
                    <a:lstStyle/>
                    <a:p>
                      <a:r>
                        <a:rPr lang="en-IN" altLang="en-AU"/>
                        <a:t>10000</a:t>
                      </a:r>
                      <a:endParaRPr lang="en-IN" altLang="en-AU"/>
                    </a:p>
                  </a:txBody>
                  <a:tcPr/>
                </a:tc>
              </a:tr>
              <a:tr h="370840">
                <a:tc>
                  <a:txBody>
                    <a:bodyPr/>
                    <a:lstStyle/>
                    <a:p>
                      <a:r>
                        <a:rPr lang="en-AU" sz="1200" dirty="0"/>
                        <a:t>Director</a:t>
                      </a:r>
                      <a:endParaRPr lang="en-AU" sz="1200" dirty="0"/>
                    </a:p>
                  </a:txBody>
                  <a:tcPr/>
                </a:tc>
                <a:tc>
                  <a:txBody>
                    <a:bodyPr/>
                    <a:lstStyle/>
                    <a:p>
                      <a:r>
                        <a:rPr lang="en-IN" altLang="en-AU"/>
                        <a:t> 1000</a:t>
                      </a:r>
                      <a:endParaRPr lang="en-IN" altLang="en-AU"/>
                    </a:p>
                  </a:txBody>
                  <a:tcPr/>
                </a:tc>
                <a:tc>
                  <a:txBody>
                    <a:bodyPr/>
                    <a:lstStyle/>
                    <a:p>
                      <a:r>
                        <a:rPr lang="en-IN" altLang="en-AU"/>
                        <a:t>   10</a:t>
                      </a:r>
                      <a:endParaRPr lang="en-IN" altLang="en-AU"/>
                    </a:p>
                  </a:txBody>
                  <a:tcPr/>
                </a:tc>
                <a:tc>
                  <a:txBody>
                    <a:bodyPr/>
                    <a:lstStyle/>
                    <a:p>
                      <a:r>
                        <a:rPr lang="en-IN" altLang="en-AU"/>
                        <a:t>10000</a:t>
                      </a:r>
                      <a:endParaRPr lang="en-IN" altLang="en-AU"/>
                    </a:p>
                  </a:txBody>
                  <a:tcPr/>
                </a:tc>
              </a:tr>
              <a:tr h="370840">
                <a:tc>
                  <a:txBody>
                    <a:bodyPr/>
                    <a:lstStyle/>
                    <a:p>
                      <a:r>
                        <a:rPr lang="en-AU" sz="1200" dirty="0"/>
                        <a:t>Senior</a:t>
                      </a:r>
                      <a:r>
                        <a:rPr lang="en-AU" sz="1200" baseline="0" dirty="0"/>
                        <a:t> Consultant</a:t>
                      </a:r>
                      <a:endParaRPr lang="en-AU" sz="1200" dirty="0"/>
                    </a:p>
                  </a:txBody>
                  <a:tcPr/>
                </a:tc>
                <a:tc>
                  <a:txBody>
                    <a:bodyPr/>
                    <a:lstStyle/>
                    <a:p>
                      <a:r>
                        <a:rPr lang="en-IN" altLang="en-AU"/>
                        <a:t> 2000</a:t>
                      </a:r>
                      <a:endParaRPr lang="en-IN" altLang="en-AU"/>
                    </a:p>
                  </a:txBody>
                  <a:tcPr/>
                </a:tc>
                <a:tc>
                  <a:txBody>
                    <a:bodyPr/>
                    <a:lstStyle/>
                    <a:p>
                      <a:r>
                        <a:rPr lang="en-IN" altLang="en-AU"/>
                        <a:t>   20</a:t>
                      </a:r>
                      <a:endParaRPr lang="en-IN" altLang="en-AU"/>
                    </a:p>
                  </a:txBody>
                  <a:tcPr/>
                </a:tc>
                <a:tc>
                  <a:txBody>
                    <a:bodyPr/>
                    <a:lstStyle/>
                    <a:p>
                      <a:r>
                        <a:rPr lang="en-IN" altLang="en-AU"/>
                        <a:t>40000</a:t>
                      </a:r>
                      <a:endParaRPr lang="en-IN" altLang="en-AU"/>
                    </a:p>
                  </a:txBody>
                  <a:tcPr/>
                </a:tc>
              </a:tr>
              <a:tr h="370840">
                <a:tc>
                  <a:txBody>
                    <a:bodyPr/>
                    <a:lstStyle/>
                    <a:p>
                      <a:r>
                        <a:rPr lang="en-AU" sz="1200" dirty="0"/>
                        <a:t>Senior</a:t>
                      </a:r>
                      <a:r>
                        <a:rPr lang="en-AU" sz="1200" baseline="0" dirty="0"/>
                        <a:t> Consultant</a:t>
                      </a:r>
                      <a:endParaRPr lang="en-AU" sz="1200" dirty="0"/>
                    </a:p>
                  </a:txBody>
                  <a:tcPr/>
                </a:tc>
                <a:tc>
                  <a:txBody>
                    <a:bodyPr/>
                    <a:lstStyle/>
                    <a:p>
                      <a:r>
                        <a:rPr lang="en-IN" altLang="en-AU"/>
                        <a:t> 2000</a:t>
                      </a:r>
                      <a:endParaRPr lang="en-IN" altLang="en-AU"/>
                    </a:p>
                  </a:txBody>
                  <a:tcPr/>
                </a:tc>
                <a:tc>
                  <a:txBody>
                    <a:bodyPr/>
                    <a:lstStyle/>
                    <a:p>
                      <a:r>
                        <a:rPr lang="en-IN" altLang="en-AU"/>
                        <a:t>   20</a:t>
                      </a:r>
                      <a:endParaRPr lang="en-IN" altLang="en-AU"/>
                    </a:p>
                  </a:txBody>
                  <a:tcPr/>
                </a:tc>
                <a:tc>
                  <a:txBody>
                    <a:bodyPr/>
                    <a:lstStyle/>
                    <a:p>
                      <a:r>
                        <a:rPr lang="en-IN" altLang="en-AU" dirty="0"/>
                        <a:t>40000</a:t>
                      </a:r>
                      <a:endParaRPr lang="en-IN" altLang="en-AU" dirty="0"/>
                    </a:p>
                  </a:txBody>
                  <a:tcPr/>
                </a:tc>
              </a:tr>
              <a:tr h="370840">
                <a:tc>
                  <a:txBody>
                    <a:bodyPr/>
                    <a:lstStyle/>
                    <a:p>
                      <a:endParaRPr lang="en-AU" sz="1200" dirty="0"/>
                    </a:p>
                  </a:txBody>
                  <a:tcPr/>
                </a:tc>
                <a:tc>
                  <a:txBody>
                    <a:bodyPr/>
                    <a:lstStyle/>
                    <a:p>
                      <a:endParaRPr lang="en-AU" sz="1200" dirty="0"/>
                    </a:p>
                  </a:txBody>
                  <a:tcPr/>
                </a:tc>
                <a:tc>
                  <a:txBody>
                    <a:bodyPr/>
                    <a:lstStyle/>
                    <a:p>
                      <a:r>
                        <a:rPr lang="en-AU" sz="1200" b="1" dirty="0"/>
                        <a:t>Total            </a:t>
                      </a:r>
                      <a:endParaRPr lang="en-IN" altLang="en-AU" sz="1200" b="1" dirty="0"/>
                    </a:p>
                  </a:txBody>
                  <a:tcPr/>
                </a:tc>
                <a:tc>
                  <a:txBody>
                    <a:bodyPr/>
                    <a:lstStyle/>
                    <a:p>
                      <a:pPr algn="r"/>
                      <a:r>
                        <a:rPr lang="en-IN" altLang="en-AU" sz="1200" dirty="0"/>
                        <a:t>$100000</a:t>
                      </a:r>
                      <a:endParaRPr lang="en-IN" altLang="en-AU" sz="1200" dirty="0"/>
                    </a:p>
                  </a:txBody>
                  <a:tcPr/>
                </a:tc>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HIGH RISK CONFIDENTIAL</a:t>
            </a:r>
            <a:endParaRPr lang="en-AU"/>
          </a:p>
        </p:txBody>
      </p:sp>
      <p:sp>
        <p:nvSpPr>
          <p:cNvPr id="6" name="Confidential" hidden="1"/>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CONFIDENTIAL</a:t>
            </a:r>
            <a:endParaRPr lang="en-AU"/>
          </a:p>
        </p:txBody>
      </p:sp>
      <p:sp>
        <p:nvSpPr>
          <p:cNvPr id="7" name="Public"/>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panose="020B0604020202020204"/>
              <a:buNone/>
            </a:pPr>
            <a:r>
              <a:rPr lang="en-AU" sz="800" dirty="0"/>
              <a:t>PUBLIC</a:t>
            </a:r>
            <a:endParaRPr lang="en-AU"/>
          </a:p>
        </p:txBody>
      </p:sp>
    </p:spTree>
    <p:custDataLst>
      <p:tags r:id="rId1"/>
    </p:custDataLst>
  </p:cSld>
  <p:clrMapOvr>
    <a:masterClrMapping/>
  </p:clrMapOvr>
  <p:transition>
    <p:fade/>
  </p:transition>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vD95b_2NFE2syNZCyTEeBQ"/>
</p:tagLst>
</file>

<file path=ppt/tags/tag11.xml><?xml version="1.0" encoding="utf-8"?>
<p:tagLst xmlns:p="http://schemas.openxmlformats.org/presentationml/2006/main">
  <p:tag name="THINKCELLSHAPEDONOTDELETE" val="pOubzxuPKG02WHX_7p63NhQ"/>
</p:tagLst>
</file>

<file path=ppt/tags/tag12.xml><?xml version="1.0" encoding="utf-8"?>
<p:tagLst xmlns:p="http://schemas.openxmlformats.org/presentationml/2006/main">
  <p:tag name="THINKCELLSHAPEDONOTDELETE" val="pOubzxuPKG02WHX_7p63NhQ"/>
</p:tagLst>
</file>

<file path=ppt/tags/tag13.xml><?xml version="1.0" encoding="utf-8"?>
<p:tagLst xmlns:p="http://schemas.openxmlformats.org/presentationml/2006/main">
  <p:tag name="THINKCELLSHAPEDONOTDELETE" val="pvD95b_2NFE2syNZCyTEeBQ"/>
</p:tagLst>
</file>

<file path=ppt/tags/tag14.xml><?xml version="1.0" encoding="utf-8"?>
<p:tagLst xmlns:p="http://schemas.openxmlformats.org/presentationml/2006/main">
  <p:tag name="THINKCELLSHAPEDONOTDELETE" val="pOubzxuPKG02WHX_7p63NhQ"/>
</p:tagLst>
</file>

<file path=ppt/tags/tag15.xml><?xml version="1.0" encoding="utf-8"?>
<p:tagLst xmlns:p="http://schemas.openxmlformats.org/presentationml/2006/main">
  <p:tag name="THINKCELLSHAPEDONOTDELETE" val="pOubzxuPKG02WHX_7p63NhQ"/>
</p:tagLst>
</file>

<file path=ppt/tags/tag16.xml><?xml version="1.0" encoding="utf-8"?>
<p:tagLst xmlns:p="http://schemas.openxmlformats.org/presentationml/2006/main">
  <p:tag name="THINKCELLSHAPEDONOTDELETE" val="pvD95b_2NFE2syNZCyTEeBQ"/>
</p:tagLst>
</file>

<file path=ppt/tags/tag17.xml><?xml version="1.0" encoding="utf-8"?>
<p:tagLst xmlns:p="http://schemas.openxmlformats.org/presentationml/2006/main">
  <p:tag name="THINKCELLSHAPEDONOTDELETE" val="pvD95b_2NFE2syNZCyTEeBQ"/>
</p:tagLst>
</file>

<file path=ppt/tags/tag18.xml><?xml version="1.0" encoding="utf-8"?>
<p:tagLst xmlns:p="http://schemas.openxmlformats.org/presentationml/2006/main">
  <p:tag name="THINKCELLSHAPEDONOTDELETE" val="pvD95b_2NFE2syNZCyTEeBQ"/>
</p:tagLst>
</file>

<file path=ppt/tags/tag19.xml><?xml version="1.0" encoding="utf-8"?>
<p:tagLst xmlns:p="http://schemas.openxmlformats.org/presentationml/2006/main">
  <p:tag name="THINKCELLSHAPEDONOTDELETE" val="pvD95b_2NFE2syNZCyTEeBQ"/>
</p:tagLst>
</file>

<file path=ppt/tags/tag2.xml><?xml version="1.0" encoding="utf-8"?>
<p:tagLst xmlns:p="http://schemas.openxmlformats.org/presentationml/2006/main">
  <p:tag name="TEMPLAFYSLIDEID" val="636286312820941863"/>
</p:tagLst>
</file>

<file path=ppt/tags/tag20.xml><?xml version="1.0" encoding="utf-8"?>
<p:tagLst xmlns:p="http://schemas.openxmlformats.org/presentationml/2006/main">
  <p:tag name="THINKCELLSHAPEDONOTDELETE" val="pvD95b_2NFE2syNZCyTEeBQ"/>
</p:tagLst>
</file>

<file path=ppt/tags/tag21.xml><?xml version="1.0" encoding="utf-8"?>
<p:tagLst xmlns:p="http://schemas.openxmlformats.org/presentationml/2006/main">
  <p:tag name="TEMPLAFYSLIDEID" val="636286312872347766"/>
</p:tagLst>
</file>

<file path=ppt/tags/tag22.xml><?xml version="1.0" encoding="utf-8"?>
<p:tagLst xmlns:p="http://schemas.openxmlformats.org/presentationml/2006/main">
  <p:tag name="THINKCELLUNDODONOTDELETE" val="0"/>
</p:tagLst>
</file>

<file path=ppt/tags/tag3.xml><?xml version="1.0" encoding="utf-8"?>
<p:tagLst xmlns:p="http://schemas.openxmlformats.org/presentationml/2006/main">
  <p:tag name="THINKCELLSHAPEDONOTDELETE" val="pZK4cFUID00q1F56rNrMIvw"/>
</p:tagLst>
</file>

<file path=ppt/tags/tag4.xml><?xml version="1.0" encoding="utf-8"?>
<p:tagLst xmlns:p="http://schemas.openxmlformats.org/presentationml/2006/main">
  <p:tag name="THINKCELLSHAPEDONOTDELETE" val="pds9tbQbCFEOip0LQzD18nA"/>
</p:tagLst>
</file>

<file path=ppt/tags/tag5.xml><?xml version="1.0" encoding="utf-8"?>
<p:tagLst xmlns:p="http://schemas.openxmlformats.org/presentationml/2006/main">
  <p:tag name="THINKCELLSHAPEDONOTDELETE" val="pEQ12kDLQyk6.uqCuZnf8Iw"/>
</p:tagLst>
</file>

<file path=ppt/tags/tag6.xml><?xml version="1.0" encoding="utf-8"?>
<p:tagLst xmlns:p="http://schemas.openxmlformats.org/presentationml/2006/main">
  <p:tag name="THINKCELLSHAPEDONOTDELETE" val="pZmMGRfm4rEuqYCQasiUWjg"/>
</p:tagLst>
</file>

<file path=ppt/tags/tag7.xml><?xml version="1.0" encoding="utf-8"?>
<p:tagLst xmlns:p="http://schemas.openxmlformats.org/presentationml/2006/main">
  <p:tag name="THINKCELLSHAPEDONOTDELETE" val="pSmm7uRiUtU.JmH98qLiGsA"/>
</p:tagLst>
</file>

<file path=ppt/tags/tag8.xml><?xml version="1.0" encoding="utf-8"?>
<p:tagLst xmlns:p="http://schemas.openxmlformats.org/presentationml/2006/main">
  <p:tag name="THINKCELLSHAPEDONOTDELETE" val="p9rkHjFU.jU2k2OzQ8PDQFA"/>
</p:tagLst>
</file>

<file path=ppt/tags/tag9.xml><?xml version="1.0" encoding="utf-8"?>
<p:tagLst xmlns:p="http://schemas.openxmlformats.org/presentationml/2006/main">
  <p:tag name="THINKCELLSHAPEDONOTDELETE" val="psnQemyh5tkKEejMZezUyN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ln>
      </a:spPr>
      <a:bodyPr wrap="square" lIns="88900" tIns="88900" rIns="88900" bIns="88900" rtlCol="0" anchor="ctr"/>
      <a:lstStyle>
        <a:defPPr>
          <a:lnSpc>
            <a:spcPct val="106000"/>
          </a:lnSpc>
          <a:buFont typeface="Wingdings 2" panose="05020102010507070707"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panose="020B0604020202020204"/>
          <a:buChar char="•"/>
          <a:defRPr dirty="0" smtClean="0">
            <a:solidFill>
              <a:srgbClr val="313131"/>
            </a:solidFill>
          </a:defRPr>
        </a:defPPr>
      </a:lstStyle>
    </a:txDef>
  </a:objectDefaults>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16_9 Deloitte Consulting PPT Template</Template>
  <TotalTime>0</TotalTime>
  <Words>1757</Words>
  <Application>WPS Presentation</Application>
  <PresentationFormat>Widescreen</PresentationFormat>
  <Paragraphs>141</Paragraphs>
  <Slides>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8" baseType="lpstr">
      <vt:lpstr>Arial</vt:lpstr>
      <vt:lpstr>SimSun</vt:lpstr>
      <vt:lpstr>Wingdings</vt:lpstr>
      <vt:lpstr>Wingdings 2</vt:lpstr>
      <vt:lpstr>Arial</vt:lpstr>
      <vt:lpstr>Verdana</vt:lpstr>
      <vt:lpstr>Open Sans</vt:lpstr>
      <vt:lpstr>Times New Roman</vt:lpstr>
      <vt:lpstr>Segoe UI Light</vt:lpstr>
      <vt:lpstr>Microsoft YaHei</vt:lpstr>
      <vt:lpstr>Arial Unicode MS</vt:lpstr>
      <vt:lpstr>Segoe Print</vt:lpstr>
      <vt:lpstr>Deloitte_US_Onscreen</vt:lpstr>
      <vt:lpstr>TCLayout.ActiveDocument.1</vt:lpstr>
      <vt:lpstr>Inside Sherpa – Digital Internship</vt:lpstr>
      <vt:lpstr>Project Plan for SectorMetric</vt:lpstr>
      <vt:lpstr>Project Plan for SectorMetric</vt:lpstr>
      <vt:lpstr>PowerPoint 演示文稿</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Rahman, Kate</dc:creator>
  <cp:lastModifiedBy>Siddhant</cp:lastModifiedBy>
  <cp:revision>27</cp:revision>
  <cp:lastPrinted>2014-06-25T02:16:00Z</cp:lastPrinted>
  <dcterms:created xsi:type="dcterms:W3CDTF">2016-11-09T03:27:00Z</dcterms:created>
  <dcterms:modified xsi:type="dcterms:W3CDTF">2020-07-17T14:33:07Z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y fmtid="{D5CDD505-2E9C-101B-9397-08002B2CF9AE}" pid="15" name="KSOProductBuildVer">
    <vt:lpwstr>1033-11.2.0.9396</vt:lpwstr>
  </property>
</Properties>
</file>