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sethi" initials="s" lastIdx="1" clrIdx="0">
    <p:extLst>
      <p:ext uri="{19B8F6BF-5375-455C-9EA6-DF929625EA0E}">
        <p15:presenceInfo xmlns:p15="http://schemas.microsoft.com/office/powerpoint/2012/main" userId="sidseth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80A2-FC7C-4B48-B809-DE5E980B6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E42CB-66C2-4A20-BA40-7168B3039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29C8-E8E4-4D2A-B633-86AAA8F4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BD75-2261-4D2C-ADAD-B7498195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A6142-6270-40EF-9AEC-A27190152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0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5BBC-FE98-4DCB-AF02-26540E963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E82D8-F3E4-4B5E-98B5-309A01BE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5CA6F-96BB-4621-AF15-53EC34D5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689D9-5900-4BFE-8868-9E33AFE1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A3990-51D8-46DF-A8A8-D67E4849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8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FF4D3-353D-4A02-8AE3-784FA28F3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09A79-7E3D-42DC-AB87-1A32BB6AE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F7DD-2D68-4581-8B45-6D96F422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7848-EAF7-43C7-BD51-D347B7C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5091A-43FD-4FB6-8AC5-2E6042DF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04B7-01FF-456E-8AC6-02692CD2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76BC-D4E1-49CA-B5C4-91B63A763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5E981-3889-4767-B1CD-9A7F0179F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A2E9-0570-422E-BC76-62B9B6F5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0F2E-D272-4547-9A59-D7CA6861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87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C995-1191-4F53-A85C-BA3F549B5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1FB25-31A3-4C5A-887F-DB65E0EF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3717-DB62-4B04-B7E4-6F4EA49A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BB07-7587-44EB-BD13-6D84E6A5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24F4A-599D-435B-B910-D3F9C0C1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9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FC9B-191C-404A-BF6D-5B4DA1C5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BFA69-CE9D-404F-BE13-9A05918CB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919AB-5C93-4556-A9CE-3B93C1034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44158-33B9-49DA-A2E4-F92971C5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2AC84-DE36-472E-A9BD-BA2D8A4D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BAC3-377E-41D3-9D52-B9942D77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7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15A0-7E1F-4411-897C-B0FE1606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304AC-B10A-4168-997E-AD89F12C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63125-E213-4ADB-B4E5-6D85F74E4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95596-F434-4CA9-A53C-FF9A01F01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AF4CA-87F2-414D-AE25-D1BD0D46B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EACCE-9FA5-40B9-A8C8-A846DB5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FB83F-B352-4228-8D0E-40874639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9AEBA-7C25-4B45-9A68-3522B793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3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DEDC-F343-4E4D-A1DE-7000F9F0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A5F5A-576B-42A0-8D9B-EEAA6F88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B1D52-7F60-4695-897A-57D150FD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3B620-3332-4AF6-96DF-781B3523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2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B2C79-CDDB-4171-8E28-99D181D3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B320D-734E-445C-BC03-D6043193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CCDAC-ACB7-4388-BE06-45C88AA8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1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8691-677F-4AC0-83AF-0F12588C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99BC-7B0B-4EE3-8EFF-0546867A1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A4400-7585-430E-A5B3-71F3CEBF4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29872-D98D-4078-9F71-9DCE2905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F414-0F1F-4F24-905C-4FACB8D4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DBF88-6330-4BAB-B703-B5FB7554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F326-915F-4661-B990-B2C9A8682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B5DC16-829B-4F6F-875B-07B782344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518AC-2761-4D91-9B01-C6B17606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67ED-6A26-456C-901B-FB9524C1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FA0F9-A2B7-4BA0-BAAA-886FFF63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92DD2-65B0-4324-AB18-C27AA461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46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D0373-24B4-4AC1-8382-B93594B8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995A7-A929-4D35-8A78-85DBABF48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7B96-9126-4609-8388-7B9BDDE3A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C640C-9BF7-41CB-BCF0-D2B162FEF116}" type="datetimeFigureOut">
              <a:rPr lang="en-IN" smtClean="0"/>
              <a:t>03-12-2020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A5A9-739D-4EE6-B539-3F3F76794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0D24F-7E5C-4A2D-9C93-B137D355E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BF8ED-1BD6-4AFF-BFA4-38ADC6282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60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28AAA-E0FC-4907-A30B-7A68829E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84" y="287136"/>
            <a:ext cx="5344357" cy="292658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717B3B-D687-41A3-AA1B-9090B105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000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4000" dirty="0"/>
              <a:t>MICRO CREDIT DEFAULTER PROJECT</a:t>
            </a:r>
          </a:p>
          <a:p>
            <a:endParaRPr lang="en-IN" sz="4000" dirty="0"/>
          </a:p>
          <a:p>
            <a:pPr algn="r"/>
            <a:r>
              <a:rPr lang="en-IN" sz="2000" dirty="0"/>
              <a:t>-Siddhant </a:t>
            </a:r>
            <a:r>
              <a:rPr lang="en-IN" sz="2000" dirty="0" err="1"/>
              <a:t>Sethi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477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30D9-4603-4FC4-8EC1-96C0D599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7471-6AE9-46F3-A933-E20CDA7CF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VISUALIZATIONS</a:t>
            </a:r>
          </a:p>
          <a:p>
            <a:pPr marL="0" indent="0">
              <a:buNone/>
            </a:pPr>
            <a:r>
              <a:rPr lang="en-GB" dirty="0"/>
              <a:t>-</a:t>
            </a:r>
            <a:r>
              <a:rPr lang="en-GB" dirty="0" err="1"/>
              <a:t>Violinplot</a:t>
            </a:r>
            <a:r>
              <a:rPr lang="en-GB" dirty="0"/>
              <a:t> to get an idea of range regarding distribution of data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56A15-2E91-4BDB-99F6-F1330B1E3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7" y="2948083"/>
            <a:ext cx="2418943" cy="904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74935-454B-4183-9959-92C1A768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277" y="2919579"/>
            <a:ext cx="1794915" cy="961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6977C-7548-4766-AA03-243AB4EC3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161" y="2919579"/>
            <a:ext cx="2324000" cy="9618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31106-10B6-4A55-8A6D-2177A19C2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367" y="2919579"/>
            <a:ext cx="2418944" cy="9618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86F68B-20EE-4937-9A04-04CCD828F5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7105" y="2948083"/>
            <a:ext cx="2185606" cy="904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0BA107-C4FE-4CC7-B96B-B8C6B7C3F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11" y="3988042"/>
            <a:ext cx="2713415" cy="9048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40EA14-053F-4ED2-9291-2178F76E83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8510" y="3988042"/>
            <a:ext cx="2100449" cy="9048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D4AEAB-338A-47AE-86FC-E1996B3E5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6352" y="4027007"/>
            <a:ext cx="2119618" cy="8268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42EAF3-5791-43DA-ACF2-77572D1C9C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8030" y="3918544"/>
            <a:ext cx="2119618" cy="10438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E000A7-C7CD-43C7-A984-5AFB22A337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25552" y="3918544"/>
            <a:ext cx="2008712" cy="10438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C45E1B-0698-4C97-8E31-DD6480BCE0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560" y="5081807"/>
            <a:ext cx="2543316" cy="113323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06BCB65-135B-4CD3-A211-AB43E72340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88510" y="5081806"/>
            <a:ext cx="2100449" cy="11332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4C5730B-B353-424B-A195-B123D1242F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4213" y="4997796"/>
            <a:ext cx="1883896" cy="130125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7EEE460-7A70-4897-B81E-3B86E1637A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9131" y="4997796"/>
            <a:ext cx="2337417" cy="130125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763EF57-EB82-42B1-AD43-4864EFD044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770099" y="4959389"/>
            <a:ext cx="2119618" cy="137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7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53031-2A40-4E79-8473-9B1E90B90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84" y="751427"/>
            <a:ext cx="5250315" cy="5507330"/>
          </a:xfrm>
        </p:spPr>
      </p:pic>
    </p:spTree>
    <p:extLst>
      <p:ext uri="{BB962C8B-B14F-4D97-AF65-F5344CB8AC3E}">
        <p14:creationId xmlns:p14="http://schemas.microsoft.com/office/powerpoint/2010/main" val="17789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9ACC-78FD-4989-B468-75C7B97F5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5910633"/>
          </a:xfrm>
        </p:spPr>
        <p:txBody>
          <a:bodyPr/>
          <a:lstStyle/>
          <a:p>
            <a:r>
              <a:rPr lang="en-GB" dirty="0"/>
              <a:t>COUNTPLOT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148AB8-4558-428E-8792-627671A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021" y="1159815"/>
            <a:ext cx="3090917" cy="2712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A3CC5E-0D65-499F-ADBA-278E3799F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1" y="1129332"/>
            <a:ext cx="3721945" cy="2773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60EC82-BD93-443F-BC3B-9A52D144E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993" y="4129804"/>
            <a:ext cx="7235300" cy="27281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1D7109-BA61-45BF-9DFC-55DBB4F0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993" y="4165315"/>
            <a:ext cx="7235300" cy="27281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0733E4-0307-4E53-923A-B9C52E264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040" y="1211784"/>
            <a:ext cx="3955207" cy="2751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F5B45A-A6C0-441A-A6CA-368C25528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993" y="4129802"/>
            <a:ext cx="7235300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4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FDF21-E276-433F-AB75-B1B6F2A13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63"/>
            <a:ext cx="10515600" cy="5884000"/>
          </a:xfrm>
        </p:spPr>
        <p:txBody>
          <a:bodyPr/>
          <a:lstStyle/>
          <a:p>
            <a:r>
              <a:rPr lang="en-GB" dirty="0"/>
              <a:t>CATPLOT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7E78C-B4AF-4065-909B-5CB8A792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8" y="1599726"/>
            <a:ext cx="2632969" cy="2577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9D812-8858-4590-875F-23F572AA2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652" y="1643171"/>
            <a:ext cx="2632969" cy="2490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2D552F-9071-4228-BF22-3A30066E8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326" y="1583716"/>
            <a:ext cx="3078720" cy="26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2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D92A9-508E-4423-BE63-C2266E07F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538"/>
            <a:ext cx="10515600" cy="5635425"/>
          </a:xfrm>
        </p:spPr>
        <p:txBody>
          <a:bodyPr/>
          <a:lstStyle/>
          <a:p>
            <a:r>
              <a:rPr lang="en-GB" dirty="0"/>
              <a:t>PAIRPLOT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5FA08-067D-489C-8D66-D1448708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73" y="1146690"/>
            <a:ext cx="10177950" cy="465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5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86FD-E5DA-4116-A7EF-1C43FDC5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6"/>
            <a:ext cx="10515600" cy="5626547"/>
          </a:xfrm>
        </p:spPr>
        <p:txBody>
          <a:bodyPr/>
          <a:lstStyle/>
          <a:p>
            <a:r>
              <a:rPr lang="en-GB" dirty="0"/>
              <a:t>CORRELATION MATRIX</a:t>
            </a:r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C3A63-6FC7-4E6C-A071-80B9B346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233" y="1113063"/>
            <a:ext cx="7643522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90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FE27-1603-4A56-BCD6-32CA130E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50"/>
            <a:ext cx="10515600" cy="567981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pairplot</a:t>
            </a:r>
            <a:r>
              <a:rPr lang="en-GB" dirty="0"/>
              <a:t> and correlation, we get the following 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E0CE8-8965-479F-9993-A8AA869F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89" y="1136358"/>
            <a:ext cx="4508889" cy="40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47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E92E-A02F-4AE0-9D50-ECCA5EFB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r>
              <a:rPr lang="en-GB" dirty="0"/>
              <a:t>DISTPLOT for skewness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i="1" dirty="0"/>
              <a:t>    Example: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Boxplot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i="1" dirty="0"/>
              <a:t>    Example: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C490-F0E8-4068-BFED-6F3973984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16"/>
          <a:stretch/>
        </p:blipFill>
        <p:spPr>
          <a:xfrm>
            <a:off x="3086194" y="915047"/>
            <a:ext cx="4149107" cy="2325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946383-7249-498E-92CC-A68D6695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94" y="3915700"/>
            <a:ext cx="4149107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8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28B3-10EE-4266-9744-2F88273FB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Thus, we treat the skewness and outliers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C6FAD-74F5-4B26-B288-05A7637B3E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"/>
          <a:stretch/>
        </p:blipFill>
        <p:spPr>
          <a:xfrm>
            <a:off x="971367" y="2614099"/>
            <a:ext cx="4110360" cy="145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A87D4-A19D-402F-817E-772863558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67" y="4979684"/>
            <a:ext cx="6194743" cy="98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D40D-F365-4EC6-B47C-7B8DBAAE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5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D0F9-8B0F-4934-A305-819369D4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Balancing the dataset</a:t>
            </a:r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EE8D1-0282-4B2B-AA4E-CB298319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4200"/>
            <a:ext cx="7811177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1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E9D1-E62B-4F4B-AE5F-AA18F277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5B06-3F27-43FB-8EFB-87408772E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problem relates to the field of telecom industry whereby a company is trying to leverage the upcoming unconventional type of banking in the form of Micro-finance institution. The company seeks to implement  a business  model in which it can help the poor and needy to continue with its services by providing them a loan of 5 or 10(Indonesian rupiah). The condition is that the customer ought to return the amount (loan + charges) within 5 days to avoid the default. Keeping this in mind, we are required to analyse and build a model to make predictions using the dataset provided.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67182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1B4B-9EB3-4B89-962F-05585B75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6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5AD3-E6AF-441D-A020-1AC24D8C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Algorithms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98D6F-FEB3-47B5-946C-79E0D2625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56" y="2490676"/>
            <a:ext cx="3284505" cy="3208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319FF-600A-4710-A8A7-CB597E029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53" y="1027906"/>
            <a:ext cx="5006774" cy="550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46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822D-963D-4C87-A04C-A2BE9D3F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7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900B-4D6A-473C-A3F2-DF94E12B8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Results and subsequent </a:t>
            </a:r>
            <a:r>
              <a:rPr lang="en-GB" dirty="0" err="1"/>
              <a:t>hypertune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314C9-07E6-4016-9F0F-8F620729A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20" y="2484037"/>
            <a:ext cx="4059074" cy="2070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B3153E-F14B-4739-A77D-44C2BF069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161" y="2613982"/>
            <a:ext cx="3658125" cy="14431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154D55-8DAC-4908-99A7-68FDDD8D1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311" y="5127732"/>
            <a:ext cx="3154953" cy="533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CCF41-3B89-46E5-B4B7-6B53A574E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720933"/>
            <a:ext cx="3551228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7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A3E1-D3FF-42C2-97D4-73481336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8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7A0F-F901-471E-BCAF-B2F7123CA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Final model results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1E77F-5EDE-46A6-8977-BF7F0865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19" y="2496371"/>
            <a:ext cx="4368771" cy="2705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F6B37-D887-43DE-83DE-2D53C5B70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66" y="1171852"/>
            <a:ext cx="5333059" cy="55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73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CB52-7BAB-4A44-89C9-30ECEAC88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Final Step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542D-4D3C-4EA7-873A-E2152028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SAVING THE MODEL AND TESTING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6B5A7-604B-43B3-AF24-8EE44DF8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620" y="3124762"/>
            <a:ext cx="4310988" cy="214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3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1506-44E5-43F7-A267-04FEA032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Steps to be followed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8242-7813-4761-9EA0-8163B36D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Getting the dataset in csv format and important libraries imported to </a:t>
            </a:r>
            <a:r>
              <a:rPr lang="en-GB" sz="2000" dirty="0" err="1"/>
              <a:t>jupyter</a:t>
            </a:r>
            <a:r>
              <a:rPr lang="en-GB" sz="2000" dirty="0"/>
              <a:t> interface</a:t>
            </a:r>
          </a:p>
          <a:p>
            <a:r>
              <a:rPr lang="en-GB" sz="2000" dirty="0"/>
              <a:t>Trying to know basic info. Regarding the dataset</a:t>
            </a:r>
          </a:p>
          <a:p>
            <a:r>
              <a:rPr lang="en-GB" sz="2000" dirty="0"/>
              <a:t>Data pre-processing/EDA</a:t>
            </a:r>
          </a:p>
          <a:p>
            <a:r>
              <a:rPr lang="en-GB" sz="2000" dirty="0"/>
              <a:t>Visualizations</a:t>
            </a:r>
          </a:p>
          <a:p>
            <a:r>
              <a:rPr lang="en-GB" sz="2000" dirty="0"/>
              <a:t>Get the ‘model-fed’ ready data</a:t>
            </a:r>
          </a:p>
          <a:p>
            <a:r>
              <a:rPr lang="en-GB" sz="2000" dirty="0"/>
              <a:t>Balancing the dataset before making split</a:t>
            </a:r>
          </a:p>
          <a:p>
            <a:r>
              <a:rPr lang="en-GB" sz="2000" dirty="0"/>
              <a:t>Choosing the algorithms to be used</a:t>
            </a:r>
          </a:p>
          <a:p>
            <a:r>
              <a:rPr lang="en-GB" sz="2000" dirty="0"/>
              <a:t>Getting the best performing one and to proceed with its </a:t>
            </a:r>
            <a:r>
              <a:rPr lang="en-GB" sz="2000" dirty="0" err="1"/>
              <a:t>hypertuning</a:t>
            </a:r>
            <a:endParaRPr lang="en-GB" sz="2000" dirty="0"/>
          </a:p>
          <a:p>
            <a:r>
              <a:rPr lang="en-GB" sz="2000" dirty="0"/>
              <a:t>Obtain results in the form of accuracy, cross-validation, classification report, confusion matrix, </a:t>
            </a:r>
            <a:r>
              <a:rPr lang="en-GB" sz="2000" dirty="0" err="1"/>
              <a:t>roc_auc</a:t>
            </a:r>
            <a:r>
              <a:rPr lang="en-GB" sz="2000" dirty="0"/>
              <a:t> curve</a:t>
            </a:r>
          </a:p>
          <a:p>
            <a:r>
              <a:rPr lang="en-GB" sz="2000" dirty="0"/>
              <a:t>Finally, save the model using </a:t>
            </a:r>
            <a:r>
              <a:rPr lang="en-GB" sz="2000" dirty="0" err="1"/>
              <a:t>joblib</a:t>
            </a:r>
            <a:r>
              <a:rPr lang="en-GB" sz="2000" dirty="0"/>
              <a:t> in ‘.</a:t>
            </a:r>
            <a:r>
              <a:rPr lang="en-GB" sz="2000" dirty="0" err="1"/>
              <a:t>obj</a:t>
            </a:r>
            <a:r>
              <a:rPr lang="en-GB" sz="2000" dirty="0"/>
              <a:t>’ format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2400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39DF-2A61-4625-9ABA-E2B98B46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ACF33-54F3-40CE-9DB3-E152986A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4400" dirty="0"/>
              <a:t>All the libraries used are</a:t>
            </a:r>
          </a:p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numpy</a:t>
            </a:r>
            <a:r>
              <a:rPr lang="en-GB" dirty="0"/>
              <a:t> as np</a:t>
            </a:r>
          </a:p>
          <a:p>
            <a:pPr marL="0" indent="0">
              <a:buNone/>
            </a:pPr>
            <a:r>
              <a:rPr lang="en-GB" dirty="0"/>
              <a:t>import pandas as pd</a:t>
            </a:r>
          </a:p>
          <a:p>
            <a:pPr marL="0" indent="0">
              <a:buNone/>
            </a:pPr>
            <a:r>
              <a:rPr lang="en-GB" dirty="0"/>
              <a:t>import </a:t>
            </a:r>
            <a:r>
              <a:rPr lang="en-GB" dirty="0" err="1"/>
              <a:t>matplotlib.pyplot</a:t>
            </a:r>
            <a:r>
              <a:rPr lang="en-GB" dirty="0"/>
              <a:t> as </a:t>
            </a:r>
            <a:r>
              <a:rPr lang="en-GB" dirty="0" err="1"/>
              <a:t>plt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import seaborn as </a:t>
            </a:r>
            <a:r>
              <a:rPr lang="en-GB" dirty="0" err="1"/>
              <a:t>sns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import warnings</a:t>
            </a:r>
          </a:p>
          <a:p>
            <a:pPr marL="0" indent="0">
              <a:buNone/>
            </a:pPr>
            <a:r>
              <a:rPr lang="en-GB" dirty="0" err="1"/>
              <a:t>warnings.filterwarnings</a:t>
            </a:r>
            <a:r>
              <a:rPr lang="en-GB" dirty="0"/>
              <a:t>('ignore')</a:t>
            </a:r>
          </a:p>
          <a:p>
            <a:pPr marL="0" indent="0">
              <a:buNone/>
            </a:pPr>
            <a:r>
              <a:rPr lang="en-GB" dirty="0" err="1"/>
              <a:t>pd.set_option</a:t>
            </a:r>
            <a:r>
              <a:rPr lang="en-GB" dirty="0"/>
              <a:t>('</a:t>
            </a:r>
            <a:r>
              <a:rPr lang="en-GB" dirty="0" err="1"/>
              <a:t>display.max_rows</a:t>
            </a:r>
            <a:r>
              <a:rPr lang="en-GB" dirty="0"/>
              <a:t>', None)</a:t>
            </a:r>
          </a:p>
          <a:p>
            <a:pPr marL="0" indent="0">
              <a:buNone/>
            </a:pPr>
            <a:r>
              <a:rPr lang="en-GB" dirty="0" err="1"/>
              <a:t>pd.set_option</a:t>
            </a:r>
            <a:r>
              <a:rPr lang="en-GB" dirty="0"/>
              <a:t>('</a:t>
            </a:r>
            <a:r>
              <a:rPr lang="en-GB" dirty="0" err="1"/>
              <a:t>display.max_columns</a:t>
            </a:r>
            <a:r>
              <a:rPr lang="en-GB" dirty="0"/>
              <a:t>', None)</a:t>
            </a:r>
          </a:p>
          <a:p>
            <a:pPr marL="0" indent="0">
              <a:buNone/>
            </a:pPr>
            <a:r>
              <a:rPr lang="en-GB" dirty="0"/>
              <a:t>import statistics</a:t>
            </a:r>
          </a:p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sklearn.preprocessing</a:t>
            </a:r>
            <a:r>
              <a:rPr lang="en-GB" dirty="0"/>
              <a:t> import </a:t>
            </a:r>
            <a:r>
              <a:rPr lang="en-GB" dirty="0" err="1"/>
              <a:t>LabelEncoder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scipy.stats</a:t>
            </a:r>
            <a:r>
              <a:rPr lang="en-GB" dirty="0"/>
              <a:t> import </a:t>
            </a:r>
            <a:r>
              <a:rPr lang="en-GB" dirty="0" err="1"/>
              <a:t>zscore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sklearn.preprocessing</a:t>
            </a:r>
            <a:r>
              <a:rPr lang="en-GB" dirty="0"/>
              <a:t> import </a:t>
            </a:r>
            <a:r>
              <a:rPr lang="en-GB" dirty="0" err="1"/>
              <a:t>StandardScaler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from </a:t>
            </a:r>
            <a:r>
              <a:rPr lang="en-GB" dirty="0" err="1"/>
              <a:t>sklearn.model_selection</a:t>
            </a:r>
            <a:r>
              <a:rPr lang="en-GB" dirty="0"/>
              <a:t> import </a:t>
            </a:r>
            <a:r>
              <a:rPr lang="en-GB" dirty="0" err="1"/>
              <a:t>train_test_split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0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E5794-810C-444B-8D7F-BED7E4D3B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547240"/>
            <a:ext cx="10515600" cy="61376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sklearn.neighbors</a:t>
            </a:r>
            <a:r>
              <a:rPr lang="en-IN" sz="2100" dirty="0"/>
              <a:t> import </a:t>
            </a:r>
            <a:r>
              <a:rPr lang="en-IN" sz="2100" dirty="0" err="1"/>
              <a:t>KNeighborsClassifier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sklearn.metrics</a:t>
            </a:r>
            <a:r>
              <a:rPr lang="en-IN" sz="2100" dirty="0"/>
              <a:t> import </a:t>
            </a:r>
            <a:r>
              <a:rPr lang="en-IN" sz="2100" dirty="0" err="1"/>
              <a:t>accuracy_score,confusion_matrix,classification_report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sklearn.ensemble</a:t>
            </a:r>
            <a:r>
              <a:rPr lang="en-IN" sz="2100" dirty="0"/>
              <a:t> import </a:t>
            </a:r>
            <a:r>
              <a:rPr lang="en-IN" sz="2100" dirty="0" err="1"/>
              <a:t>GradientBoostingClassifier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sklearn.svm</a:t>
            </a:r>
            <a:r>
              <a:rPr lang="en-IN" sz="2100" dirty="0"/>
              <a:t> import SVC</a:t>
            </a:r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sklearn.ensemble</a:t>
            </a:r>
            <a:r>
              <a:rPr lang="en-IN" sz="2100" dirty="0"/>
              <a:t> import </a:t>
            </a:r>
            <a:r>
              <a:rPr lang="en-IN" sz="2100" dirty="0" err="1"/>
              <a:t>RandomForestClassifier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sklearn.ensemble</a:t>
            </a:r>
            <a:r>
              <a:rPr lang="en-IN" sz="2100" dirty="0"/>
              <a:t> import </a:t>
            </a:r>
            <a:r>
              <a:rPr lang="en-IN" sz="2100" dirty="0" err="1"/>
              <a:t>AdaBoostClassifier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sklearn.linear_model</a:t>
            </a:r>
            <a:r>
              <a:rPr lang="en-IN" sz="2100" dirty="0"/>
              <a:t> import </a:t>
            </a:r>
            <a:r>
              <a:rPr lang="en-IN" sz="2100" dirty="0" err="1"/>
              <a:t>LogisticRegression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sklearn.tree</a:t>
            </a:r>
            <a:r>
              <a:rPr lang="en-IN" sz="2100" dirty="0"/>
              <a:t> import </a:t>
            </a:r>
            <a:r>
              <a:rPr lang="en-IN" sz="2100" dirty="0" err="1"/>
              <a:t>DecisionTreeClassifier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sklearn.naive_bayes</a:t>
            </a:r>
            <a:r>
              <a:rPr lang="en-IN" sz="2100" dirty="0"/>
              <a:t> import </a:t>
            </a:r>
            <a:r>
              <a:rPr lang="en-IN" sz="2100" dirty="0" err="1"/>
              <a:t>GaussianNB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import </a:t>
            </a:r>
            <a:r>
              <a:rPr lang="en-IN" sz="2100" dirty="0" err="1"/>
              <a:t>joblib</a:t>
            </a:r>
            <a:r>
              <a:rPr lang="en-IN" sz="2100" dirty="0"/>
              <a:t> as </a:t>
            </a:r>
            <a:r>
              <a:rPr lang="en-IN" sz="2100" dirty="0" err="1"/>
              <a:t>jb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imblearn.over_sampling</a:t>
            </a:r>
            <a:r>
              <a:rPr lang="en-IN" sz="2100" dirty="0"/>
              <a:t> import SMOTE </a:t>
            </a:r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sklearn.model_selection</a:t>
            </a:r>
            <a:r>
              <a:rPr lang="en-IN" sz="2100" dirty="0"/>
              <a:t> import </a:t>
            </a:r>
            <a:r>
              <a:rPr lang="en-IN" sz="2100" dirty="0" err="1"/>
              <a:t>RandomizedSearchCV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sklearn.metrics</a:t>
            </a:r>
            <a:r>
              <a:rPr lang="en-IN" sz="2100" dirty="0"/>
              <a:t> import </a:t>
            </a:r>
            <a:r>
              <a:rPr lang="en-IN" sz="2100" dirty="0" err="1"/>
              <a:t>roc_auc_score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sklearn.metrics</a:t>
            </a:r>
            <a:r>
              <a:rPr lang="en-IN" sz="2100" dirty="0"/>
              <a:t> import </a:t>
            </a:r>
            <a:r>
              <a:rPr lang="en-IN" sz="2100" dirty="0" err="1"/>
              <a:t>roc_curve,auc</a:t>
            </a:r>
            <a:endParaRPr lang="en-IN" sz="2100" dirty="0"/>
          </a:p>
          <a:p>
            <a:pPr marL="0" indent="0">
              <a:buNone/>
            </a:pPr>
            <a:r>
              <a:rPr lang="en-IN" sz="2100" dirty="0"/>
              <a:t>from </a:t>
            </a:r>
            <a:r>
              <a:rPr lang="en-IN" sz="2100" dirty="0" err="1"/>
              <a:t>sklearn.model_selection</a:t>
            </a:r>
            <a:r>
              <a:rPr lang="en-IN" sz="2100" dirty="0"/>
              <a:t> import </a:t>
            </a:r>
            <a:r>
              <a:rPr lang="en-IN" sz="2100" dirty="0" err="1"/>
              <a:t>cross_val_score</a:t>
            </a:r>
            <a:endParaRPr lang="en-IN" sz="21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GB" sz="3400" dirty="0"/>
              <a:t>The csv file is as follows</a:t>
            </a:r>
            <a:endParaRPr lang="en-GB" dirty="0"/>
          </a:p>
          <a:p>
            <a:pPr marL="0" indent="0">
              <a:buNone/>
            </a:pPr>
            <a:r>
              <a:rPr lang="en-IN" sz="2100" dirty="0"/>
              <a:t>df=pd.read_csv('micro_credit.csv')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4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6BBB-B149-4334-880F-363C9D4D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2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40485-A482-4C5A-96CE-2D63223BE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Basic info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15192-17FA-4C95-BF37-E65E476D9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05" y="2615161"/>
            <a:ext cx="1341236" cy="609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6DF55-5528-4862-904C-E7656A28F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509" y="574958"/>
            <a:ext cx="2857748" cy="5803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405FF9-6FCF-420A-97A2-A18D2AE3A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608" y="532647"/>
            <a:ext cx="2968101" cy="579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D0BF-B3FF-4DFE-9A4A-0BD8EEF4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3</a:t>
            </a:r>
            <a:br>
              <a:rPr lang="en-GB" sz="4400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A987-1A93-4E47-9CCB-47FAC84E5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9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Data pre-processing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Dropping no purpose columns</a:t>
            </a:r>
            <a:endParaRPr lang="en-GB" sz="11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en-IN" sz="1600" dirty="0"/>
              <a:t>                                                                                                                       </a:t>
            </a:r>
            <a:r>
              <a:rPr lang="en-IN" sz="1600" i="1" dirty="0"/>
              <a:t>No missing value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GB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Converting the feature '</a:t>
            </a:r>
            <a:r>
              <a:rPr lang="en-GB" sz="16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pdate</a:t>
            </a:r>
            <a:r>
              <a:rPr lang="en-GB" sz="16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' into workable numeric values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25001-8A1C-456B-9015-F8516A69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96" y="3087415"/>
            <a:ext cx="4069433" cy="683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4749D-C265-44F1-B13C-F9F6865A7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738" y="1804384"/>
            <a:ext cx="4258323" cy="35843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8EC02-6A3F-430B-BFCD-68FAC358A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96" y="4648778"/>
            <a:ext cx="4069433" cy="8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2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8AEEB-5CFB-4DD8-A36C-04B8869E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05" y="351930"/>
            <a:ext cx="10515600" cy="57292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Treating unrealistic values</a:t>
            </a:r>
            <a:endParaRPr lang="en-IN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After observing carefully, we can see that certain features have real values only in double digits. Thus, we can set up a threshold of 100 to replace any unreal value with </a:t>
            </a:r>
            <a:r>
              <a:rPr lang="en-IN" sz="1600" dirty="0" err="1"/>
              <a:t>np.nan</a:t>
            </a: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Also, column ‘</a:t>
            </a:r>
            <a:r>
              <a:rPr lang="en-IN" sz="1600" dirty="0" err="1"/>
              <a:t>aon</a:t>
            </a:r>
            <a:r>
              <a:rPr lang="en-IN" sz="1600" dirty="0"/>
              <a:t>’ with negative value does noy make sense. Thus these can be dropped 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Now we need to replace nan values with respective medians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e.g.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2A56-0F58-4F37-A42F-ADE14ECE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82" y="1597253"/>
            <a:ext cx="5014395" cy="220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525A1-4FF7-4619-B8D3-BB62F6A8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82" y="1818252"/>
            <a:ext cx="4534293" cy="2135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6A0BC9-1210-462E-9B8D-7A35896AB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82" y="4504660"/>
            <a:ext cx="3210018" cy="543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FDB129-ED29-49B8-A088-7E1FB5FD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55" y="5598350"/>
            <a:ext cx="5364945" cy="103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0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18A6-410B-4C85-B556-BABE804A2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Label encoding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Need to convert phone no. to numeric type as many numbers are repeating themselves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57D99-8A7A-4365-9F9B-338C619F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44" y="3114136"/>
            <a:ext cx="3991252" cy="88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635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Helvetica Neue</vt:lpstr>
      <vt:lpstr>Office Theme</vt:lpstr>
      <vt:lpstr>PowerPoint Presentation</vt:lpstr>
      <vt:lpstr>Problem Statement</vt:lpstr>
      <vt:lpstr>Steps to be followed</vt:lpstr>
      <vt:lpstr>Step 1</vt:lpstr>
      <vt:lpstr>PowerPoint Presentation</vt:lpstr>
      <vt:lpstr>Step 2</vt:lpstr>
      <vt:lpstr>Step 3 </vt:lpstr>
      <vt:lpstr>PowerPoint Presentation</vt:lpstr>
      <vt:lpstr>PowerPoint Presentation</vt:lpstr>
      <vt:lpstr>STEP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5</vt:lpstr>
      <vt:lpstr>Step 6</vt:lpstr>
      <vt:lpstr>Step 7</vt:lpstr>
      <vt:lpstr>Step 8</vt:lpstr>
      <vt:lpstr>Final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sidsethi</dc:creator>
  <cp:lastModifiedBy>sidsethi</cp:lastModifiedBy>
  <cp:revision>17</cp:revision>
  <dcterms:created xsi:type="dcterms:W3CDTF">2020-12-03T10:17:47Z</dcterms:created>
  <dcterms:modified xsi:type="dcterms:W3CDTF">2020-12-03T17:17:32Z</dcterms:modified>
</cp:coreProperties>
</file>