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embeddedFontLst>
    <p:embeddedFont>
      <p:font typeface="Roboto"/>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2" name="Shape 2"/>
        <p:cNvGrpSpPr/>
        <p:nvPr/>
      </p:nvGrpSpPr>
      <p:grpSpPr>
        <a:xfrm>
          <a:off x="0" y="0"/>
          <a:ext cx="0" cy="0"/>
          <a:chOff x="0" y="0"/>
          <a:chExt cx="0" cy="0"/>
        </a:xfrm>
      </p:grpSpPr>
      <p:sp>
        <p:nvSpPr>
          <p:cNvPr id="1048730"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7" name="Google Shape;182;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4" name="Google Shape;194;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1" name="Google Shape;204;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5" name="Google Shape;215;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69;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94;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6" name="Google Shape;120;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4" name="Google Shape;134;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8" name="Google Shape;147;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6" name="Google Shape;153;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4" name="Google Shape;164;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8" name="Google Shape;176;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63;p7"/>
          <p:cNvSpPr txBox="1"/>
          <p:nvPr>
            <p:ph type="ctrTitle"/>
          </p:nvPr>
        </p:nvSpPr>
        <p:spPr>
          <a:xfrm>
            <a:off x="-828675" y="19665"/>
            <a:ext cx="9982200" cy="1001556"/>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65;p7"/>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428625" y="3259605"/>
            <a:ext cx="9982200" cy="15519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S</a:t>
            </a:r>
            <a:r>
              <a:rPr sz="2400" lang="en-US">
                <a:solidFill>
                  <a:schemeClr val="dk1"/>
                </a:solidFill>
                <a:latin typeface="Calibri"/>
                <a:ea typeface="Calibri"/>
                <a:cs typeface="Calibri"/>
                <a:sym typeface="Calibri"/>
              </a:rPr>
              <a:t>i</a:t>
            </a:r>
            <a:r>
              <a:rPr sz="2400" lang="en-US">
                <a:solidFill>
                  <a:schemeClr val="dk1"/>
                </a:solidFill>
                <a:latin typeface="Calibri"/>
                <a:ea typeface="Calibri"/>
                <a:cs typeface="Calibri"/>
                <a:sym typeface="Calibri"/>
              </a:rPr>
              <a:t>v</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n</a:t>
            </a:r>
            <a:r>
              <a:rPr sz="2400" lang="en-US">
                <a:solidFill>
                  <a:schemeClr val="dk1"/>
                </a:solidFill>
                <a:latin typeface="Calibri"/>
                <a:ea typeface="Calibri"/>
                <a:cs typeface="Calibri"/>
                <a:sym typeface="Calibri"/>
              </a:rPr>
              <a:t>e</a:t>
            </a:r>
            <a:r>
              <a:rPr sz="2400" lang="en-US">
                <a:solidFill>
                  <a:schemeClr val="dk1"/>
                </a:solidFill>
                <a:latin typeface="Calibri"/>
                <a:ea typeface="Calibri"/>
                <a:cs typeface="Calibri"/>
                <a:sym typeface="Calibri"/>
              </a:rPr>
              <a:t>san </a:t>
            </a:r>
            <a:r>
              <a:rPr sz="2400" lang="en-US">
                <a:solidFill>
                  <a:schemeClr val="dk1"/>
                </a:solidFill>
                <a:latin typeface="Calibri"/>
                <a:ea typeface="Calibri"/>
                <a:cs typeface="Calibri"/>
                <a:sym typeface="Calibri"/>
              </a:rPr>
              <a:t>K</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 312</a:t>
            </a:r>
            <a:r>
              <a:rPr altLang="en-IN" sz="2400" lang="en-US">
                <a:solidFill>
                  <a:schemeClr val="dk1"/>
                </a:solidFill>
                <a:latin typeface="Calibri"/>
                <a:ea typeface="Calibri"/>
                <a:cs typeface="Calibri"/>
                <a:sym typeface="Calibri"/>
              </a:rPr>
              <a:t>2</a:t>
            </a:r>
            <a:r>
              <a:rPr altLang="en-IN" sz="2400" lang="en-US">
                <a:solidFill>
                  <a:schemeClr val="dk1"/>
                </a:solidFill>
                <a:latin typeface="Calibri"/>
                <a:ea typeface="Calibri"/>
                <a:cs typeface="Calibri"/>
                <a:sym typeface="Calibri"/>
              </a:rPr>
              <a:t>1</a:t>
            </a:r>
            <a:r>
              <a:rPr altLang="en-IN" sz="2400" lang="en-US">
                <a:solidFill>
                  <a:schemeClr val="dk1"/>
                </a:solidFill>
                <a:latin typeface="Calibri"/>
                <a:ea typeface="Calibri"/>
                <a:cs typeface="Calibri"/>
                <a:sym typeface="Calibri"/>
              </a:rPr>
              <a:t>5</a:t>
            </a:r>
            <a:r>
              <a:rPr altLang="en-IN" sz="2400" lang="en-US">
                <a:solidFill>
                  <a:schemeClr val="dk1"/>
                </a:solidFill>
                <a:latin typeface="Calibri"/>
                <a:ea typeface="Calibri"/>
                <a:cs typeface="Calibri"/>
                <a:sym typeface="Calibri"/>
              </a:rPr>
              <a:t>5</a:t>
            </a:r>
            <a:r>
              <a:rPr altLang="en-IN" sz="2400" lang="en-US">
                <a:solidFill>
                  <a:schemeClr val="dk1"/>
                </a:solidFill>
                <a:latin typeface="Calibri"/>
                <a:ea typeface="Calibri"/>
                <a:cs typeface="Calibri"/>
                <a:sym typeface="Calibri"/>
              </a:rPr>
              <a:t>4</a:t>
            </a:r>
            <a:r>
              <a:rPr altLang="en-IN" sz="2400" lang="en-US">
                <a:solidFill>
                  <a:schemeClr val="dk1"/>
                </a:solidFill>
                <a:latin typeface="Calibri"/>
                <a:ea typeface="Calibri"/>
                <a:cs typeface="Calibri"/>
                <a:sym typeface="Calibri"/>
              </a:rPr>
              <a:t>7</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B.com (General) 3rd year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 </a:t>
            </a:r>
            <a:r>
              <a:rPr altLang="en-IN" sz="2400" lang="en-US">
                <a:solidFill>
                  <a:schemeClr val="dk1"/>
                </a:solidFill>
                <a:latin typeface="Calibri"/>
                <a:ea typeface="Calibri"/>
                <a:cs typeface="Calibri"/>
                <a:sym typeface="Calibri"/>
              </a:rPr>
              <a:t>p</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ege </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&amp;</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t="0" r="0" b="-3755"/>
          <a:stretch>
            <a:fillRect/>
          </a:stretch>
        </p:blipFill>
        <p:spPr>
          <a:xfrm>
            <a:off x="115529" y="1697908"/>
            <a:ext cx="2388378" cy="3547909"/>
          </a:xfrm>
          <a:prstGeom prst="rect"/>
          <a:noFill/>
          <a:ln>
            <a:noFill/>
          </a:ln>
        </p:spPr>
      </p:pic>
      <p:sp>
        <p:nvSpPr>
          <p:cNvPr id="1048693" name="Google Shape;189;p16"/>
          <p:cNvSpPr txBox="1"/>
          <p:nvPr>
            <p:ph type="title"/>
          </p:nvPr>
        </p:nvSpPr>
        <p:spPr>
          <a:xfrm>
            <a:off x="739775" y="654938"/>
            <a:ext cx="8480425" cy="670696"/>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08" name="Google Shape;210;p18"/>
          <p:cNvSpPr txBox="1"/>
          <p:nvPr>
            <p:ph type="title"/>
          </p:nvPr>
        </p:nvSpPr>
        <p:spPr>
          <a:xfrm>
            <a:off x="755332" y="385444"/>
            <a:ext cx="2437130" cy="75819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l="0" t="0" r="0" b="0"/>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8"/>
          <p:cNvSpPr txBox="1"/>
          <p:nvPr>
            <p:ph type="title"/>
          </p:nvPr>
        </p:nvSpPr>
        <p:spPr>
          <a:xfrm>
            <a:off x="739775" y="829627"/>
            <a:ext cx="3909695" cy="5245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90;p8"/>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183601"/>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3" name="Google Shape;115;p9"/>
          <p:cNvSpPr txBox="1"/>
          <p:nvPr>
            <p:ph type="title"/>
          </p:nvPr>
        </p:nvSpPr>
        <p:spPr>
          <a:xfrm>
            <a:off x="739775" y="445388"/>
            <a:ext cx="2357120" cy="6102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31902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1" name="Google Shape;127;p10"/>
          <p:cNvSpPr txBox="1"/>
          <p:nvPr>
            <p:ph type="title"/>
          </p:nvPr>
        </p:nvSpPr>
        <p:spPr>
          <a:xfrm>
            <a:off x="834072" y="575055"/>
            <a:ext cx="5636895" cy="5245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2" name="Google Shape;129;p10"/>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563867"/>
            <a:ext cx="6812785" cy="15519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15519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0" name="Google Shape;141;p11"/>
          <p:cNvSpPr txBox="1"/>
          <p:nvPr>
            <p:ph type="title"/>
          </p:nvPr>
        </p:nvSpPr>
        <p:spPr>
          <a:xfrm>
            <a:off x="739775" y="829627"/>
            <a:ext cx="5263515" cy="5245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1" name="Google Shape;143;p11"/>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1844000"/>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p:nvPr>
            <p:ph type="title"/>
          </p:nvPr>
        </p:nvSpPr>
        <p:spPr>
          <a:xfrm>
            <a:off x="530942" y="487647"/>
            <a:ext cx="10681335" cy="2921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40157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2" name="Google Shape;158;p13"/>
          <p:cNvSpPr txBox="1"/>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73" name="Google Shape;160;p13"/>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31700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l="0" t="0" r="0" b="0"/>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170;p14"/>
          <p:cNvSpPr txBox="1"/>
          <p:nvPr>
            <p:ph type="title"/>
          </p:nvPr>
        </p:nvSpPr>
        <p:spPr>
          <a:xfrm>
            <a:off x="558165" y="857885"/>
            <a:ext cx="9763125" cy="57531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1" name="Google Shape;172;p14"/>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255454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dcterms:created xsi:type="dcterms:W3CDTF">2024-08-31T15:42:38Z</dcterms:created>
  <dcterms:modified xsi:type="dcterms:W3CDTF">2024-09-19T03:19:56Z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715f6d537f444030b39f5bc763078215</vt:lpwstr>
  </property>
</Properties>
</file>