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120" y="-11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6BC-388C-5143-8502-A6103D4BBCBF}" type="datetimeFigureOut">
              <a:rPr lang="en-US" smtClean="0"/>
              <a:t>30/06/16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7B44-003C-E242-8D57-AADB3984B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03847" y="1519634"/>
            <a:ext cx="1958756" cy="538094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 Record</a:t>
            </a:r>
            <a:endParaRPr lang="en-US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03847" y="2909650"/>
            <a:ext cx="1958756" cy="5380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Record[-]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6414" y="4310426"/>
            <a:ext cx="1958756" cy="5380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Record[Active]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94687" y="4310426"/>
            <a:ext cx="1958756" cy="5380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Record[</a:t>
            </a:r>
            <a:r>
              <a:rPr lang="en-US" sz="1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ToBeDeleted</a:t>
            </a:r>
            <a:r>
              <a:rPr lang="en-US" sz="1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5263" y="1419349"/>
            <a:ext cx="267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System Deletes the Record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6483225" y="2057728"/>
            <a:ext cx="0" cy="851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3153" y="558000"/>
            <a:ext cx="18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B[-] | D[A] | D[D]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5792" y="2220929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B[S]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6483225" y="3447744"/>
            <a:ext cx="2567" cy="86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8" idx="0"/>
          </p:cNvCxnSpPr>
          <p:nvPr/>
        </p:nvCxnSpPr>
        <p:spPr>
          <a:xfrm rot="10800000" flipV="1">
            <a:off x="3374065" y="3178696"/>
            <a:ext cx="2129782" cy="113172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5792" y="3652219"/>
            <a:ext cx="12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B[S] | D[A]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56062" y="3576886"/>
            <a:ext cx="121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Times New Roman"/>
                <a:cs typeface="Times New Roman"/>
              </a:rPr>
              <a:t>B[-] | D[D]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>
            <a:stCxn id="7" idx="1"/>
            <a:endCxn id="8" idx="3"/>
          </p:cNvCxnSpPr>
          <p:nvPr/>
        </p:nvCxnSpPr>
        <p:spPr>
          <a:xfrm flipH="1">
            <a:off x="4353443" y="4579473"/>
            <a:ext cx="11529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3443" y="4201570"/>
            <a:ext cx="121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B[-] | D[D]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0" name="Elbow Connector 29"/>
          <p:cNvCxnSpPr>
            <a:stCxn id="4" idx="3"/>
            <a:endCxn id="4" idx="0"/>
          </p:cNvCxnSpPr>
          <p:nvPr/>
        </p:nvCxnSpPr>
        <p:spPr>
          <a:xfrm flipH="1" flipV="1">
            <a:off x="6483225" y="1519634"/>
            <a:ext cx="979378" cy="269047"/>
          </a:xfrm>
          <a:prstGeom prst="bentConnector4">
            <a:avLst>
              <a:gd name="adj1" fmla="val -37627"/>
              <a:gd name="adj2" fmla="val 31296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7" idx="2"/>
          </p:cNvCxnSpPr>
          <p:nvPr/>
        </p:nvCxnSpPr>
        <p:spPr>
          <a:xfrm flipH="1">
            <a:off x="6485792" y="4579473"/>
            <a:ext cx="979378" cy="269047"/>
          </a:xfrm>
          <a:prstGeom prst="bentConnector4">
            <a:avLst>
              <a:gd name="adj1" fmla="val -23341"/>
              <a:gd name="adj2" fmla="val 28096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68949" y="5370749"/>
            <a:ext cx="12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B[S] | D[A]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96060" y="5370749"/>
            <a:ext cx="121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B[-] | D[D]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6" name="Elbow Connector 75"/>
          <p:cNvCxnSpPr>
            <a:stCxn id="8" idx="2"/>
            <a:endCxn id="4" idx="1"/>
          </p:cNvCxnSpPr>
          <p:nvPr/>
        </p:nvCxnSpPr>
        <p:spPr>
          <a:xfrm rot="5400000" flipH="1" flipV="1">
            <a:off x="2909036" y="2253710"/>
            <a:ext cx="3059839" cy="2129782"/>
          </a:xfrm>
          <a:prstGeom prst="bentConnector4">
            <a:avLst>
              <a:gd name="adj1" fmla="val -42994"/>
              <a:gd name="adj2" fmla="val -101852"/>
            </a:avLst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2"/>
            <a:endCxn id="8" idx="1"/>
          </p:cNvCxnSpPr>
          <p:nvPr/>
        </p:nvCxnSpPr>
        <p:spPr>
          <a:xfrm rot="5400000" flipH="1">
            <a:off x="2749852" y="4224308"/>
            <a:ext cx="269047" cy="979378"/>
          </a:xfrm>
          <a:prstGeom prst="bentConnector4">
            <a:avLst>
              <a:gd name="adj1" fmla="val -200968"/>
              <a:gd name="adj2" fmla="val 12334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" idx="2"/>
          </p:cNvCxnSpPr>
          <p:nvPr/>
        </p:nvCxnSpPr>
        <p:spPr>
          <a:xfrm flipV="1">
            <a:off x="4956251" y="4848520"/>
            <a:ext cx="1529541" cy="522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" idx="2"/>
            <a:endCxn id="89" idx="0"/>
          </p:cNvCxnSpPr>
          <p:nvPr/>
        </p:nvCxnSpPr>
        <p:spPr>
          <a:xfrm>
            <a:off x="3374065" y="4848520"/>
            <a:ext cx="1588380" cy="5222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327689" y="5370749"/>
            <a:ext cx="126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B[S] | D[A]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827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Dunelm Services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Smythe</dc:creator>
  <cp:lastModifiedBy>Colin Smythe</cp:lastModifiedBy>
  <cp:revision>4</cp:revision>
  <dcterms:created xsi:type="dcterms:W3CDTF">2016-06-30T19:46:44Z</dcterms:created>
  <dcterms:modified xsi:type="dcterms:W3CDTF">2016-06-30T20:12:18Z</dcterms:modified>
</cp:coreProperties>
</file>