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69" r:id="rId2"/>
    <p:sldId id="263" r:id="rId3"/>
    <p:sldId id="280" r:id="rId4"/>
    <p:sldId id="270" r:id="rId5"/>
    <p:sldId id="275" r:id="rId6"/>
    <p:sldId id="276" r:id="rId7"/>
    <p:sldId id="259" r:id="rId8"/>
    <p:sldId id="28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B24"/>
    <a:srgbClr val="FDF9EE"/>
    <a:srgbClr val="EEBD81"/>
    <a:srgbClr val="3773B3"/>
    <a:srgbClr val="61C8B1"/>
    <a:srgbClr val="6EDAC3"/>
    <a:srgbClr val="54AA51"/>
    <a:srgbClr val="408339"/>
    <a:srgbClr val="FDD726"/>
    <a:srgbClr val="FFA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7" autoAdjust="0"/>
  </p:normalViewPr>
  <p:slideViewPr>
    <p:cSldViewPr snapToGrid="0" snapToObjects="1">
      <p:cViewPr varScale="1">
        <p:scale>
          <a:sx n="115" d="100"/>
          <a:sy n="115" d="100"/>
        </p:scale>
        <p:origin x="432" y="108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 sz="6000">
                <a:solidFill>
                  <a:schemeClr val="tx1"/>
                </a:solidFill>
                <a:latin typeface="에스코어 드림 9 Black" charset="0"/>
                <a:ea typeface="G마켓 산스 TTF Bold" charset="0"/>
                <a:cs typeface="+mj-cs"/>
              </a:rPr>
              <a:t>마스터</a:t>
            </a:r>
            <a:r>
              <a:rPr lang="ko-KR" altLang="en-US"/>
              <a:t>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lvl="1" indent="0" algn="ctr" latinLnBrk="0">
              <a:buFontTx/>
              <a:buNone/>
              <a:defRPr lang="en-GB" altLang="en-US" sz="2000"/>
            </a:lvl2pPr>
            <a:lvl3pPr marL="914400" lvl="2" indent="0" algn="ctr" latinLnBrk="0">
              <a:buFontTx/>
              <a:buNone/>
              <a:defRPr lang="en-GB" altLang="en-US" sz="1800"/>
            </a:lvl3pPr>
            <a:lvl4pPr marL="1371600" lvl="3" indent="0" algn="ctr" latinLnBrk="0">
              <a:buFontTx/>
              <a:buNone/>
              <a:defRPr lang="en-GB" altLang="en-US" sz="1600"/>
            </a:lvl4pPr>
            <a:lvl5pPr marL="1828800" lvl="4" indent="0" algn="ctr" latinLnBrk="0">
              <a:buFontTx/>
              <a:buNone/>
              <a:defRPr lang="en-GB" altLang="en-US" sz="1600"/>
            </a:lvl5pPr>
            <a:lvl6pPr marL="2286000" lvl="5" indent="0" algn="ctr" latinLnBrk="0">
              <a:buFontTx/>
              <a:buNone/>
              <a:defRPr lang="en-GB" altLang="en-US" sz="1600"/>
            </a:lvl6pPr>
            <a:lvl7pPr marL="2743200" lvl="6" indent="0" algn="ctr" latinLnBrk="0">
              <a:buFontTx/>
              <a:buNone/>
              <a:defRPr lang="en-GB" altLang="en-US" sz="1600"/>
            </a:lvl7pPr>
            <a:lvl8pPr marL="3200400" lvl="7" indent="0" algn="ctr" latinLnBrk="0">
              <a:buFontTx/>
              <a:buNone/>
              <a:defRPr lang="en-GB" altLang="en-US" sz="1600"/>
            </a:lvl8pPr>
            <a:lvl9pPr marL="3657600" lvl="8" indent="0" algn="ctr" latinLnBrk="0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 sz="2400">
                <a:solidFill>
                  <a:schemeClr val="tx1"/>
                </a:solidFill>
                <a:latin typeface="에스코어 드림 3 Light" charset="0"/>
                <a:ea typeface="G마켓 산스 TTF Light" charset="0"/>
                <a:cs typeface="+mn-cs"/>
              </a:rPr>
              <a:t>클릭하여</a:t>
            </a:r>
            <a:r>
              <a:rPr lang="ko-KR" altLang="en-US"/>
              <a:t>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2023-04-05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0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 sz="3200">
                <a:solidFill>
                  <a:schemeClr val="tx1"/>
                </a:solidFill>
                <a:latin typeface="에스코어 드림 9 Black" charset="0"/>
                <a:ea typeface="G마켓 산스 TTF Bold" charset="0"/>
                <a:cs typeface="+mj-cs"/>
              </a:rPr>
              <a:t>마스터</a:t>
            </a:r>
            <a:r>
              <a:rPr lang="ko-KR" altLang="en-US"/>
              <a:t> 제목 스타일 </a:t>
            </a:r>
            <a:r>
              <a:rPr lang="ko-KR" altLang="en-US" sz="3200">
                <a:solidFill>
                  <a:schemeClr val="tx1"/>
                </a:solidFill>
                <a:latin typeface="에스코어 드림 9 Black" charset="0"/>
                <a:ea typeface="G마켓 산스 TTF Bold" charset="0"/>
                <a:cs typeface="+mj-cs"/>
              </a:rPr>
              <a:t>편집</a:t>
            </a:r>
            <a:endParaRPr lang="ko-KR" altLang="en-US"/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에스코어 드림 3 Light" charset="0"/>
                <a:ea typeface="G마켓 산스 TTF Light" charset="0"/>
                <a:cs typeface="+mn-cs"/>
              </a:rPr>
              <a:t>마스터</a:t>
            </a:r>
            <a:r>
              <a:rPr lang="ko-KR" altLang="en-US"/>
              <a:t>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2023-04-05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에스코어 드림 9 Black" charset="0"/>
                <a:ea typeface="G마켓 산스 TTF Bold" charset="0"/>
                <a:cs typeface="+mj-cs"/>
              </a:rPr>
              <a:t>마스터</a:t>
            </a:r>
            <a:r>
              <a:rPr lang="ko-KR" altLang="en-US"/>
              <a:t>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</a:t>
            </a:r>
            <a:r>
              <a:rPr lang="ko-KR" altLang="en-US" sz="2800">
                <a:solidFill>
                  <a:schemeClr val="tx1"/>
                </a:solidFill>
                <a:latin typeface="에스코어 드림 3 Light" charset="0"/>
                <a:ea typeface="G마켓 산스 TTF Light" charset="0"/>
                <a:cs typeface="+mn-cs"/>
              </a:rPr>
              <a:t>편집하려면</a:t>
            </a:r>
            <a:r>
              <a:rPr lang="ko-KR" altLang="en-US"/>
              <a:t> 클릭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두 번째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세 번째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네 번째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2023-04-05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26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에스코어 드림 9 Black" charset="0"/>
                <a:ea typeface="G마켓 산스 TTF Bold" charset="0"/>
                <a:cs typeface="+mj-cs"/>
              </a:rPr>
              <a:t>마스터</a:t>
            </a:r>
            <a:r>
              <a:rPr lang="ko-KR" altLang="en-US"/>
              <a:t> 제목 스타일 </a:t>
            </a:r>
            <a:r>
              <a:rPr lang="ko-KR" altLang="en-US" sz="4400">
                <a:solidFill>
                  <a:schemeClr val="tx1"/>
                </a:solidFill>
                <a:latin typeface="에스코어 드림 9 Black" charset="0"/>
                <a:ea typeface="G마켓 산스 TTF Bold" charset="0"/>
                <a:cs typeface="+mj-cs"/>
              </a:rPr>
              <a:t>편집</a:t>
            </a:r>
            <a:endParaRPr lang="ko-KR" alt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</a:t>
            </a:r>
            <a:r>
              <a:rPr lang="ko-KR" altLang="en-US" sz="2800">
                <a:solidFill>
                  <a:schemeClr val="tx1"/>
                </a:solidFill>
                <a:latin typeface="에스코어 드림 3 Light" charset="0"/>
                <a:ea typeface="G마켓 산스 TTF Light" charset="0"/>
                <a:cs typeface="+mn-cs"/>
              </a:rPr>
              <a:t>편집하려면</a:t>
            </a:r>
            <a:r>
              <a:rPr lang="ko-KR" altLang="en-US"/>
              <a:t> 클릭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두 번째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세 번째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네 번째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2023-04-05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8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에스코어 드림 9 Black" charset="0"/>
                <a:ea typeface="G마켓 산스 TTF Bold" charset="0"/>
                <a:cs typeface="+mj-cs"/>
              </a:rPr>
              <a:t>마스터</a:t>
            </a:r>
            <a:r>
              <a:rPr lang="ko-KR" altLang="en-US"/>
              <a:t>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편집하려면 클릭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두 번째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세 번째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네 번째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2023-04-05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 sz="6000">
                <a:solidFill>
                  <a:schemeClr val="tx1"/>
                </a:solidFill>
                <a:latin typeface="에스코어 드림 9 Black" charset="0"/>
                <a:ea typeface="G마켓 산스 TTF Bold" charset="0"/>
                <a:cs typeface="+mj-cs"/>
              </a:rPr>
              <a:t>마스터</a:t>
            </a:r>
            <a:r>
              <a:rPr lang="ko-KR" altLang="en-US"/>
              <a:t>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latinLnBrk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latinLnBrk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2400">
                <a:solidFill>
                  <a:schemeClr val="tx1">
                    <a:tint val="75000"/>
                  </a:schemeClr>
                </a:solidFill>
                <a:latin typeface="에스코어 드림 3 Light" charset="0"/>
                <a:ea typeface="G마켓 산스 TTF Light" charset="0"/>
                <a:cs typeface="+mn-cs"/>
              </a:rPr>
              <a:t>마스터</a:t>
            </a:r>
            <a:r>
              <a:rPr lang="ko-KR" altLang="en-US"/>
              <a:t>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2023-04-05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13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에스코어 드림 9 Black" charset="0"/>
                <a:ea typeface="G마켓 산스 TTF Bold" charset="0"/>
                <a:cs typeface="+mj-cs"/>
              </a:rPr>
              <a:t>마스터</a:t>
            </a:r>
            <a:r>
              <a:rPr lang="ko-KR" altLang="en-US"/>
              <a:t>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</a:t>
            </a:r>
            <a:r>
              <a:rPr lang="ko-KR" altLang="en-US" sz="2800">
                <a:solidFill>
                  <a:schemeClr val="tx1"/>
                </a:solidFill>
                <a:latin typeface="에스코어 드림 3 Light" charset="0"/>
                <a:ea typeface="G마켓 산스 TTF Light" charset="0"/>
                <a:cs typeface="+mn-cs"/>
              </a:rPr>
              <a:t>편집하려면</a:t>
            </a:r>
            <a:r>
              <a:rPr lang="ko-KR" altLang="en-US"/>
              <a:t> 클릭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두 번째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세 번째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네 번째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</a:t>
            </a:r>
            <a:r>
              <a:rPr lang="ko-KR" altLang="en-US" sz="2800">
                <a:solidFill>
                  <a:schemeClr val="tx1"/>
                </a:solidFill>
                <a:latin typeface="에스코어 드림 3 Light" charset="0"/>
                <a:ea typeface="G마켓 산스 TTF Light" charset="0"/>
                <a:cs typeface="+mn-cs"/>
              </a:rPr>
              <a:t>편집하려면</a:t>
            </a:r>
            <a:r>
              <a:rPr lang="ko-KR" altLang="en-US"/>
              <a:t> 클릭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두 번째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세 번째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네 번째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2023-04-05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에스코어 드림 9 Black" charset="0"/>
                <a:ea typeface="G마켓 산스 TTF Bold" charset="0"/>
                <a:cs typeface="+mj-cs"/>
              </a:rPr>
              <a:t>마스터</a:t>
            </a:r>
            <a:r>
              <a:rPr lang="ko-KR" altLang="en-US"/>
              <a:t>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에스코어 드림 3 Light" charset="0"/>
                <a:ea typeface="G마켓 산스 TTF Light" charset="0"/>
                <a:cs typeface="+mn-cs"/>
              </a:rPr>
              <a:t>마스터</a:t>
            </a:r>
            <a:r>
              <a:rPr lang="ko-KR" altLang="en-US"/>
              <a:t> 텍스트 스타일을 편집하려면 </a:t>
            </a:r>
            <a:r>
              <a:rPr lang="ko-KR" altLang="en-US" sz="2400" b="1">
                <a:solidFill>
                  <a:schemeClr val="tx1"/>
                </a:solidFill>
                <a:latin typeface="에스코어 드림 3 Light" charset="0"/>
                <a:ea typeface="G마켓 산스 TTF Light" charset="0"/>
                <a:cs typeface="+mn-cs"/>
              </a:rPr>
              <a:t>클릭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</a:t>
            </a:r>
            <a:r>
              <a:rPr lang="ko-KR" altLang="en-US" sz="2800">
                <a:solidFill>
                  <a:schemeClr val="tx1"/>
                </a:solidFill>
                <a:latin typeface="에스코어 드림 3 Light" charset="0"/>
                <a:ea typeface="G마켓 산스 TTF Light" charset="0"/>
                <a:cs typeface="+mn-cs"/>
              </a:rPr>
              <a:t>편집하려면</a:t>
            </a:r>
            <a:r>
              <a:rPr lang="ko-KR" altLang="en-US"/>
              <a:t> 클릭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두 번째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세 번째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네 번째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에스코어 드림 3 Light" charset="0"/>
                <a:ea typeface="G마켓 산스 TTF Light" charset="0"/>
                <a:cs typeface="+mn-cs"/>
              </a:rPr>
              <a:t>마스터</a:t>
            </a:r>
            <a:r>
              <a:rPr lang="ko-KR" altLang="en-US"/>
              <a:t> 텍스트 스타일을 편집하려면 </a:t>
            </a:r>
            <a:r>
              <a:rPr lang="ko-KR" altLang="en-US" sz="2400" b="1">
                <a:solidFill>
                  <a:schemeClr val="tx1"/>
                </a:solidFill>
                <a:latin typeface="에스코어 드림 3 Light" charset="0"/>
                <a:ea typeface="G마켓 산스 TTF Light" charset="0"/>
                <a:cs typeface="+mn-cs"/>
              </a:rPr>
              <a:t>클릭</a:t>
            </a:r>
            <a:endParaRPr lang="ko-KR" altLang="en-US"/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</a:t>
            </a:r>
            <a:r>
              <a:rPr lang="ko-KR" altLang="en-US" sz="2800">
                <a:solidFill>
                  <a:schemeClr val="tx1"/>
                </a:solidFill>
                <a:latin typeface="에스코어 드림 3 Light" charset="0"/>
                <a:ea typeface="G마켓 산스 TTF Light" charset="0"/>
                <a:cs typeface="+mn-cs"/>
              </a:rPr>
              <a:t>편집하려면</a:t>
            </a:r>
            <a:r>
              <a:rPr lang="ko-KR" altLang="en-US"/>
              <a:t> 클릭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두 번째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세 번째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네 번째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2023-04-05</a:t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9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에스코어 드림 9 Black" charset="0"/>
                <a:ea typeface="G마켓 산스 TTF Bold" charset="0"/>
                <a:cs typeface="+mj-cs"/>
              </a:rPr>
              <a:t>마스터</a:t>
            </a:r>
            <a:r>
              <a:rPr lang="ko-KR" altLang="en-US"/>
              <a:t>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2023-04-05</a:t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9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 userDrawn="1"/>
        </p:nvSpPr>
        <p:spPr>
          <a:xfrm>
            <a:off x="10006965" y="6588760"/>
            <a:ext cx="2195195" cy="2317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900">
                <a:solidFill>
                  <a:srgbClr val="474652"/>
                </a:solidFill>
                <a:latin typeface="에스코어 드림 3 Light" charset="0"/>
                <a:ea typeface="G마켓 산스 TTF Light" charset="0"/>
                <a:cs typeface="+mn-cs"/>
              </a:rPr>
              <a:t>ⓒSaebyeol</a:t>
            </a:r>
            <a:r>
              <a:rPr lang="en-US" altLang="ko-KR" sz="900">
                <a:solidFill>
                  <a:srgbClr val="474652"/>
                </a:solidFill>
              </a:rPr>
              <a:t> Yu.</a:t>
            </a:r>
            <a:r>
              <a:rPr lang="ko-KR" altLang="en-US" sz="900">
                <a:solidFill>
                  <a:srgbClr val="474652"/>
                </a:solidFill>
              </a:rPr>
              <a:t> </a:t>
            </a:r>
            <a:r>
              <a:rPr lang="en-US" altLang="ko-KR" sz="900">
                <a:solidFill>
                  <a:srgbClr val="474652"/>
                </a:solidFill>
              </a:rPr>
              <a:t>Saebyeol’s</a:t>
            </a:r>
            <a:r>
              <a:rPr lang="ko-KR" altLang="en-US" sz="900">
                <a:solidFill>
                  <a:srgbClr val="474652"/>
                </a:solidFill>
              </a:rPr>
              <a:t> </a:t>
            </a:r>
            <a:r>
              <a:rPr lang="en-US" altLang="ko-KR" sz="900">
                <a:solidFill>
                  <a:srgbClr val="474652"/>
                </a:solidFill>
              </a:rPr>
              <a:t>PowerPoint</a:t>
            </a:r>
            <a:endParaRPr lang="ko-KR" altLang="en-US" sz="900">
              <a:solidFill>
                <a:srgbClr val="474652"/>
              </a:solidFill>
            </a:endParaRPr>
          </a:p>
        </p:txBody>
      </p:sp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2023-04-05</a:t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8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2023-04-05</a:t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2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 sz="3200">
                <a:solidFill>
                  <a:schemeClr val="tx1"/>
                </a:solidFill>
                <a:latin typeface="에스코어 드림 9 Black" charset="0"/>
                <a:ea typeface="G마켓 산스 TTF Bold" charset="0"/>
                <a:cs typeface="+mj-cs"/>
              </a:rPr>
              <a:t>마스터</a:t>
            </a:r>
            <a:r>
              <a:rPr lang="ko-KR" altLang="en-US"/>
              <a:t> 제목 스타일 </a:t>
            </a:r>
            <a:r>
              <a:rPr lang="ko-KR" altLang="en-US" sz="3200">
                <a:solidFill>
                  <a:schemeClr val="tx1"/>
                </a:solidFill>
                <a:latin typeface="에스코어 드림 9 Black" charset="0"/>
                <a:ea typeface="G마켓 산스 TTF Bold" charset="0"/>
                <a:cs typeface="+mj-cs"/>
              </a:rPr>
              <a:t>편집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lvl="1" indent="0" latinLnBrk="0">
              <a:buFontTx/>
              <a:buNone/>
              <a:defRPr lang="en-GB" altLang="en-US" sz="2800"/>
            </a:lvl2pPr>
            <a:lvl3pPr marL="0" lvl="2" indent="0" latinLnBrk="0">
              <a:buFontTx/>
              <a:buNone/>
              <a:defRPr lang="en-GB" altLang="en-US" sz="2400"/>
            </a:lvl3pPr>
            <a:lvl4pPr marL="0" lvl="3" indent="0" latinLnBrk="0">
              <a:buFontTx/>
              <a:buNone/>
              <a:defRPr lang="en-GB" altLang="en-US" sz="2000"/>
            </a:lvl4pPr>
            <a:lvl5pPr marL="0" lvl="4" indent="0" latinLnBrk="0">
              <a:buFontTx/>
              <a:buNone/>
              <a:defRPr lang="en-GB" altLang="en-US" sz="2000"/>
            </a:lvl5pPr>
            <a:lvl6pPr marL="0" lvl="5" indent="0" latinLnBrk="0">
              <a:buFontTx/>
              <a:buNone/>
              <a:defRPr lang="en-GB" altLang="en-US" sz="2000"/>
            </a:lvl6pPr>
            <a:lvl7pPr marL="0" lvl="6" indent="0" latinLnBrk="0">
              <a:buFontTx/>
              <a:buNone/>
              <a:defRPr lang="en-GB" altLang="en-US" sz="2000"/>
            </a:lvl7pPr>
            <a:lvl8pPr marL="0" lvl="7" indent="0" latinLnBrk="0">
              <a:buFontTx/>
              <a:buNone/>
              <a:defRPr lang="en-GB" altLang="en-US" sz="2000"/>
            </a:lvl8pPr>
            <a:lvl9pPr marL="0" lvl="8" indent="0" latinLnBrk="0">
              <a:buFontTx/>
              <a:buNone/>
              <a:defRPr lang="en-GB" altLang="en-US" sz="2000"/>
            </a:lvl9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</a:t>
            </a:r>
            <a:r>
              <a:rPr lang="ko-KR" altLang="en-US" sz="3200">
                <a:solidFill>
                  <a:schemeClr val="tx1"/>
                </a:solidFill>
                <a:latin typeface="에스코어 드림 3 Light" charset="0"/>
                <a:ea typeface="G마켓 산스 TTF Light" charset="0"/>
                <a:cs typeface="+mn-cs"/>
              </a:rPr>
              <a:t>편집하려면</a:t>
            </a:r>
            <a:r>
              <a:rPr lang="ko-KR" altLang="en-US"/>
              <a:t> 클릭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두 번째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세 번째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네 번째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에스코어 드림 3 Light" charset="0"/>
                <a:ea typeface="G마켓 산스 TTF Light" charset="0"/>
                <a:cs typeface="+mn-cs"/>
              </a:rPr>
              <a:t>마스터</a:t>
            </a:r>
            <a:r>
              <a:rPr lang="ko-KR" altLang="en-US"/>
              <a:t>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2023-04-05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8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B49AB2-6191-4D82-87DC-4ACA9925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FD046-1F56-42FD-8809-6617A9A7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70D8B-5440-463D-AC5F-63AD2F08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0EC6-0C97-46BB-8D1B-009B005D660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BEC6B-EFE0-4BFC-9E0F-45A62968D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24013-2F96-4E75-8C8A-E3B588455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4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>
            <a:spLocks/>
          </p:cNvSpPr>
          <p:nvPr/>
        </p:nvSpPr>
        <p:spPr>
          <a:xfrm>
            <a:off x="2039620" y="2734945"/>
            <a:ext cx="8242300" cy="32296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endParaRPr lang="ko-KR" altLang="en-US" sz="1200" dirty="0">
              <a:solidFill>
                <a:schemeClr val="bg1"/>
              </a:solidFill>
              <a:latin typeface="G마켓 산스 TTF Bold" charset="0"/>
              <a:ea typeface="+mj-ea"/>
            </a:endParaRPr>
          </a:p>
          <a:p>
            <a:pPr marL="0" indent="0" algn="ctr" latinLnBrk="0">
              <a:buFontTx/>
              <a:buNone/>
            </a:pPr>
            <a:r>
              <a:rPr lang="ko-KR" altLang="en-US" sz="3600" spc="-290" dirty="0">
                <a:solidFill>
                  <a:schemeClr val="bg1"/>
                </a:solidFill>
                <a:latin typeface="G마켓 산스 TTF Bold" charset="0"/>
                <a:ea typeface="+mj-ea"/>
              </a:rPr>
              <a:t> </a:t>
            </a:r>
            <a:r>
              <a:rPr lang="en-US" altLang="ko-KR" sz="3200" b="1" spc="-290" dirty="0">
                <a:solidFill>
                  <a:schemeClr val="bg1"/>
                </a:solidFill>
                <a:ea typeface="+mj-ea"/>
              </a:rPr>
              <a:t>API </a:t>
            </a:r>
            <a:r>
              <a:rPr lang="ko-KR" altLang="en-US" sz="3200" b="1" spc="-290" dirty="0">
                <a:solidFill>
                  <a:schemeClr val="bg1"/>
                </a:solidFill>
                <a:ea typeface="+mj-ea"/>
              </a:rPr>
              <a:t>활용  캠 핑 장  찾기 웹 페이지 </a:t>
            </a:r>
            <a:r>
              <a:rPr lang="ko-KR" altLang="en-US" sz="3200" b="1" spc="-290" dirty="0">
                <a:solidFill>
                  <a:schemeClr val="bg1"/>
                </a:solidFill>
                <a:latin typeface="에스코어 드림 3 Light" charset="0"/>
                <a:ea typeface="G마켓 산스 TTF Bold" charset="0"/>
                <a:cs typeface="+mn-cs"/>
              </a:rPr>
              <a:t>만들기</a:t>
            </a:r>
            <a:endParaRPr lang="ko-KR" altLang="en-US" sz="2800" b="1" dirty="0">
              <a:solidFill>
                <a:schemeClr val="bg1"/>
              </a:solidFill>
              <a:ea typeface="G마켓 산스 TTF Bold" charset="0"/>
            </a:endParaRPr>
          </a:p>
          <a:p>
            <a:pPr marL="0" indent="0" algn="ctr" latinLnBrk="0">
              <a:buFontTx/>
              <a:buNone/>
            </a:pPr>
            <a:endParaRPr lang="ko-KR" altLang="en-US" sz="2800" b="1" dirty="0">
              <a:solidFill>
                <a:schemeClr val="bg1"/>
              </a:solidFill>
              <a:ea typeface="+mj-ea"/>
            </a:endParaRPr>
          </a:p>
          <a:p>
            <a:pPr marL="0" indent="0" algn="ctr" latinLnBrk="0">
              <a:buFontTx/>
              <a:buNone/>
            </a:pPr>
            <a:r>
              <a:rPr lang="ko-KR" altLang="en-US" sz="2800" b="1" spc="-290" dirty="0">
                <a:solidFill>
                  <a:schemeClr val="bg1"/>
                </a:solidFill>
                <a:latin typeface="에스코어 드림 3 Light" charset="0"/>
                <a:ea typeface="G마켓 산스 TTF Bold" charset="0"/>
                <a:cs typeface="+mn-cs"/>
              </a:rPr>
              <a:t>팀</a:t>
            </a:r>
            <a:r>
              <a:rPr lang="ko-KR" altLang="en-US" sz="2800" b="1" spc="-290" dirty="0">
                <a:solidFill>
                  <a:schemeClr val="bg1"/>
                </a:solidFill>
                <a:ea typeface="+mj-ea"/>
              </a:rPr>
              <a:t> 프로젝트 </a:t>
            </a:r>
            <a:r>
              <a:rPr lang="en-US" altLang="ko-KR" sz="2800" b="1" spc="-290" dirty="0">
                <a:solidFill>
                  <a:schemeClr val="bg1"/>
                </a:solidFill>
                <a:ea typeface="+mj-ea"/>
              </a:rPr>
              <a:t>1</a:t>
            </a:r>
            <a:r>
              <a:rPr lang="ko-KR" altLang="en-US" sz="2800" b="1" spc="-290" dirty="0">
                <a:solidFill>
                  <a:schemeClr val="bg1"/>
                </a:solidFill>
                <a:ea typeface="+mj-ea"/>
              </a:rPr>
              <a:t>팀</a:t>
            </a:r>
            <a:endParaRPr lang="ko-KR" altLang="en-US" sz="2800" b="1" dirty="0">
              <a:solidFill>
                <a:schemeClr val="bg1"/>
              </a:solidFill>
              <a:ea typeface="+mj-ea"/>
            </a:endParaRPr>
          </a:p>
          <a:p>
            <a:pPr marL="0" indent="0" algn="ctr" latinLnBrk="0">
              <a:buFontTx/>
              <a:buNone/>
            </a:pPr>
            <a:r>
              <a:rPr lang="ko-KR" altLang="en-US" sz="2800" b="1" spc="-290" dirty="0">
                <a:solidFill>
                  <a:schemeClr val="bg1"/>
                </a:solidFill>
                <a:ea typeface="+mj-ea"/>
              </a:rPr>
              <a:t> </a:t>
            </a:r>
            <a:endParaRPr lang="ko-KR" altLang="en-US" sz="2800" b="1" dirty="0">
              <a:solidFill>
                <a:schemeClr val="bg1"/>
              </a:solidFill>
              <a:ea typeface="+mj-ea"/>
            </a:endParaRPr>
          </a:p>
          <a:p>
            <a:pPr marL="0" indent="0" algn="ctr" latinLnBrk="0">
              <a:buFontTx/>
              <a:buNone/>
            </a:pPr>
            <a:endParaRPr lang="ko-KR" altLang="en-US" b="1" dirty="0">
              <a:solidFill>
                <a:schemeClr val="bg1"/>
              </a:solidFill>
              <a:ea typeface="+mj-ea"/>
            </a:endParaRPr>
          </a:p>
          <a:p>
            <a:pPr marL="0" indent="0" algn="ctr" latinLnBrk="0">
              <a:buFontTx/>
              <a:buNone/>
            </a:pPr>
            <a:r>
              <a:rPr lang="ko-KR" altLang="en-US" sz="1800" b="1" spc="-290" dirty="0">
                <a:solidFill>
                  <a:schemeClr val="bg1"/>
                </a:solidFill>
                <a:latin typeface="에스코어 드림 3 Light" charset="0"/>
                <a:ea typeface="G마켓 산스 TTF Bold" charset="0"/>
                <a:cs typeface="+mn-cs"/>
              </a:rPr>
              <a:t>김</a:t>
            </a:r>
            <a:r>
              <a:rPr lang="ko-KR" altLang="en-US" b="1" spc="-290" dirty="0">
                <a:solidFill>
                  <a:schemeClr val="bg1"/>
                </a:solidFill>
                <a:ea typeface="+mj-ea"/>
              </a:rPr>
              <a:t> 상 환</a:t>
            </a:r>
            <a:r>
              <a:rPr lang="en-US" altLang="ko-KR" b="1" spc="-290" dirty="0">
                <a:solidFill>
                  <a:schemeClr val="bg1"/>
                </a:solidFill>
                <a:ea typeface="+mj-ea"/>
              </a:rPr>
              <a:t>,   </a:t>
            </a:r>
            <a:r>
              <a:rPr lang="ko-KR" altLang="en-US" b="1" spc="-290" dirty="0">
                <a:solidFill>
                  <a:schemeClr val="bg1"/>
                </a:solidFill>
                <a:ea typeface="+mj-ea"/>
              </a:rPr>
              <a:t>이 준 우</a:t>
            </a:r>
            <a:r>
              <a:rPr lang="en-US" altLang="ko-KR" b="1" spc="-290" dirty="0">
                <a:solidFill>
                  <a:schemeClr val="bg1"/>
                </a:solidFill>
                <a:ea typeface="+mj-ea"/>
              </a:rPr>
              <a:t>,   </a:t>
            </a:r>
            <a:r>
              <a:rPr lang="ko-KR" altLang="en-US" b="1" spc="-290" dirty="0">
                <a:solidFill>
                  <a:schemeClr val="bg1"/>
                </a:solidFill>
                <a:ea typeface="+mj-ea"/>
              </a:rPr>
              <a:t>임 소 담</a:t>
            </a:r>
            <a:r>
              <a:rPr lang="en-US" altLang="ko-KR" b="1" spc="-290" dirty="0">
                <a:solidFill>
                  <a:schemeClr val="bg1"/>
                </a:solidFill>
                <a:ea typeface="+mj-ea"/>
              </a:rPr>
              <a:t>,   </a:t>
            </a:r>
            <a:r>
              <a:rPr lang="ko-KR" altLang="en-US" b="1" spc="-290" dirty="0">
                <a:solidFill>
                  <a:schemeClr val="bg1"/>
                </a:solidFill>
                <a:ea typeface="+mj-ea"/>
              </a:rPr>
              <a:t>박 은 지 </a:t>
            </a:r>
            <a:endParaRPr lang="ko-KR" altLang="en-US" b="1" dirty="0">
              <a:solidFill>
                <a:schemeClr val="bg1"/>
              </a:solidFill>
              <a:ea typeface="+mj-ea"/>
            </a:endParaRPr>
          </a:p>
          <a:p>
            <a:pPr marL="0" indent="0" algn="ctr" latinLnBrk="0">
              <a:buFontTx/>
              <a:buNone/>
            </a:pPr>
            <a:r>
              <a:rPr lang="ko-KR" altLang="en-US" sz="3600" spc="-290" dirty="0">
                <a:solidFill>
                  <a:schemeClr val="bg1"/>
                </a:solidFill>
                <a:latin typeface="G마켓 산스 TTF Bold" charset="0"/>
                <a:ea typeface="G마켓 산스 TTF Bold" charset="0"/>
              </a:rPr>
              <a:t>  </a:t>
            </a:r>
            <a:endParaRPr lang="ko-KR" altLang="en-US" sz="3600" dirty="0">
              <a:solidFill>
                <a:schemeClr val="bg1"/>
              </a:solidFill>
              <a:latin typeface="G마켓 산스 TTF Bold" charset="0"/>
              <a:ea typeface="G마켓 산스 TTF Bold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467735" y="1204595"/>
            <a:ext cx="5386070" cy="11074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5400" dirty="0">
                <a:latin typeface="Arial Black" charset="0"/>
              </a:rPr>
              <a:t>  </a:t>
            </a:r>
            <a:r>
              <a:rPr lang="en-US" altLang="ko-KR" sz="6600" dirty="0">
                <a:latin typeface="Arial Black" charset="0"/>
              </a:rPr>
              <a:t> </a:t>
            </a:r>
            <a:r>
              <a:rPr lang="en-US" altLang="ko-KR" sz="6600" dirty="0" smtClean="0">
                <a:latin typeface="Arial Black" charset="0"/>
              </a:rPr>
              <a:t>LECAMP</a:t>
            </a:r>
            <a:endParaRPr lang="ko-KR" altLang="en-US" sz="6600" dirty="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6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/>
          <p:cNvSpPr txBox="1">
            <a:spLocks/>
          </p:cNvSpPr>
          <p:nvPr/>
        </p:nvSpPr>
        <p:spPr>
          <a:xfrm>
            <a:off x="2581910" y="534035"/>
            <a:ext cx="144399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 b="1">
                <a:solidFill>
                  <a:schemeClr val="bg1"/>
                </a:solidFill>
                <a:latin typeface="G마켓 산스 TTF Bold" charset="0"/>
                <a:ea typeface="G마켓 산스 TTF Bold" charset="0"/>
                <a:cs typeface="+mn-cs"/>
              </a:rPr>
              <a:t>목</a:t>
            </a:r>
            <a:r>
              <a:rPr lang="ko-KR" altLang="en-US" sz="3200" b="1">
                <a:solidFill>
                  <a:schemeClr val="bg1"/>
                </a:solidFill>
                <a:latin typeface="+mj-ea"/>
                <a:ea typeface="+mj-ea"/>
              </a:rPr>
              <a:t>  차</a:t>
            </a:r>
          </a:p>
        </p:txBody>
      </p:sp>
      <p:cxnSp>
        <p:nvCxnSpPr>
          <p:cNvPr id="111" name="직선 연결선 110"/>
          <p:cNvCxnSpPr/>
          <p:nvPr/>
        </p:nvCxnSpPr>
        <p:spPr>
          <a:xfrm>
            <a:off x="548640" y="1265555"/>
            <a:ext cx="5547995" cy="635"/>
          </a:xfrm>
          <a:prstGeom prst="line">
            <a:avLst/>
          </a:prstGeom>
          <a:ln w="6350" cap="flat" cmpd="sng">
            <a:solidFill>
              <a:schemeClr val="bg1">
                <a:alpha val="10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07F8221-4C5E-4F92-87D5-D1E63042A9F6}"/>
              </a:ext>
            </a:extLst>
          </p:cNvPr>
          <p:cNvGrpSpPr/>
          <p:nvPr/>
        </p:nvGrpSpPr>
        <p:grpSpPr>
          <a:xfrm>
            <a:off x="904240" y="1823720"/>
            <a:ext cx="2430145" cy="521970"/>
            <a:chOff x="904240" y="1823720"/>
            <a:chExt cx="2430145" cy="521970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2B15F63-85E1-4A59-8BB8-AEA0D87AAE73}"/>
                </a:ext>
              </a:extLst>
            </p:cNvPr>
            <p:cNvSpPr txBox="1"/>
            <p:nvPr/>
          </p:nvSpPr>
          <p:spPr>
            <a:xfrm>
              <a:off x="1719580" y="1823720"/>
              <a:ext cx="1615440" cy="52260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 spc="-140">
                  <a:solidFill>
                    <a:schemeClr val="bg1"/>
                  </a:solidFill>
                  <a:latin typeface="G마켓 산스 TTF Bold" charset="0"/>
                  <a:ea typeface="G마켓 산스 TTF Bold" charset="0"/>
                  <a:cs typeface="+mn-cs"/>
                </a:rPr>
                <a:t>주제</a:t>
              </a:r>
              <a:r>
                <a:rPr lang="ko-KR" altLang="en-US" sz="2800" b="1" spc="-140">
                  <a:solidFill>
                    <a:schemeClr val="bg1"/>
                  </a:solidFill>
                  <a:latin typeface="+mj-ea"/>
                  <a:ea typeface="+mj-ea"/>
                </a:rPr>
                <a:t> 선정</a:t>
              </a:r>
              <a:endParaRPr lang="ko-KR" altLang="en-US" sz="28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45E4EB-90FD-41F5-90D7-DE1C0C1CE931}"/>
                </a:ext>
              </a:extLst>
            </p:cNvPr>
            <p:cNvSpPr txBox="1"/>
            <p:nvPr/>
          </p:nvSpPr>
          <p:spPr>
            <a:xfrm>
              <a:off x="904240" y="1870075"/>
              <a:ext cx="608330" cy="3689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latin typeface="G마켓 산스 TTF Bold" charset="0"/>
                  <a:ea typeface="G마켓 산스 TTF Bold" charset="0"/>
                  <a:cs typeface="+mn-cs"/>
                </a:rPr>
                <a:t>01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5A03335-7FC5-4F0B-AB6B-C1AD96A52F40}"/>
              </a:ext>
            </a:extLst>
          </p:cNvPr>
          <p:cNvGrpSpPr/>
          <p:nvPr/>
        </p:nvGrpSpPr>
        <p:grpSpPr>
          <a:xfrm>
            <a:off x="904240" y="2686685"/>
            <a:ext cx="4392930" cy="521970"/>
            <a:chOff x="904240" y="2686685"/>
            <a:chExt cx="4392930" cy="521970"/>
          </a:xfrm>
        </p:grpSpPr>
        <p:sp>
          <p:nvSpPr>
            <p:cNvPr id="117" name="TextBox 116"/>
            <p:cNvSpPr txBox="1">
              <a:spLocks/>
            </p:cNvSpPr>
            <p:nvPr/>
          </p:nvSpPr>
          <p:spPr>
            <a:xfrm>
              <a:off x="1764665" y="2686685"/>
              <a:ext cx="3533140" cy="5226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 spc="-140">
                  <a:solidFill>
                    <a:schemeClr val="bg1"/>
                  </a:solidFill>
                  <a:latin typeface="G마켓 산스 TTF Bold" charset="0"/>
                  <a:ea typeface="G마켓 산스 TTF Bold" charset="0"/>
                  <a:cs typeface="+mn-cs"/>
                </a:rPr>
                <a:t>작업</a:t>
              </a:r>
              <a:r>
                <a:rPr lang="ko-KR" altLang="en-US" sz="2800" b="1" spc="-140">
                  <a:solidFill>
                    <a:schemeClr val="bg1"/>
                  </a:solidFill>
                  <a:latin typeface="+mj-ea"/>
                  <a:ea typeface="+mj-ea"/>
                </a:rPr>
                <a:t> 기간 및 </a:t>
              </a:r>
              <a:r>
                <a:rPr lang="ko-KR" altLang="en-US" sz="2800" b="1" spc="-140">
                  <a:solidFill>
                    <a:schemeClr val="bg1"/>
                  </a:solidFill>
                  <a:latin typeface="G마켓 산스 TTF Bold" charset="0"/>
                  <a:ea typeface="G마켓 산스 TTF Bold" charset="0"/>
                  <a:cs typeface="+mn-cs"/>
                </a:rPr>
                <a:t>사용tool</a:t>
              </a:r>
              <a:r>
                <a:rPr lang="ko-KR" altLang="en-US" sz="2800" spc="-140">
                  <a:solidFill>
                    <a:schemeClr val="bg1"/>
                  </a:solidFill>
                  <a:latin typeface="G마켓 산스 TTF Bold" charset="0"/>
                  <a:ea typeface="G마켓 산스 TTF Bold" charset="0"/>
                </a:rPr>
                <a:t> </a:t>
              </a:r>
              <a:endParaRPr lang="ko-KR" altLang="en-US" sz="2800">
                <a:solidFill>
                  <a:schemeClr val="bg1"/>
                </a:solidFill>
                <a:latin typeface="G마켓 산스 TTF Bold" charset="0"/>
                <a:ea typeface="G마켓 산스 TTF Bold" charset="0"/>
              </a:endParaRPr>
            </a:p>
          </p:txBody>
        </p:sp>
        <p:sp>
          <p:nvSpPr>
            <p:cNvPr id="118" name="TextBox 117"/>
            <p:cNvSpPr txBox="1">
              <a:spLocks/>
            </p:cNvSpPr>
            <p:nvPr/>
          </p:nvSpPr>
          <p:spPr>
            <a:xfrm>
              <a:off x="904240" y="2763520"/>
              <a:ext cx="501015" cy="36893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1800" b="1">
                  <a:solidFill>
                    <a:schemeClr val="bg1"/>
                  </a:solidFill>
                  <a:latin typeface="G마켓 산스 TTF Bold" charset="0"/>
                  <a:ea typeface="G마켓 산스 TTF Bold" charset="0"/>
                  <a:cs typeface="+mn-cs"/>
                </a:rPr>
                <a:t>02</a:t>
              </a:r>
              <a:endParaRPr lang="ko-KR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73DDC9AB-DD17-46E1-867C-432AB78C88B0}"/>
              </a:ext>
            </a:extLst>
          </p:cNvPr>
          <p:cNvGrpSpPr/>
          <p:nvPr/>
        </p:nvGrpSpPr>
        <p:grpSpPr>
          <a:xfrm>
            <a:off x="894715" y="5180330"/>
            <a:ext cx="3126740" cy="521970"/>
            <a:chOff x="894715" y="5180330"/>
            <a:chExt cx="3126740" cy="52197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CEE92F6-3DB4-42CD-9E6D-05077C31989B}"/>
                </a:ext>
              </a:extLst>
            </p:cNvPr>
            <p:cNvSpPr txBox="1"/>
            <p:nvPr/>
          </p:nvSpPr>
          <p:spPr>
            <a:xfrm>
              <a:off x="1727200" y="5180330"/>
              <a:ext cx="2294890" cy="52260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 spc="-140">
                  <a:solidFill>
                    <a:schemeClr val="bg1"/>
                  </a:solidFill>
                  <a:latin typeface="G마켓 산스 TTF Bold" charset="0"/>
                  <a:ea typeface="G마켓 산스 TTF Bold" charset="0"/>
                  <a:cs typeface="+mn-cs"/>
                </a:rPr>
                <a:t>프로젝트</a:t>
              </a:r>
              <a:r>
                <a:rPr lang="ko-KR" altLang="en-US" sz="2800" b="1" spc="-140">
                  <a:solidFill>
                    <a:schemeClr val="bg1"/>
                  </a:solidFill>
                  <a:latin typeface="+mj-ea"/>
                  <a:ea typeface="+mj-ea"/>
                </a:rPr>
                <a:t> 시연</a:t>
              </a:r>
              <a:endParaRPr lang="ko-KR" altLang="en-US" sz="28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3218B-5DBF-4521-A4D9-18131B5447F6}"/>
                </a:ext>
              </a:extLst>
            </p:cNvPr>
            <p:cNvSpPr txBox="1"/>
            <p:nvPr/>
          </p:nvSpPr>
          <p:spPr>
            <a:xfrm>
              <a:off x="894715" y="5260975"/>
              <a:ext cx="451485" cy="36893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1800" b="1">
                  <a:solidFill>
                    <a:schemeClr val="bg1"/>
                  </a:solidFill>
                  <a:latin typeface="G마켓 산스 TTF Bold" charset="0"/>
                  <a:ea typeface="G마켓 산스 TTF Bold" charset="0"/>
                  <a:cs typeface="+mn-cs"/>
                </a:rPr>
                <a:t>05</a:t>
              </a:r>
              <a:endParaRPr lang="ko-KR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73DDC9AB-DD17-46E1-867C-432AB78C88B0}"/>
              </a:ext>
            </a:extLst>
          </p:cNvPr>
          <p:cNvGrpSpPr/>
          <p:nvPr/>
        </p:nvGrpSpPr>
        <p:grpSpPr>
          <a:xfrm>
            <a:off x="872490" y="3519170"/>
            <a:ext cx="2688590" cy="521970"/>
            <a:chOff x="872490" y="3519170"/>
            <a:chExt cx="2688590" cy="521970"/>
          </a:xfrm>
        </p:grpSpPr>
        <p:sp>
          <p:nvSpPr>
            <p:cNvPr id="124" name="TextBox 123"/>
            <p:cNvSpPr txBox="1">
              <a:spLocks/>
            </p:cNvSpPr>
            <p:nvPr/>
          </p:nvSpPr>
          <p:spPr>
            <a:xfrm>
              <a:off x="1704975" y="3519170"/>
              <a:ext cx="1856740" cy="52260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 spc="-140">
                  <a:solidFill>
                    <a:schemeClr val="bg1"/>
                  </a:solidFill>
                  <a:latin typeface="G마켓 산스 TTF Bold" charset="0"/>
                  <a:ea typeface="G마켓 산스 TTF Bold" charset="0"/>
                  <a:cs typeface="+mn-cs"/>
                </a:rPr>
                <a:t>역</a:t>
              </a:r>
              <a:r>
                <a:rPr lang="ko-KR" altLang="en-US" sz="2800" b="1" spc="-140">
                  <a:solidFill>
                    <a:schemeClr val="bg1"/>
                  </a:solidFill>
                  <a:latin typeface="+mj-ea"/>
                  <a:ea typeface="+mj-ea"/>
                </a:rPr>
                <a:t> 할 분 담</a:t>
              </a:r>
              <a:endParaRPr lang="ko-KR" altLang="en-US" sz="28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5" name="TextBox 124"/>
            <p:cNvSpPr txBox="1">
              <a:spLocks/>
            </p:cNvSpPr>
            <p:nvPr/>
          </p:nvSpPr>
          <p:spPr>
            <a:xfrm>
              <a:off x="872490" y="3672840"/>
              <a:ext cx="502920" cy="36893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1800" b="1">
                  <a:solidFill>
                    <a:schemeClr val="bg1"/>
                  </a:solidFill>
                  <a:latin typeface="G마켓 산스 TTF Bold" charset="0"/>
                  <a:ea typeface="G마켓 산스 TTF Bold" charset="0"/>
                  <a:cs typeface="+mn-cs"/>
                </a:rPr>
                <a:t>03</a:t>
              </a:r>
              <a:endParaRPr lang="ko-KR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3DDC9AB-DD17-46E1-867C-432AB78C88B0}"/>
              </a:ext>
            </a:extLst>
          </p:cNvPr>
          <p:cNvGrpSpPr/>
          <p:nvPr/>
        </p:nvGrpSpPr>
        <p:grpSpPr>
          <a:xfrm>
            <a:off x="872490" y="4403090"/>
            <a:ext cx="4299585" cy="521970"/>
            <a:chOff x="872490" y="4403090"/>
            <a:chExt cx="4299585" cy="52197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EE92F6-3DB4-42CD-9E6D-05077C31989B}"/>
                </a:ext>
              </a:extLst>
            </p:cNvPr>
            <p:cNvSpPr txBox="1"/>
            <p:nvPr/>
          </p:nvSpPr>
          <p:spPr>
            <a:xfrm>
              <a:off x="1727200" y="4403090"/>
              <a:ext cx="3445510" cy="52260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 spc="-140">
                  <a:solidFill>
                    <a:schemeClr val="bg1"/>
                  </a:solidFill>
                  <a:latin typeface="G마켓 산스 TTF Bold" charset="0"/>
                  <a:ea typeface="G마켓 산스 TTF Bold" charset="0"/>
                  <a:cs typeface="+mn-cs"/>
                </a:rPr>
                <a:t>애로사항</a:t>
              </a:r>
              <a:r>
                <a:rPr lang="ko-KR" altLang="en-US" sz="2800" b="1" spc="-140">
                  <a:solidFill>
                    <a:schemeClr val="bg1"/>
                  </a:solidFill>
                  <a:latin typeface="+mj-ea"/>
                  <a:ea typeface="+mj-ea"/>
                </a:rPr>
                <a:t> 및 해결방안</a:t>
              </a:r>
              <a:endParaRPr lang="ko-KR" altLang="en-US" sz="28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23218B-5DBF-4521-A4D9-18131B5447F6}"/>
                </a:ext>
              </a:extLst>
            </p:cNvPr>
            <p:cNvSpPr txBox="1"/>
            <p:nvPr/>
          </p:nvSpPr>
          <p:spPr>
            <a:xfrm>
              <a:off x="872490" y="4424045"/>
              <a:ext cx="451485" cy="36893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1800" b="1">
                  <a:solidFill>
                    <a:schemeClr val="bg1"/>
                  </a:solidFill>
                  <a:latin typeface="G마켓 산스 TTF Bold" charset="0"/>
                  <a:ea typeface="G마켓 산스 TTF Bold" charset="0"/>
                  <a:cs typeface="+mn-cs"/>
                </a:rPr>
                <a:t>04</a:t>
              </a:r>
              <a:endParaRPr lang="ko-KR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26" name="그림 20" descr="C:/Users/kimsanghwan/AppData/Roaming/PolarisOffice/ETemp/14440_18214296/fImage1420851614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0"/>
            <a:ext cx="5639435" cy="6858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9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09550" y="238125"/>
            <a:ext cx="567055" cy="567055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066165" y="233680"/>
            <a:ext cx="1518920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 dirty="0">
                <a:solidFill>
                  <a:schemeClr val="tx1"/>
                </a:solidFill>
                <a:latin typeface="G마켓 산스 TTF Bold" charset="0"/>
                <a:ea typeface="G마켓 산스 TTF Bold" charset="0"/>
                <a:cs typeface="+mn-cs"/>
              </a:rPr>
              <a:t>주제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  <a:ea typeface="+mj-ea"/>
              </a:rPr>
              <a:t> 선정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65735" y="225485"/>
            <a:ext cx="755650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/>
            <a:r>
              <a:rPr lang="en-US" altLang="ko-KR" sz="3200" b="1" dirty="0">
                <a:solidFill>
                  <a:schemeClr val="bg1"/>
                </a:solidFill>
                <a:latin typeface="G마켓 산스 TTF Bold" charset="0"/>
                <a:ea typeface="G마켓 산스 TTF Bold" charset="0"/>
              </a:rPr>
              <a:t>0</a:t>
            </a:r>
            <a:r>
              <a:rPr lang="en-US" altLang="ko-KR" sz="3200" b="1" dirty="0" smtClean="0">
                <a:solidFill>
                  <a:schemeClr val="bg1"/>
                </a:solidFill>
                <a:latin typeface="G마켓 산스 TTF Bold" charset="0"/>
                <a:ea typeface="G마켓 산스 TTF Bold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7" name="그림 6" descr="C:/Users/kimsanghwan/AppData/Roaming/PolarisOffice/ETemp/14440_18214296/image4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875" y="3777615"/>
            <a:ext cx="2992755" cy="2473325"/>
          </a:xfrm>
          <a:prstGeom prst="rect">
            <a:avLst/>
          </a:prstGeom>
          <a:noFill/>
        </p:spPr>
      </p:pic>
      <p:pic>
        <p:nvPicPr>
          <p:cNvPr id="8" name="그림 7" descr="C:/Users/kimsanghwan/AppData/Roaming/PolarisOffice/ETemp/14440_18214296/image5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875" y="1119504"/>
            <a:ext cx="3004416" cy="2493941"/>
          </a:xfrm>
          <a:prstGeom prst="rect">
            <a:avLst/>
          </a:prstGeom>
          <a:noFill/>
        </p:spPr>
      </p:pic>
      <p:pic>
        <p:nvPicPr>
          <p:cNvPr id="10" name="그림 9" descr="C:/Users/kimsanghwan/AppData/Roaming/PolarisOffice/ETemp/14440_18214296/image6.png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0970" y="1119505"/>
            <a:ext cx="3089910" cy="5093335"/>
          </a:xfrm>
          <a:prstGeom prst="rect">
            <a:avLst/>
          </a:prstGeom>
          <a:noFill/>
        </p:spPr>
      </p:pic>
      <p:sp>
        <p:nvSpPr>
          <p:cNvPr id="14" name="TextBox 13"/>
          <p:cNvSpPr txBox="1">
            <a:spLocks/>
          </p:cNvSpPr>
          <p:nvPr/>
        </p:nvSpPr>
        <p:spPr>
          <a:xfrm>
            <a:off x="7342909" y="1212788"/>
            <a:ext cx="4306570" cy="480131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에스코어 드림 3 Light" charset="0"/>
                <a:ea typeface="G마켓 산스 TTF Light" charset="0"/>
              </a:rPr>
              <a:t>코로나</a:t>
            </a:r>
            <a:r>
              <a:rPr lang="en-US" altLang="ko-KR" b="1" dirty="0" smtClean="0">
                <a:solidFill>
                  <a:schemeClr val="bg1"/>
                </a:solidFill>
                <a:latin typeface="에스코어 드림 3 Light" charset="0"/>
                <a:ea typeface="G마켓 산스 TTF Light" charset="0"/>
              </a:rPr>
              <a:t>19</a:t>
            </a:r>
            <a:r>
              <a:rPr lang="ko-KR" altLang="en-US" b="1" dirty="0" smtClean="0">
                <a:solidFill>
                  <a:schemeClr val="bg1"/>
                </a:solidFill>
                <a:latin typeface="에스코어 드림 3 Light" charset="0"/>
                <a:ea typeface="G마켓 산스 TTF Light" charset="0"/>
              </a:rPr>
              <a:t>확산 이후 안전한 여가활동의</a:t>
            </a:r>
            <a:endParaRPr lang="en-US" altLang="ko-KR" b="1" dirty="0" smtClean="0">
              <a:solidFill>
                <a:schemeClr val="bg1"/>
              </a:solidFill>
              <a:latin typeface="에스코어 드림 3 Light" charset="0"/>
              <a:ea typeface="G마켓 산스 TTF Light" charset="0"/>
            </a:endParaRPr>
          </a:p>
          <a:p>
            <a:pPr marL="0" indent="0" algn="ctr" latinLnBrk="0">
              <a:buFontTx/>
              <a:buNone/>
            </a:pPr>
            <a:endParaRPr lang="en-US" altLang="ko-KR" b="1" dirty="0">
              <a:solidFill>
                <a:schemeClr val="bg1"/>
              </a:solidFill>
              <a:latin typeface="에스코어 드림 3 Light" charset="0"/>
              <a:ea typeface="G마켓 산스 TTF Light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에스코어 드림 3 Light" charset="0"/>
                <a:ea typeface="G마켓 산스 TTF Light" charset="0"/>
              </a:rPr>
              <a:t> 선호도 증가와 더불어 </a:t>
            </a:r>
            <a:endParaRPr lang="en-US" altLang="ko-KR" b="1" dirty="0" smtClean="0">
              <a:solidFill>
                <a:schemeClr val="bg1"/>
              </a:solidFill>
              <a:latin typeface="에스코어 드림 3 Light" charset="0"/>
              <a:ea typeface="G마켓 산스 TTF Light" charset="0"/>
            </a:endParaRPr>
          </a:p>
          <a:p>
            <a:pPr marL="0" indent="0" algn="ctr" latinLnBrk="0">
              <a:buFontTx/>
              <a:buNone/>
            </a:pPr>
            <a:endParaRPr lang="en-US" altLang="ko-KR" b="1" dirty="0">
              <a:solidFill>
                <a:schemeClr val="bg1"/>
              </a:solidFill>
              <a:latin typeface="에스코어 드림 3 Light" charset="0"/>
              <a:ea typeface="G마켓 산스 TTF Light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sz="1800" b="1" i="0" dirty="0" smtClean="0">
                <a:solidFill>
                  <a:schemeClr val="bg1"/>
                </a:solidFill>
                <a:latin typeface="에스코어 드림 3 Light" charset="0"/>
                <a:ea typeface="G마켓 산스 TTF Light" charset="0"/>
                <a:cs typeface="+mn-cs"/>
              </a:rPr>
              <a:t>답답한</a:t>
            </a:r>
            <a:r>
              <a:rPr lang="ko-KR" altLang="en-US" b="1" i="0" dirty="0" smtClean="0">
                <a:solidFill>
                  <a:schemeClr val="bg1"/>
                </a:solidFill>
              </a:rPr>
              <a:t> </a:t>
            </a:r>
            <a:r>
              <a:rPr lang="ko-KR" altLang="en-US" b="1" i="0" dirty="0">
                <a:solidFill>
                  <a:schemeClr val="bg1"/>
                </a:solidFill>
              </a:rPr>
              <a:t>일상을 잠시 벗어나</a:t>
            </a:r>
          </a:p>
          <a:p>
            <a:pPr marL="0" indent="0" algn="ctr" latinLnBrk="0">
              <a:buFontTx/>
              <a:buNone/>
            </a:pPr>
            <a:endParaRPr lang="ko-KR" altLang="en-US" b="1" i="0" dirty="0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1800" b="1" i="0" dirty="0">
                <a:solidFill>
                  <a:schemeClr val="bg1"/>
                </a:solidFill>
                <a:latin typeface="에스코어 드림 3 Light" charset="0"/>
                <a:ea typeface="G마켓 산스 TTF Light" charset="0"/>
                <a:cs typeface="+mn-cs"/>
              </a:rPr>
              <a:t>스트레스</a:t>
            </a:r>
            <a:r>
              <a:rPr lang="ko-KR" altLang="en-US" b="1" i="0" dirty="0">
                <a:solidFill>
                  <a:schemeClr val="bg1"/>
                </a:solidFill>
              </a:rPr>
              <a:t> 해소 및 정서적 안정을 찾고</a:t>
            </a:r>
            <a:r>
              <a:rPr lang="en-US" altLang="ko-KR" b="1" i="0" dirty="0">
                <a:solidFill>
                  <a:schemeClr val="bg1"/>
                </a:solidFill>
              </a:rPr>
              <a:t>,</a:t>
            </a:r>
            <a:endParaRPr lang="ko-KR" altLang="en-US" b="1" i="0" dirty="0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en-US" altLang="ko-KR" b="1" i="0" dirty="0">
                <a:solidFill>
                  <a:schemeClr val="bg1"/>
                </a:solidFill>
              </a:rPr>
              <a:t> </a:t>
            </a:r>
            <a:endParaRPr lang="ko-KR" altLang="en-US" b="1" i="0" dirty="0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1800" b="1" i="0" dirty="0">
                <a:solidFill>
                  <a:schemeClr val="bg1"/>
                </a:solidFill>
                <a:latin typeface="에스코어 드림 3 Light" charset="0"/>
                <a:ea typeface="G마켓 산스 TTF Light" charset="0"/>
                <a:cs typeface="+mn-cs"/>
              </a:rPr>
              <a:t>휴식을</a:t>
            </a:r>
            <a:r>
              <a:rPr lang="ko-KR" altLang="en-US" b="1" i="0" dirty="0">
                <a:solidFill>
                  <a:schemeClr val="bg1"/>
                </a:solidFill>
              </a:rPr>
              <a:t> 위한 캠핑의 수요가 </a:t>
            </a:r>
          </a:p>
          <a:p>
            <a:pPr marL="0" indent="0" algn="ctr" latinLnBrk="0">
              <a:buFontTx/>
              <a:buNone/>
            </a:pPr>
            <a:endParaRPr lang="ko-KR" altLang="en-US" b="1" i="0" dirty="0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1800" b="1" i="0" dirty="0">
                <a:solidFill>
                  <a:schemeClr val="bg1"/>
                </a:solidFill>
                <a:latin typeface="에스코어 드림 3 Light" charset="0"/>
                <a:ea typeface="G마켓 산스 TTF Light" charset="0"/>
                <a:cs typeface="+mn-cs"/>
              </a:rPr>
              <a:t>해마다</a:t>
            </a:r>
            <a:r>
              <a:rPr lang="ko-KR" altLang="en-US" b="1" i="0" dirty="0">
                <a:solidFill>
                  <a:schemeClr val="bg1"/>
                </a:solidFill>
              </a:rPr>
              <a:t> 늘고 </a:t>
            </a:r>
            <a:r>
              <a:rPr lang="ko-KR" altLang="en-US" b="1" i="0" dirty="0" smtClean="0">
                <a:solidFill>
                  <a:schemeClr val="bg1"/>
                </a:solidFill>
              </a:rPr>
              <a:t>있음</a:t>
            </a:r>
            <a:r>
              <a:rPr lang="en-US" altLang="ko-KR" b="1" i="0" dirty="0" smtClean="0">
                <a:solidFill>
                  <a:schemeClr val="bg1"/>
                </a:solidFill>
              </a:rPr>
              <a:t>.</a:t>
            </a:r>
            <a:endParaRPr lang="ko-KR" altLang="en-US" b="1" i="0" dirty="0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endParaRPr lang="ko-KR" altLang="en-US" b="1" i="0" dirty="0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1800" b="1" i="0" dirty="0">
                <a:solidFill>
                  <a:schemeClr val="bg1"/>
                </a:solidFill>
                <a:latin typeface="에스코어 드림 3 Light" charset="0"/>
                <a:ea typeface="G마켓 산스 TTF Light" charset="0"/>
                <a:cs typeface="+mn-cs"/>
              </a:rPr>
              <a:t>이러한</a:t>
            </a:r>
            <a:r>
              <a:rPr lang="ko-KR" altLang="en-US" b="1" i="0" dirty="0">
                <a:solidFill>
                  <a:schemeClr val="bg1"/>
                </a:solidFill>
              </a:rPr>
              <a:t> 캠핑을 제공하는 캠핑장의 </a:t>
            </a:r>
          </a:p>
          <a:p>
            <a:pPr marL="0" indent="0" algn="ctr" latinLnBrk="0">
              <a:buFontTx/>
              <a:buNone/>
            </a:pPr>
            <a:endParaRPr lang="ko-KR" altLang="en-US" b="1" i="0" dirty="0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1800" b="1" i="0" dirty="0">
                <a:solidFill>
                  <a:schemeClr val="bg1"/>
                </a:solidFill>
                <a:latin typeface="에스코어 드림 3 Light" charset="0"/>
                <a:ea typeface="G마켓 산스 TTF Light" charset="0"/>
                <a:cs typeface="+mn-cs"/>
              </a:rPr>
              <a:t>위치와</a:t>
            </a:r>
            <a:r>
              <a:rPr lang="ko-KR" altLang="en-US" b="1" i="0" dirty="0">
                <a:solidFill>
                  <a:schemeClr val="bg1"/>
                </a:solidFill>
              </a:rPr>
              <a:t> </a:t>
            </a:r>
            <a:r>
              <a:rPr lang="ko-KR" altLang="en-US" b="1" i="0" dirty="0" smtClean="0">
                <a:solidFill>
                  <a:schemeClr val="bg1"/>
                </a:solidFill>
              </a:rPr>
              <a:t>다양한 정보들을 </a:t>
            </a:r>
            <a:r>
              <a:rPr lang="ko-KR" altLang="en-US" b="1" i="0" dirty="0">
                <a:solidFill>
                  <a:schemeClr val="bg1"/>
                </a:solidFill>
              </a:rPr>
              <a:t>공유 할 수 있는 </a:t>
            </a:r>
          </a:p>
          <a:p>
            <a:pPr marL="0" indent="0" algn="ctr" latinLnBrk="0">
              <a:buFontTx/>
              <a:buNone/>
            </a:pPr>
            <a:endParaRPr lang="ko-KR" altLang="en-US" b="1" i="0" dirty="0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1800" b="1" i="0" dirty="0">
                <a:solidFill>
                  <a:schemeClr val="bg1"/>
                </a:solidFill>
                <a:latin typeface="에스코어 드림 3 Light" charset="0"/>
                <a:ea typeface="G마켓 산스 TTF Light" charset="0"/>
                <a:cs typeface="+mn-cs"/>
              </a:rPr>
              <a:t>웹</a:t>
            </a:r>
            <a:r>
              <a:rPr lang="ko-KR" altLang="en-US" b="1" i="0" dirty="0">
                <a:solidFill>
                  <a:schemeClr val="bg1"/>
                </a:solidFill>
              </a:rPr>
              <a:t> 페이지를 만들어 보기 위함</a:t>
            </a:r>
          </a:p>
        </p:txBody>
      </p:sp>
    </p:spTree>
    <p:extLst>
      <p:ext uri="{BB962C8B-B14F-4D97-AF65-F5344CB8AC3E}">
        <p14:creationId xmlns:p14="http://schemas.microsoft.com/office/powerpoint/2010/main" val="39577249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181012" y="223445"/>
            <a:ext cx="567055" cy="567055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833755" y="290830"/>
            <a:ext cx="395160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 dirty="0">
                <a:solidFill>
                  <a:schemeClr val="tx1"/>
                </a:solidFill>
                <a:latin typeface="G마켓 산스 TTF Bold" charset="0"/>
                <a:ea typeface="G마켓 산스 TTF Bold" charset="0"/>
                <a:cs typeface="+mn-cs"/>
              </a:rPr>
              <a:t>작업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  <a:ea typeface="+mj-ea"/>
              </a:rPr>
              <a:t> 기간 및 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사용</a:t>
            </a:r>
            <a:r>
              <a:rPr lang="en-US" altLang="ko-KR" sz="2800" b="1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Tool</a:t>
            </a:r>
            <a:endParaRPr lang="ko-KR" altLang="en-US" sz="2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 descr="C:/Users/kimsanghwan/AppData/Roaming/PolarisOffice/ETemp/14440_18214296/image9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635" y="1760855"/>
            <a:ext cx="1393825" cy="1790065"/>
          </a:xfrm>
          <a:prstGeom prst="rect">
            <a:avLst/>
          </a:prstGeom>
          <a:noFill/>
        </p:spPr>
      </p:pic>
      <p:pic>
        <p:nvPicPr>
          <p:cNvPr id="12" name="그림 11" descr="C:/Users/kimsanghwan/AppData/Roaming/PolarisOffice/ETemp/14440_18214296/image10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0345" y="1759585"/>
            <a:ext cx="1614805" cy="1772920"/>
          </a:xfrm>
          <a:prstGeom prst="rect">
            <a:avLst/>
          </a:prstGeom>
          <a:noFill/>
        </p:spPr>
      </p:pic>
      <p:pic>
        <p:nvPicPr>
          <p:cNvPr id="22" name="그림 21" descr="C:/Users/kimsanghwan/AppData/Roaming/PolarisOffice/ETemp/14440_18214296/image1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605" y="1760855"/>
            <a:ext cx="1278890" cy="1666875"/>
          </a:xfrm>
          <a:prstGeom prst="rect">
            <a:avLst/>
          </a:prstGeom>
          <a:noFill/>
        </p:spPr>
      </p:pic>
      <p:pic>
        <p:nvPicPr>
          <p:cNvPr id="23" name="그림 22" descr="C:/Users/kimsanghwan/AppData/Roaming/PolarisOffice/ETemp/14440_18214296/image1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14" y="4171950"/>
            <a:ext cx="5193665" cy="1828165"/>
          </a:xfrm>
          <a:prstGeom prst="rect">
            <a:avLst/>
          </a:prstGeom>
          <a:noFill/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652780" y="935355"/>
            <a:ext cx="4758690" cy="53245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endParaRPr lang="ko-KR" altLang="en-US" sz="1800" b="1" dirty="0">
              <a:solidFill>
                <a:schemeClr val="bg1"/>
              </a:solidFill>
              <a:latin typeface="에스코어 드림 3 Light" charset="0"/>
              <a:ea typeface="G마켓 산스 TTF Light" charset="0"/>
              <a:cs typeface="+mn-cs"/>
            </a:endParaRPr>
          </a:p>
          <a:p>
            <a:pPr marL="0" indent="0" algn="l" latinLnBrk="0"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  <a:latin typeface="에스코어 드림 3 Light" charset="0"/>
                <a:ea typeface="G마켓 산스 TTF Light" charset="0"/>
                <a:cs typeface="+mn-cs"/>
              </a:rPr>
              <a:t>&lt;&lt; 프로젝트</a:t>
            </a:r>
            <a:r>
              <a:rPr lang="ko-KR" altLang="en-US" sz="1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명 &gt;&gt; </a:t>
            </a:r>
            <a:endParaRPr lang="en-US" altLang="ko-KR" sz="18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l" latinLnBrk="0">
              <a:buFontTx/>
              <a:buNone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en-US" altLang="ko-KR" sz="3600" b="1" dirty="0" smtClean="0">
                <a:solidFill>
                  <a:schemeClr val="bg1"/>
                </a:solidFill>
                <a:latin typeface="에스코어 드림 3 Light" charset="0"/>
              </a:rPr>
              <a:t>LECAMP</a:t>
            </a:r>
            <a:endParaRPr lang="ko-KR" altLang="en-US" sz="3600" dirty="0" smtClean="0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2000" dirty="0" smtClean="0">
                <a:solidFill>
                  <a:schemeClr val="bg1"/>
                </a:solidFill>
                <a:latin typeface="에스코어 드림 3 Light" charset="0"/>
                <a:ea typeface="G마켓 산스 TTF Light" charset="0"/>
              </a:rPr>
              <a:t>(</a:t>
            </a:r>
            <a:r>
              <a:rPr lang="ko-KR" altLang="en-US" sz="2000" dirty="0" err="1" smtClean="0">
                <a:solidFill>
                  <a:schemeClr val="bg1"/>
                </a:solidFill>
                <a:latin typeface="에스코어 드림 3 Light" charset="0"/>
                <a:ea typeface="G마켓 산스 TTF Light" charset="0"/>
              </a:rPr>
              <a:t>Leave</a:t>
            </a:r>
            <a:r>
              <a:rPr lang="ko-KR" altLang="en-US" sz="2000" dirty="0" smtClean="0">
                <a:solidFill>
                  <a:schemeClr val="bg1"/>
                </a:solidFill>
              </a:rPr>
              <a:t> +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camping</a:t>
            </a:r>
            <a:r>
              <a:rPr lang="ko-KR" altLang="en-US" sz="2000" dirty="0" smtClean="0">
                <a:solidFill>
                  <a:schemeClr val="bg1"/>
                </a:solidFill>
              </a:rPr>
              <a:t> 의 단어 합성)</a:t>
            </a:r>
          </a:p>
          <a:p>
            <a:pPr marL="0" indent="0" algn="l" latinLnBrk="0">
              <a:buFontTx/>
              <a:buNone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 algn="l" latinLnBrk="0">
              <a:buFontTx/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l" latinLnBrk="0">
              <a:buFontTx/>
              <a:buNone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 algn="l" latinLnBrk="0">
              <a:buFontTx/>
              <a:buNone/>
            </a:pPr>
            <a:endParaRPr lang="ko-KR" altLang="en-US" sz="1800" dirty="0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b="1" dirty="0">
                <a:solidFill>
                  <a:schemeClr val="bg1"/>
                </a:solidFill>
                <a:latin typeface="에스코어 드림 3 Light" charset="0"/>
                <a:ea typeface="G마켓 산스 TTF Light" charset="0"/>
              </a:rPr>
              <a:t>&lt;&lt; 총</a:t>
            </a:r>
            <a:r>
              <a:rPr lang="ko-KR" altLang="en-US" b="1" dirty="0">
                <a:solidFill>
                  <a:schemeClr val="bg1"/>
                </a:solidFill>
              </a:rPr>
              <a:t> 작업 기간 &gt;&gt;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  <a:p>
            <a:pPr marL="0" indent="0" algn="ctr" latinLnBrk="0">
              <a:buFontTx/>
              <a:buNone/>
            </a:pPr>
            <a:endParaRPr lang="ko-KR" altLang="en-US" sz="1400" dirty="0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1400" b="1" dirty="0" smtClean="0">
                <a:solidFill>
                  <a:schemeClr val="bg1"/>
                </a:solidFill>
                <a:latin typeface="에스코어 드림 3 Light" charset="0"/>
                <a:ea typeface="G마켓 산스 TTF Light" charset="0"/>
              </a:rPr>
              <a:t>----- </a:t>
            </a:r>
            <a:r>
              <a:rPr lang="ko-KR" altLang="en-US" sz="1400" b="1" dirty="0">
                <a:solidFill>
                  <a:schemeClr val="bg1"/>
                </a:solidFill>
                <a:latin typeface="에스코어 드림 3 Light" charset="0"/>
                <a:ea typeface="G마켓 산스 TTF Light" charset="0"/>
              </a:rPr>
              <a:t>02.22</a:t>
            </a:r>
            <a:r>
              <a:rPr lang="ko-KR" altLang="en-US" sz="1400" b="1" dirty="0">
                <a:solidFill>
                  <a:schemeClr val="bg1"/>
                </a:solidFill>
              </a:rPr>
              <a:t> ~ 02.27(약 1주)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-----</a:t>
            </a:r>
            <a:endParaRPr lang="ko-KR" altLang="en-US" sz="1400" b="1" dirty="0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endParaRPr lang="ko-KR" altLang="en-US" sz="1400" dirty="0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에스코어 드림 3 Light" charset="0"/>
                <a:ea typeface="G마켓 산스 TTF Light" charset="0"/>
              </a:rPr>
              <a:t>주제</a:t>
            </a:r>
            <a:r>
              <a:rPr lang="ko-KR" altLang="en-US" sz="1400" dirty="0">
                <a:solidFill>
                  <a:schemeClr val="bg1"/>
                </a:solidFill>
              </a:rPr>
              <a:t> 선정 및, 벤치마킹 사이트,</a:t>
            </a:r>
          </a:p>
          <a:p>
            <a:pPr marL="0" indent="0" algn="ctr" latinLnBrk="0"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에스코어 드림 3 Light" charset="0"/>
                <a:ea typeface="G마켓 산스 TTF Light" charset="0"/>
              </a:rPr>
              <a:t>페이지별</a:t>
            </a:r>
            <a:r>
              <a:rPr lang="ko-KR" altLang="en-US" sz="1400" dirty="0">
                <a:solidFill>
                  <a:schemeClr val="bg1"/>
                </a:solidFill>
              </a:rPr>
              <a:t> 구성, 자료수집(문서</a:t>
            </a:r>
            <a:r>
              <a:rPr lang="ko-KR" altLang="en-US" sz="1400" dirty="0" smtClean="0">
                <a:solidFill>
                  <a:schemeClr val="bg1"/>
                </a:solidFill>
              </a:rPr>
              <a:t>, 이미지 </a:t>
            </a:r>
            <a:r>
              <a:rPr lang="ko-KR" altLang="en-US" sz="1400" dirty="0">
                <a:solidFill>
                  <a:schemeClr val="bg1"/>
                </a:solidFill>
              </a:rPr>
              <a:t>등)</a:t>
            </a:r>
          </a:p>
          <a:p>
            <a:pPr marL="0" indent="0" algn="ctr" latinLnBrk="0">
              <a:buFontTx/>
              <a:buNone/>
            </a:pPr>
            <a:endParaRPr lang="ko-KR" altLang="en-US" sz="1400" dirty="0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1400" b="1" dirty="0" smtClean="0">
                <a:solidFill>
                  <a:schemeClr val="bg1"/>
                </a:solidFill>
                <a:latin typeface="에스코어 드림 3 Light" charset="0"/>
                <a:ea typeface="G마켓 산스 TTF Light" charset="0"/>
              </a:rPr>
              <a:t>----- </a:t>
            </a:r>
            <a:r>
              <a:rPr lang="ko-KR" altLang="en-US" sz="1400" b="1" dirty="0">
                <a:solidFill>
                  <a:schemeClr val="bg1"/>
                </a:solidFill>
                <a:latin typeface="에스코어 드림 3 Light" charset="0"/>
                <a:ea typeface="G마켓 산스 TTF Light" charset="0"/>
              </a:rPr>
              <a:t>02.28</a:t>
            </a:r>
            <a:r>
              <a:rPr lang="ko-KR" altLang="en-US" sz="1400" b="1" dirty="0">
                <a:solidFill>
                  <a:schemeClr val="bg1"/>
                </a:solidFill>
              </a:rPr>
              <a:t> ~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0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.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05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약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5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주</a:t>
            </a:r>
            <a:r>
              <a:rPr lang="ko-KR" altLang="en-US" sz="1400" b="1" dirty="0">
                <a:solidFill>
                  <a:schemeClr val="bg1"/>
                </a:solidFill>
              </a:rPr>
              <a:t>)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-----</a:t>
            </a:r>
            <a:endParaRPr lang="ko-KR" altLang="en-US" sz="1400" b="1" dirty="0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endParaRPr lang="ko-KR" altLang="en-US" sz="1400" dirty="0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에스코어 드림 3 Light" charset="0"/>
                <a:ea typeface="G마켓 산스 TTF Light" charset="0"/>
              </a:rPr>
              <a:t>코딩작업</a:t>
            </a:r>
            <a:r>
              <a:rPr lang="ko-KR" altLang="en-US" sz="1400" dirty="0">
                <a:solidFill>
                  <a:schemeClr val="bg1"/>
                </a:solidFill>
              </a:rPr>
              <a:t> 및 지속적인 피드백을</a:t>
            </a:r>
          </a:p>
          <a:p>
            <a:pPr marL="0" indent="0" algn="ctr" latinLnBrk="0">
              <a:buFontTx/>
              <a:buNone/>
            </a:pPr>
            <a:r>
              <a:rPr lang="ko-KR" altLang="en-US" sz="1400" dirty="0">
                <a:solidFill>
                  <a:schemeClr val="bg1"/>
                </a:solidFill>
                <a:latin typeface="에스코어 드림 3 Light" charset="0"/>
                <a:ea typeface="G마켓 산스 TTF Light" charset="0"/>
              </a:rPr>
              <a:t>통하여</a:t>
            </a:r>
            <a:r>
              <a:rPr lang="ko-KR" altLang="en-US" sz="1400" dirty="0">
                <a:solidFill>
                  <a:schemeClr val="bg1"/>
                </a:solidFill>
              </a:rPr>
              <a:t> 수정 보완 작업</a:t>
            </a:r>
            <a:r>
              <a:rPr lang="ko-KR" altLang="en-US" sz="1400" dirty="0"/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25E5AA-238F-4BB5-BC08-875CB35F3DD9}"/>
              </a:ext>
            </a:extLst>
          </p:cNvPr>
          <p:cNvSpPr/>
          <p:nvPr/>
        </p:nvSpPr>
        <p:spPr>
          <a:xfrm>
            <a:off x="197916" y="245362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2800" b="1" dirty="0">
                <a:solidFill>
                  <a:schemeClr val="bg1"/>
                </a:solidFill>
                <a:latin typeface="G마켓 산스 TTF Bold" charset="0"/>
                <a:ea typeface="G마켓 산스 TTF Bold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77" y="2842231"/>
            <a:ext cx="796896" cy="7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9585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09550" y="228600"/>
            <a:ext cx="567055" cy="567055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833755" y="290830"/>
            <a:ext cx="1724025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chemeClr val="tx1"/>
                </a:solidFill>
                <a:latin typeface="G마켓 산스 TTF Bold" charset="0"/>
                <a:ea typeface="G마켓 산스 TTF Bold" charset="0"/>
                <a:cs typeface="+mn-cs"/>
              </a:rPr>
              <a:t>역</a:t>
            </a:r>
            <a:r>
              <a:rPr lang="ko-KR" altLang="en-US" sz="2800" b="1">
                <a:solidFill>
                  <a:schemeClr val="tx1"/>
                </a:solidFill>
                <a:latin typeface="+mj-ea"/>
                <a:ea typeface="+mj-ea"/>
              </a:rPr>
              <a:t> 할 분 담</a:t>
            </a: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1086485" y="1612265"/>
            <a:ext cx="4902835" cy="2235835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6236335" y="1612265"/>
            <a:ext cx="4902835" cy="2235835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1086485" y="4044950"/>
            <a:ext cx="4902835" cy="2235835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latinLnBrk="0">
              <a:lnSpc>
                <a:spcPct val="150000"/>
              </a:lnSpc>
              <a:buFontTx/>
              <a:buNone/>
            </a:pPr>
            <a:endParaRPr lang="ko-KR" altLang="en-US" sz="1800" b="1" dirty="0">
              <a:solidFill>
                <a:schemeClr val="bg1"/>
              </a:solidFill>
              <a:latin typeface="G마켓 산스 TTF Light" charset="0"/>
              <a:ea typeface="G마켓 산스 TTF Light" charset="0"/>
              <a:cs typeface="+mn-cs"/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ko-KR" altLang="en-US" sz="1800" b="1" spc="-140" dirty="0">
                <a:solidFill>
                  <a:schemeClr val="bg1"/>
                </a:solidFill>
                <a:latin typeface="G마켓 산스 TTF Light" charset="0"/>
                <a:ea typeface="G마켓 산스 TTF Light" charset="0"/>
                <a:cs typeface="+mn-cs"/>
              </a:rPr>
              <a:t>임</a:t>
            </a:r>
            <a:r>
              <a:rPr lang="ko-KR" altLang="en-US" sz="1800" b="1" spc="-14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 소 담</a:t>
            </a:r>
            <a:r>
              <a:rPr lang="ko-KR" altLang="en-US" sz="1800" spc="-140" dirty="0">
                <a:solidFill>
                  <a:schemeClr val="bg1"/>
                </a:solidFill>
                <a:latin typeface="G마켓 산스 TTF Light" charset="0"/>
                <a:ea typeface="G마켓 산스 TTF Light" charset="0"/>
                <a:cs typeface="+mn-cs"/>
              </a:rPr>
              <a:t> 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  <a:p>
            <a:pPr marL="285750" indent="-285750" algn="l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 dirty="0" err="1">
                <a:solidFill>
                  <a:schemeClr val="bg1"/>
                </a:solidFill>
                <a:latin typeface="+mn-ea"/>
              </a:rPr>
              <a:t>메인페이지</a:t>
            </a:r>
            <a:r>
              <a:rPr lang="ko-KR" altLang="en-US" spc="-140" dirty="0">
                <a:solidFill>
                  <a:schemeClr val="bg1"/>
                </a:solidFill>
                <a:latin typeface="+mn-ea"/>
              </a:rPr>
              <a:t> 구현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  <a:p>
            <a:pPr marL="285750" indent="-285750" algn="l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 dirty="0" err="1">
                <a:solidFill>
                  <a:schemeClr val="bg1"/>
                </a:solidFill>
                <a:latin typeface="+mn-ea"/>
              </a:rPr>
              <a:t>About</a:t>
            </a:r>
            <a:r>
              <a:rPr lang="ko-KR" altLang="en-US" spc="-14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40" dirty="0" err="1">
                <a:solidFill>
                  <a:schemeClr val="bg1"/>
                </a:solidFill>
                <a:latin typeface="+mn-ea"/>
              </a:rPr>
              <a:t>us</a:t>
            </a:r>
            <a:r>
              <a:rPr lang="ko-KR" altLang="en-US" spc="-140" dirty="0">
                <a:solidFill>
                  <a:schemeClr val="bg1"/>
                </a:solidFill>
                <a:latin typeface="+mn-ea"/>
              </a:rPr>
              <a:t> 페이지 구현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  <a:p>
            <a:pPr marL="285750" indent="-285750" algn="l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 dirty="0">
                <a:solidFill>
                  <a:schemeClr val="bg1"/>
                </a:solidFill>
                <a:latin typeface="+mn-ea"/>
              </a:rPr>
              <a:t>페이지 관련 자료 수집 , 벤치마킹 </a:t>
            </a:r>
            <a:r>
              <a:rPr lang="ko-KR" altLang="en-US" spc="-140" dirty="0" smtClean="0">
                <a:solidFill>
                  <a:schemeClr val="bg1"/>
                </a:solidFill>
                <a:latin typeface="+mn-ea"/>
              </a:rPr>
              <a:t>사이트</a:t>
            </a:r>
            <a:r>
              <a:rPr lang="en-US" altLang="ko-KR" spc="-14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pc="-140" dirty="0" smtClean="0">
                <a:solidFill>
                  <a:schemeClr val="bg1"/>
                </a:solidFill>
                <a:latin typeface="+mn-ea"/>
              </a:rPr>
              <a:t>로고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  <a:p>
            <a:pPr marL="285750" indent="-285750" algn="l" latinLnBrk="0">
              <a:lnSpc>
                <a:spcPct val="150000"/>
              </a:lnSpc>
              <a:buFont typeface="Wingdings"/>
              <a:buChar char="§"/>
            </a:pPr>
            <a:endParaRPr lang="ko-KR" altLang="en-US" dirty="0">
              <a:solidFill>
                <a:schemeClr val="bg1"/>
              </a:solidFill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 typeface="Wingdings"/>
              <a:buChar char="§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6217285" y="4044950"/>
            <a:ext cx="4902835" cy="2235835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5379085" y="3255010"/>
            <a:ext cx="483235" cy="483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bg1"/>
              </a:solidFill>
              <a:latin typeface="에스코어 드림 9 Black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439410" y="3265170"/>
            <a:ext cx="360045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2400" b="1">
                <a:solidFill>
                  <a:schemeClr val="bg1"/>
                </a:solidFill>
                <a:latin typeface="에스코어 드림 9 Black" charset="0"/>
                <a:ea typeface="G마켓 산스 TTF Light" charset="0"/>
                <a:cs typeface="+mn-cs"/>
              </a:rPr>
              <a:t>1</a:t>
            </a:r>
            <a:endParaRPr lang="ko-KR" altLang="en-US" sz="2400" b="1">
              <a:solidFill>
                <a:schemeClr val="bg1"/>
              </a:solidFill>
              <a:latin typeface="에스코어 드림 9 Black" charset="0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6351270" y="3255010"/>
            <a:ext cx="483235" cy="483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bg1"/>
              </a:solidFill>
              <a:latin typeface="에스코어 드림 9 Black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6406298" y="3270250"/>
            <a:ext cx="340158" cy="4616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에스코어 드림 9 Black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에스코어 드림 9 Black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>
            <a:off x="5377815" y="4154170"/>
            <a:ext cx="483235" cy="483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bg1"/>
              </a:solidFill>
              <a:latin typeface="에스코어 드림 9 Black" charset="0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435600" y="4164965"/>
            <a:ext cx="360045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2400" b="1">
                <a:solidFill>
                  <a:schemeClr val="bg1"/>
                </a:solidFill>
                <a:latin typeface="에스코어 드림 9 Black" charset="0"/>
                <a:ea typeface="G마켓 산스 TTF Light" charset="0"/>
                <a:cs typeface="+mn-cs"/>
              </a:rPr>
              <a:t>3</a:t>
            </a:r>
            <a:endParaRPr lang="ko-KR" altLang="en-US" sz="2400" b="1">
              <a:solidFill>
                <a:schemeClr val="bg1"/>
              </a:solidFill>
              <a:latin typeface="에스코어 드림 9 Black" charset="0"/>
            </a:endParaRP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>
            <a:off x="6335395" y="4154170"/>
            <a:ext cx="483235" cy="483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bg1"/>
              </a:solidFill>
              <a:latin typeface="에스코어 드림 9 Black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6427672" y="4164965"/>
            <a:ext cx="340158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에스코어 드림 9 Black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latin typeface="에스코어 드림 9 Black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1272540" y="1805940"/>
            <a:ext cx="4528820" cy="2168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ko-KR" altLang="en-US" sz="1800" b="1" spc="-140" dirty="0">
                <a:solidFill>
                  <a:schemeClr val="bg1"/>
                </a:solidFill>
                <a:latin typeface="G마켓 산스 TTF Light" charset="0"/>
                <a:ea typeface="G마켓 산스 TTF Light" charset="0"/>
                <a:cs typeface="+mn-cs"/>
              </a:rPr>
              <a:t>김</a:t>
            </a:r>
            <a:r>
              <a:rPr lang="ko-KR" altLang="en-US" sz="1800" b="1" spc="-14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 상 </a:t>
            </a:r>
            <a:r>
              <a:rPr lang="ko-KR" altLang="en-US" sz="1800" b="1" spc="-14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환 </a:t>
            </a:r>
            <a:r>
              <a:rPr lang="en-US" altLang="ko-KR" sz="1800" b="1" spc="-14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( </a:t>
            </a:r>
            <a:r>
              <a:rPr lang="ko-KR" altLang="en-US" b="1" spc="-140" dirty="0" smtClean="0">
                <a:solidFill>
                  <a:schemeClr val="bg1"/>
                </a:solidFill>
                <a:latin typeface="+mn-ea"/>
              </a:rPr>
              <a:t>조장</a:t>
            </a:r>
            <a:r>
              <a:rPr lang="en-US" altLang="ko-KR" b="1" spc="-14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 spc="-140" dirty="0" smtClean="0">
                <a:solidFill>
                  <a:schemeClr val="bg1"/>
                </a:solidFill>
                <a:latin typeface="+mn-ea"/>
              </a:rPr>
              <a:t>) 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  <a:p>
            <a:pPr marL="285750" indent="-285750" algn="l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 dirty="0">
                <a:solidFill>
                  <a:schemeClr val="bg1"/>
                </a:solidFill>
                <a:latin typeface="+mn-ea"/>
              </a:rPr>
              <a:t>관련 자료수집(한국 관광공사 통계자료)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  <a:p>
            <a:pPr marL="285750" indent="-285750" algn="l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 dirty="0">
                <a:solidFill>
                  <a:schemeClr val="bg1"/>
                </a:solidFill>
                <a:latin typeface="+mn-ea"/>
              </a:rPr>
              <a:t>안전관리수칙 페이지 </a:t>
            </a:r>
            <a:r>
              <a:rPr lang="ko-KR" altLang="en-US" spc="-140" dirty="0" smtClean="0">
                <a:solidFill>
                  <a:schemeClr val="bg1"/>
                </a:solidFill>
                <a:latin typeface="+mn-ea"/>
              </a:rPr>
              <a:t>구현</a:t>
            </a:r>
            <a:r>
              <a:rPr lang="en-US" altLang="ko-KR" spc="-14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pc="-140" dirty="0" smtClean="0">
                <a:solidFill>
                  <a:schemeClr val="bg1"/>
                </a:solidFill>
                <a:latin typeface="+mn-ea"/>
              </a:rPr>
              <a:t>서브페이지 수정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  <a:p>
            <a:pPr marL="285750" indent="-285750" algn="l" latinLnBrk="0">
              <a:lnSpc>
                <a:spcPct val="150000"/>
              </a:lnSpc>
              <a:buFont typeface="Wingdings"/>
              <a:buChar char="§"/>
            </a:pPr>
            <a:r>
              <a:rPr lang="en-US" altLang="ko-KR" spc="-140" dirty="0" smtClean="0">
                <a:solidFill>
                  <a:schemeClr val="bg1"/>
                </a:solidFill>
                <a:latin typeface="+mn-ea"/>
              </a:rPr>
              <a:t>P </a:t>
            </a:r>
            <a:r>
              <a:rPr lang="en-US" altLang="ko-KR" spc="-140" dirty="0" err="1">
                <a:solidFill>
                  <a:schemeClr val="bg1"/>
                </a:solidFill>
                <a:latin typeface="+mn-ea"/>
              </a:rPr>
              <a:t>P</a:t>
            </a:r>
            <a:r>
              <a:rPr lang="ko-KR" altLang="en-US" spc="-14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pc="-140" dirty="0" err="1">
                <a:solidFill>
                  <a:schemeClr val="bg1"/>
                </a:solidFill>
                <a:latin typeface="+mn-ea"/>
              </a:rPr>
              <a:t>T</a:t>
            </a:r>
            <a:r>
              <a:rPr lang="ko-KR" altLang="en-US" spc="-140" dirty="0" smtClean="0">
                <a:solidFill>
                  <a:schemeClr val="bg1"/>
                </a:solidFill>
                <a:latin typeface="+mn-ea"/>
              </a:rPr>
              <a:t> 자료  만들기 </a:t>
            </a:r>
            <a:r>
              <a:rPr lang="en-US" altLang="ko-KR" spc="-14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pc="-140" dirty="0" smtClean="0">
                <a:solidFill>
                  <a:schemeClr val="bg1"/>
                </a:solidFill>
                <a:latin typeface="+mn-ea"/>
              </a:rPr>
              <a:t>로고</a:t>
            </a:r>
            <a:r>
              <a:rPr lang="en-US" altLang="ko-KR" spc="-14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pc="-140" dirty="0" err="1" smtClean="0">
                <a:solidFill>
                  <a:schemeClr val="bg1"/>
                </a:solidFill>
                <a:latin typeface="+mn-ea"/>
              </a:rPr>
              <a:t>파비콘</a:t>
            </a:r>
            <a:r>
              <a:rPr lang="en-US" altLang="ko-KR" spc="-14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 typeface="Wingdings"/>
              <a:buChar char="§"/>
            </a:pPr>
            <a:endParaRPr lang="ko-KR" altLang="en-US" dirty="0">
              <a:solidFill>
                <a:schemeClr val="bg1"/>
              </a:solidFill>
              <a:latin typeface="G마켓 산스 TTF Light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854190" y="1853565"/>
            <a:ext cx="4009390" cy="17532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lnSpc>
                <a:spcPct val="150000"/>
              </a:lnSpc>
              <a:buFontTx/>
              <a:buNone/>
            </a:pPr>
            <a:r>
              <a:rPr lang="ko-KR" altLang="en-US" sz="1800" b="1" spc="-140" dirty="0">
                <a:solidFill>
                  <a:schemeClr val="bg1"/>
                </a:solidFill>
                <a:latin typeface="G마켓 산스 TTF Light" charset="0"/>
                <a:ea typeface="G마켓 산스 TTF Light" charset="0"/>
                <a:cs typeface="+mn-cs"/>
              </a:rPr>
              <a:t>이</a:t>
            </a:r>
            <a:r>
              <a:rPr lang="ko-KR" altLang="en-US" b="1" spc="-140" dirty="0">
                <a:solidFill>
                  <a:schemeClr val="bg1"/>
                </a:solidFill>
                <a:latin typeface="+mn-ea"/>
              </a:rPr>
              <a:t> 준 우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  <a:p>
            <a:pPr marL="285750" indent="-285750" algn="r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 dirty="0" err="1">
                <a:solidFill>
                  <a:schemeClr val="bg1"/>
                </a:solidFill>
                <a:latin typeface="+mn-ea"/>
              </a:rPr>
              <a:t>캠핑장</a:t>
            </a:r>
            <a:r>
              <a:rPr lang="ko-KR" altLang="en-US" spc="-140" dirty="0">
                <a:solidFill>
                  <a:schemeClr val="bg1"/>
                </a:solidFill>
                <a:latin typeface="+mn-ea"/>
              </a:rPr>
              <a:t> 찾기 페이지 구현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  <a:p>
            <a:pPr marL="285750" indent="-285750" algn="r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 dirty="0">
                <a:solidFill>
                  <a:schemeClr val="bg1"/>
                </a:solidFill>
                <a:latin typeface="+mn-ea"/>
              </a:rPr>
              <a:t> 프로젝트 전반적인 수정 </a:t>
            </a:r>
            <a:r>
              <a:rPr lang="ko-KR" altLang="en-US" sz="1800" spc="-140" dirty="0">
                <a:solidFill>
                  <a:schemeClr val="bg1"/>
                </a:solidFill>
                <a:latin typeface="G마켓 산스 TTF Light" charset="0"/>
                <a:ea typeface="G마켓 산스 TTF Light" charset="0"/>
                <a:cs typeface="+mn-cs"/>
              </a:rPr>
              <a:t>보완</a:t>
            </a:r>
            <a:r>
              <a:rPr lang="ko-KR" altLang="en-US" spc="-14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800" spc="-140" dirty="0">
                <a:solidFill>
                  <a:schemeClr val="bg1"/>
                </a:solidFill>
                <a:latin typeface="G마켓 산스 TTF Light" charset="0"/>
                <a:ea typeface="G마켓 산스 TTF Light" charset="0"/>
                <a:cs typeface="+mn-cs"/>
              </a:rPr>
              <a:t>작업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  <a:p>
            <a:pPr marL="285750" indent="-285750" algn="r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 dirty="0">
                <a:solidFill>
                  <a:schemeClr val="bg1"/>
                </a:solidFill>
                <a:latin typeface="+mn-ea"/>
              </a:rPr>
              <a:t>카카오 </a:t>
            </a:r>
            <a:r>
              <a:rPr lang="ko-KR" altLang="en-US" spc="-140" dirty="0" err="1">
                <a:solidFill>
                  <a:schemeClr val="bg1"/>
                </a:solidFill>
                <a:latin typeface="+mn-ea"/>
              </a:rPr>
              <a:t>Api</a:t>
            </a:r>
            <a:r>
              <a:rPr lang="ko-KR" altLang="en-US" spc="-140" dirty="0">
                <a:solidFill>
                  <a:schemeClr val="bg1"/>
                </a:solidFill>
                <a:latin typeface="+mn-ea"/>
              </a:rPr>
              <a:t> 자료 수집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7329805" y="4305300"/>
            <a:ext cx="3514725" cy="17532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lnSpc>
                <a:spcPct val="150000"/>
              </a:lnSpc>
              <a:buFontTx/>
              <a:buNone/>
            </a:pPr>
            <a:r>
              <a:rPr lang="ko-KR" altLang="en-US" sz="1800" b="1" spc="-140" dirty="0">
                <a:solidFill>
                  <a:schemeClr val="bg1"/>
                </a:solidFill>
                <a:latin typeface="G마켓 산스 TTF Light" charset="0"/>
                <a:ea typeface="G마켓 산스 TTF Light" charset="0"/>
                <a:cs typeface="+mn-cs"/>
              </a:rPr>
              <a:t>박</a:t>
            </a:r>
            <a:r>
              <a:rPr lang="ko-KR" altLang="en-US" b="1" spc="-140" dirty="0">
                <a:solidFill>
                  <a:schemeClr val="bg1"/>
                </a:solidFill>
                <a:latin typeface="+mn-ea"/>
              </a:rPr>
              <a:t> 은 지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  <a:p>
            <a:pPr marL="285750" indent="-285750" algn="r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 dirty="0">
                <a:solidFill>
                  <a:schemeClr val="bg1"/>
                </a:solidFill>
                <a:latin typeface="G마켓 산스 TTF Light" charset="0"/>
              </a:rPr>
              <a:t>페이지 관련 자료수집(이미지)</a:t>
            </a:r>
            <a:endParaRPr lang="ko-KR" altLang="en-US" dirty="0">
              <a:solidFill>
                <a:schemeClr val="bg1"/>
              </a:solidFill>
              <a:latin typeface="G마켓 산스 TTF Light" charset="0"/>
            </a:endParaRPr>
          </a:p>
          <a:p>
            <a:pPr marL="285750" indent="-285750" algn="r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 dirty="0" err="1">
                <a:solidFill>
                  <a:schemeClr val="bg1"/>
                </a:solidFill>
                <a:latin typeface="G마켓 산스 TTF Light" charset="0"/>
              </a:rPr>
              <a:t>캠핑장</a:t>
            </a:r>
            <a:r>
              <a:rPr lang="ko-KR" altLang="en-US" spc="-140" dirty="0">
                <a:solidFill>
                  <a:schemeClr val="bg1"/>
                </a:solidFill>
                <a:latin typeface="G마켓 산스 TTF Light" charset="0"/>
              </a:rPr>
              <a:t> 추천 페이지 구현</a:t>
            </a:r>
            <a:endParaRPr lang="ko-KR" altLang="en-US" dirty="0">
              <a:solidFill>
                <a:schemeClr val="bg1"/>
              </a:solidFill>
              <a:latin typeface="G마켓 산스 TTF Light" charset="0"/>
            </a:endParaRPr>
          </a:p>
          <a:p>
            <a:pPr marL="285750" indent="-285750" algn="r" latinLnBrk="0">
              <a:lnSpc>
                <a:spcPct val="150000"/>
              </a:lnSpc>
              <a:buFont typeface="Wingdings"/>
              <a:buChar char="§"/>
            </a:pPr>
            <a:r>
              <a:rPr lang="ko-KR" altLang="en-US" spc="-140" dirty="0">
                <a:solidFill>
                  <a:schemeClr val="bg1"/>
                </a:solidFill>
                <a:latin typeface="G마켓 산스 TTF Light" charset="0"/>
              </a:rPr>
              <a:t>주제 선정</a:t>
            </a:r>
            <a:endParaRPr lang="ko-KR" altLang="en-US" dirty="0">
              <a:solidFill>
                <a:schemeClr val="bg1"/>
              </a:solidFill>
              <a:latin typeface="G마켓 산스 TTF Light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EB4A7B-A4B5-4707-B490-8EFB8CB79B21}"/>
              </a:ext>
            </a:extLst>
          </p:cNvPr>
          <p:cNvSpPr/>
          <p:nvPr/>
        </p:nvSpPr>
        <p:spPr>
          <a:xfrm>
            <a:off x="218001" y="250517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2800" b="1" dirty="0">
                <a:solidFill>
                  <a:schemeClr val="bg1"/>
                </a:solidFill>
                <a:latin typeface="G마켓 산스 TTF Bold" charset="0"/>
                <a:ea typeface="G마켓 산스 TTF Bold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41893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09550" y="228600"/>
            <a:ext cx="567055" cy="567055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861695" y="285750"/>
            <a:ext cx="3160395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 dirty="0">
                <a:solidFill>
                  <a:schemeClr val="tx1"/>
                </a:solidFill>
                <a:latin typeface="G마켓 산스 TTF Bold" charset="0"/>
                <a:ea typeface="G마켓 산스 TTF Bold" charset="0"/>
                <a:cs typeface="+mn-cs"/>
              </a:rPr>
              <a:t>애로사항</a:t>
            </a: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 및 해결방안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32382"/>
              </p:ext>
            </p:extLst>
          </p:nvPr>
        </p:nvGraphicFramePr>
        <p:xfrm>
          <a:off x="599440" y="1290955"/>
          <a:ext cx="10975340" cy="5026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48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b="0" i="0" kern="1200" dirty="0">
                          <a:solidFill>
                            <a:schemeClr val="bg1"/>
                          </a:solidFill>
                          <a:latin typeface="G마켓 산스 TTF Bold" charset="0"/>
                          <a:ea typeface="G마켓 산스 TTF Bold" charset="0"/>
                        </a:rPr>
                        <a:t>페이지 별</a:t>
                      </a:r>
                    </a:p>
                  </a:txBody>
                  <a:tcPr anchor="ctr">
                    <a:lnR w="6350" cap="flat" cmpd="sng" algn="ctr">
                      <a:solidFill>
                        <a:srgbClr val="487B7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EC59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b="0" i="0" kern="1200">
                          <a:solidFill>
                            <a:schemeClr val="bg1"/>
                          </a:solidFill>
                          <a:latin typeface="G마켓 산스 TTF Bold" charset="0"/>
                          <a:ea typeface="G마켓 산스 TTF Bold" charset="0"/>
                        </a:rPr>
                        <a:t>애로 사항 및 해결방안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87B7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EC59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2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800" b="0" i="0" kern="1200" spc="-14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메인</a:t>
                      </a:r>
                      <a:r>
                        <a:rPr lang="en-US" altLang="ko-KR" sz="1800" b="0" i="0" kern="1200" spc="-14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 </a:t>
                      </a:r>
                      <a:r>
                        <a:rPr lang="ko-KR" altLang="en-US" sz="1800" b="0" i="0" kern="1200" spc="-14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페이지</a:t>
                      </a:r>
                      <a:endParaRPr lang="en-US" altLang="ko-KR" sz="1800" b="0" i="0" kern="1200" spc="-140" dirty="0" smtClean="0">
                        <a:solidFill>
                          <a:srgbClr val="40474D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800" b="0" i="0" kern="1200" spc="-14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로그인</a:t>
                      </a:r>
                      <a:r>
                        <a:rPr lang="en-US" altLang="ko-KR" sz="1800" b="0" i="0" kern="1200" spc="-14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, </a:t>
                      </a:r>
                      <a:r>
                        <a:rPr lang="ko-KR" altLang="en-US" sz="1800" b="0" i="0" kern="1200" spc="-14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회원가입 </a:t>
                      </a:r>
                      <a:endParaRPr lang="ko-KR" altLang="en-US" sz="1800" b="0" i="0" kern="1200" dirty="0">
                        <a:solidFill>
                          <a:srgbClr val="40474D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EC59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메인페이지에서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+mn-ea"/>
                        </a:rPr>
                        <a:t> 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주제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+mn-ea"/>
                        </a:rPr>
                        <a:t> 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설정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+mn-ea"/>
                        </a:rPr>
                        <a:t> 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시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+mn-ea"/>
                        </a:rPr>
                        <a:t> 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이미지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+mn-ea"/>
                        </a:rPr>
                        <a:t> 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배치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+mn-ea"/>
                        </a:rPr>
                        <a:t> 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및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+mn-ea"/>
                        </a:rPr>
                        <a:t> 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효과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+mn-ea"/>
                        </a:rPr>
                        <a:t> 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설정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+mn-ea"/>
                        </a:rPr>
                        <a:t> 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시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+mn-ea"/>
                        </a:rPr>
                        <a:t> 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시간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+mn-ea"/>
                        </a:rPr>
                        <a:t> 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소요</a:t>
                      </a:r>
                      <a:endParaRPr lang="ko-KR" altLang="en-US" sz="1400" b="0" i="0" kern="1200" dirty="0">
                        <a:solidFill>
                          <a:srgbClr val="40474D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해결방안 </a:t>
                      </a:r>
                      <a:r>
                        <a:rPr lang="en-US" altLang="ko-KR" sz="1400" b="0" i="0" kern="1200" spc="-14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+mn-ea"/>
                        </a:rPr>
                        <a:t>= &gt; 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팀원들과 지속적인 아이디어 공유 및 피드백을 통하여 주제와 어울리는 부분 적용</a:t>
                      </a:r>
                      <a:r>
                        <a:rPr lang="en-US" altLang="ko-KR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rgbClr val="40474D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EC59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29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800" b="0" i="0" kern="1200" spc="-14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안전수칙 페이지</a:t>
                      </a:r>
                      <a:endParaRPr lang="ko-KR" altLang="en-US" sz="1800" b="0" i="0" kern="1200" dirty="0">
                        <a:solidFill>
                          <a:srgbClr val="40474D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1" indent="-342900" algn="ctr" latinLnBrk="1">
                        <a:buFontTx/>
                        <a:buNone/>
                      </a:pP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스타일 작업 시 </a:t>
                      </a:r>
                      <a:r>
                        <a:rPr lang="en-US" altLang="ko-KR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SCSS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로 작업</a:t>
                      </a:r>
                      <a:r>
                        <a:rPr lang="en-US" altLang="ko-KR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, 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전체 및 반응 형 까지 한번에 작업 할 수 있다는 큰 장점</a:t>
                      </a:r>
                      <a:r>
                        <a:rPr lang="en-US" altLang="ko-KR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, but, 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처음 작업 시 </a:t>
                      </a:r>
                      <a:r>
                        <a:rPr lang="ko-KR" altLang="en-US" sz="1400" b="0" i="0" kern="1200" spc="-140" dirty="0" err="1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딜레이</a:t>
                      </a:r>
                      <a:r>
                        <a:rPr lang="ko-KR" altLang="en-US" sz="1400" b="0" i="0" kern="1200" spc="-14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 발생</a:t>
                      </a:r>
                      <a:r>
                        <a:rPr lang="en-US" altLang="ko-KR" sz="1400" b="0" i="0" kern="1200" spc="-14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,</a:t>
                      </a:r>
                      <a:r>
                        <a:rPr lang="ko-KR" altLang="en-US" sz="1400" b="0" i="0" kern="1200" spc="-14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 </a:t>
                      </a:r>
                      <a:endParaRPr lang="ko-KR" altLang="en-US" sz="1400" b="0" i="0" kern="1200" dirty="0">
                        <a:solidFill>
                          <a:srgbClr val="40474D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  <a:p>
                      <a:pPr marL="342900" lvl="1" indent="-342900" algn="ctr" latinLnBrk="1">
                        <a:buFontTx/>
                        <a:buNone/>
                      </a:pP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모 달 창</a:t>
                      </a:r>
                      <a:r>
                        <a:rPr lang="en-US" altLang="ko-KR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(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동영상</a:t>
                      </a:r>
                      <a:r>
                        <a:rPr lang="en-US" altLang="ko-KR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) 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작업중 </a:t>
                      </a:r>
                      <a:r>
                        <a:rPr lang="en-US" altLang="ko-KR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, 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반응 형</a:t>
                      </a:r>
                      <a:r>
                        <a:rPr lang="en-US" altLang="ko-KR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(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모바일</a:t>
                      </a:r>
                      <a:r>
                        <a:rPr lang="en-US" altLang="ko-KR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) 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에서 크기가 원하는 대로 맞춰지지 않았음 </a:t>
                      </a:r>
                      <a:endParaRPr lang="ko-KR" altLang="en-US" sz="1400" b="0" i="0" kern="1200" dirty="0">
                        <a:solidFill>
                          <a:srgbClr val="40474D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400" b="0" i="0" kern="1200" spc="-14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= &gt; 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해결방안 </a:t>
                      </a:r>
                      <a:r>
                        <a:rPr lang="en-US" altLang="ko-KR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: 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자바스크립트로 조건 문 활용하여 </a:t>
                      </a:r>
                      <a:r>
                        <a:rPr lang="en-US" altLang="ko-KR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width, height 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값 </a:t>
                      </a:r>
                      <a:r>
                        <a:rPr lang="en-US" altLang="ko-KR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%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로</a:t>
                      </a:r>
                      <a:r>
                        <a:rPr lang="en-US" altLang="ko-KR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 </a:t>
                      </a:r>
                      <a:r>
                        <a:rPr lang="ko-KR" altLang="en-US" sz="1400" b="0" i="0" kern="1200" spc="-140" dirty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설정 후 크기 조절 </a:t>
                      </a:r>
                      <a:endParaRPr lang="en-US" altLang="ko-KR" sz="1400" b="0" i="0" kern="1200" spc="-140" dirty="0" smtClean="0">
                        <a:solidFill>
                          <a:srgbClr val="40474D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400" b="0" i="0" kern="1200" spc="-14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정보 전달의 비중이 크기 때문에 유저들로 하여금 </a:t>
                      </a:r>
                      <a:r>
                        <a:rPr lang="ko-KR" altLang="en-US" sz="1400" b="0" i="0" kern="1200" spc="-140" dirty="0" err="1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가독성을</a:t>
                      </a:r>
                      <a:r>
                        <a:rPr lang="ko-KR" altLang="en-US" sz="1400" b="0" i="0" kern="1200" spc="-14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 높이기 위한 고민을 많이 하였음</a:t>
                      </a:r>
                      <a:r>
                        <a:rPr lang="en-US" altLang="ko-KR" sz="1400" b="0" i="0" kern="1200" spc="-14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. </a:t>
                      </a:r>
                      <a:endParaRPr lang="ko-KR" altLang="en-US" sz="1400" b="0" i="0" kern="1200" dirty="0">
                        <a:solidFill>
                          <a:srgbClr val="40474D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2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800" b="0" i="0" kern="1200" spc="-140" dirty="0" err="1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캠핑장</a:t>
                      </a:r>
                      <a:r>
                        <a:rPr lang="ko-KR" altLang="en-US" sz="1800" b="0" i="0" kern="1200" spc="-14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 찾기 페이지</a:t>
                      </a:r>
                      <a:endParaRPr lang="ko-KR" altLang="en-US" sz="1800" b="0" i="0" kern="1200" dirty="0">
                        <a:solidFill>
                          <a:srgbClr val="40474D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400" b="0" i="0" kern="120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처음 주제 선정 시</a:t>
                      </a:r>
                      <a:r>
                        <a:rPr lang="en-US" altLang="ko-KR" sz="1400" b="0" i="0" kern="120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호출할 </a:t>
                      </a:r>
                      <a:r>
                        <a:rPr lang="en-US" altLang="ko-KR" sz="1400" b="0" i="0" kern="120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API</a:t>
                      </a:r>
                      <a:r>
                        <a:rPr lang="ko-KR" altLang="en-US" sz="1400" b="0" i="0" kern="120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자료가 부족하고</a:t>
                      </a:r>
                      <a:r>
                        <a:rPr lang="en-US" altLang="ko-KR" sz="1400" b="0" i="0" kern="120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찾는 과정에서 고민을 많이 했으며</a:t>
                      </a:r>
                      <a:r>
                        <a:rPr lang="en-US" altLang="ko-KR" sz="1400" b="0" i="0" kern="120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,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400" b="0" i="0" kern="120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그러다 보니 작업중에 과정이 생각보다 복잡해졌다는 부분이 있었으나</a:t>
                      </a:r>
                      <a:r>
                        <a:rPr lang="en-US" altLang="ko-KR" sz="1400" b="0" i="0" kern="120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,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400" b="0" i="0" kern="120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 조원들과 지속적인 피드백으로 해결방법을 모색 </a:t>
                      </a:r>
                      <a:endParaRPr lang="ko-KR" altLang="en-US" sz="1400" b="0" i="0" kern="1200" dirty="0">
                        <a:solidFill>
                          <a:srgbClr val="40474D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2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800" b="0" i="0" kern="1200" spc="-140" dirty="0" err="1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캠핑장</a:t>
                      </a:r>
                      <a:r>
                        <a:rPr lang="ko-KR" altLang="en-US" sz="1800" b="0" i="0" kern="1200" spc="-14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 추천 페이지</a:t>
                      </a:r>
                      <a:endParaRPr lang="ko-KR" altLang="en-US" sz="1800" b="0" i="0" kern="1200" dirty="0">
                        <a:solidFill>
                          <a:srgbClr val="40474D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400" b="0" i="0" kern="120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해당 이미지에 링크를 추가하는 부분이 어려웠지만</a:t>
                      </a:r>
                      <a:r>
                        <a:rPr lang="en-US" altLang="ko-KR" sz="1400" b="0" i="0" kern="120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, 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400" b="0" i="0" kern="120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&lt; a &gt;</a:t>
                      </a:r>
                      <a:r>
                        <a:rPr lang="ko-KR" altLang="en-US" sz="1400" b="0" i="0" kern="120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태그에 링크를 추가하여 상세보기칸을 만들어 해결</a:t>
                      </a:r>
                      <a:r>
                        <a:rPr lang="en-US" altLang="ko-KR" sz="1400" b="0" i="0" kern="120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,</a:t>
                      </a:r>
                      <a:r>
                        <a:rPr lang="en-US" altLang="ko-KR" sz="1400" b="0" i="0" kern="1200" baseline="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 </a:t>
                      </a:r>
                      <a:endParaRPr lang="ko-KR" altLang="en-US" sz="1400" b="0" i="0" kern="1200" dirty="0">
                        <a:solidFill>
                          <a:srgbClr val="40474D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423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b="0" i="0" kern="1200" spc="-14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작업 중 공통점 </a:t>
                      </a:r>
                      <a:r>
                        <a:rPr lang="en-US" altLang="ko-KR" sz="1600" b="0" i="0" kern="1200" spc="-14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: </a:t>
                      </a:r>
                      <a:r>
                        <a:rPr lang="ko-KR" altLang="en-US" sz="1600" b="0" i="0" kern="1200" spc="-14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프로젝트 작업 시 지속적인 피드백을 통해 문제</a:t>
                      </a:r>
                      <a:r>
                        <a:rPr lang="ko-KR" altLang="en-US" sz="1600" b="0" i="0" kern="1200" spc="-140" baseline="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 해결</a:t>
                      </a:r>
                      <a:r>
                        <a:rPr lang="en-US" altLang="ko-KR" sz="1600" b="0" i="0" kern="1200" spc="-140" baseline="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.  </a:t>
                      </a:r>
                      <a:r>
                        <a:rPr lang="ko-KR" altLang="en-US" sz="1600" b="0" i="0" kern="1200" spc="-140" baseline="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즉 </a:t>
                      </a:r>
                      <a:r>
                        <a:rPr lang="en-US" altLang="ko-KR" sz="1600" b="0" i="0" kern="1200" spc="-140" baseline="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,  ‘ </a:t>
                      </a:r>
                      <a:r>
                        <a:rPr lang="ko-KR" altLang="en-US" sz="1600" b="0" i="0" kern="1200" spc="-140" baseline="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협업 </a:t>
                      </a:r>
                      <a:r>
                        <a:rPr lang="en-US" altLang="ko-KR" sz="1600" b="0" i="0" kern="1200" spc="-140" baseline="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’ </a:t>
                      </a:r>
                      <a:r>
                        <a:rPr lang="ko-KR" altLang="en-US" sz="1600" b="0" i="0" kern="1200" spc="-140" baseline="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과 </a:t>
                      </a:r>
                      <a:r>
                        <a:rPr lang="en-US" altLang="ko-KR" sz="1600" b="0" i="0" kern="1200" spc="-140" baseline="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‘ </a:t>
                      </a:r>
                      <a:r>
                        <a:rPr lang="ko-KR" altLang="en-US" sz="1600" b="0" i="0" kern="1200" spc="-140" baseline="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소통 </a:t>
                      </a:r>
                      <a:r>
                        <a:rPr lang="en-US" altLang="ko-KR" sz="1600" b="0" i="0" kern="1200" spc="-140" baseline="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‘ </a:t>
                      </a:r>
                      <a:r>
                        <a:rPr lang="ko-KR" altLang="en-US" sz="1600" b="0" i="0" kern="1200" spc="-140" baseline="0" dirty="0" smtClean="0">
                          <a:solidFill>
                            <a:srgbClr val="40474D"/>
                          </a:solidFill>
                          <a:latin typeface="G마켓 산스 TTF Light" charset="0"/>
                          <a:ea typeface="G마켓 산스 TTF Light" charset="0"/>
                        </a:rPr>
                        <a:t>의 중요성</a:t>
                      </a:r>
                      <a:endParaRPr lang="ko-KR" altLang="en-US" sz="1600" b="0" i="0" kern="1200" dirty="0">
                        <a:solidFill>
                          <a:srgbClr val="40474D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anchor="ctr"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7B7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CF9AB96-924F-46BA-9FC9-B047E0926FAF}"/>
              </a:ext>
            </a:extLst>
          </p:cNvPr>
          <p:cNvSpPr/>
          <p:nvPr/>
        </p:nvSpPr>
        <p:spPr>
          <a:xfrm>
            <a:off x="226454" y="247724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2800" b="1" dirty="0">
                <a:solidFill>
                  <a:schemeClr val="bg1"/>
                </a:solidFill>
                <a:latin typeface="G마켓 산스 TTF Bold" charset="0"/>
                <a:ea typeface="G마켓 산스 TTF Bold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449178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alphaModFix amt="9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5DF83C5-95D9-4B5F-B6A0-0CAC8CD82C2B}"/>
              </a:ext>
            </a:extLst>
          </p:cNvPr>
          <p:cNvGrpSpPr/>
          <p:nvPr/>
        </p:nvGrpSpPr>
        <p:grpSpPr>
          <a:xfrm>
            <a:off x="3751580" y="1015365"/>
            <a:ext cx="4634865" cy="2689225"/>
            <a:chOff x="3751580" y="1015365"/>
            <a:chExt cx="4634865" cy="2689225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127F2A3-7073-425C-BD2B-E0F0296AF9F0}"/>
                </a:ext>
              </a:extLst>
            </p:cNvPr>
            <p:cNvCxnSpPr>
              <a:cxnSpLocks/>
            </p:cNvCxnSpPr>
            <p:nvPr/>
          </p:nvCxnSpPr>
          <p:spPr>
            <a:xfrm>
              <a:off x="3751580" y="2499360"/>
              <a:ext cx="46348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1251CDB-A2FF-42C0-B735-FD73CFDA354A}"/>
                </a:ext>
              </a:extLst>
            </p:cNvPr>
            <p:cNvCxnSpPr>
              <a:cxnSpLocks/>
            </p:cNvCxnSpPr>
            <p:nvPr/>
          </p:nvCxnSpPr>
          <p:spPr>
            <a:xfrm>
              <a:off x="3751580" y="3704590"/>
              <a:ext cx="46348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405209-0C55-4C1D-A6C4-56478FDE2A1D}"/>
                </a:ext>
              </a:extLst>
            </p:cNvPr>
            <p:cNvSpPr txBox="1"/>
            <p:nvPr/>
          </p:nvSpPr>
          <p:spPr>
            <a:xfrm>
              <a:off x="4668520" y="2820670"/>
              <a:ext cx="2800985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spc="-300" dirty="0">
                  <a:solidFill>
                    <a:schemeClr val="bg1"/>
                  </a:solidFill>
                  <a:latin typeface="+mj-ea"/>
                  <a:ea typeface="+mj-ea"/>
                </a:rPr>
                <a:t>프로젝트 시연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103010-AD61-4EEC-9C0F-95B43F3DB3C1}"/>
                </a:ext>
              </a:extLst>
            </p:cNvPr>
            <p:cNvSpPr txBox="1"/>
            <p:nvPr/>
          </p:nvSpPr>
          <p:spPr>
            <a:xfrm>
              <a:off x="4308475" y="1015365"/>
              <a:ext cx="184785" cy="1323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8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9124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alphaModFix amt="9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3827145" y="2825750"/>
            <a:ext cx="4717415" cy="923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5400" b="1">
                <a:solidFill>
                  <a:schemeClr val="bg1"/>
                </a:solidFill>
                <a:latin typeface="G마켓 산스 TTF Bold" charset="0"/>
                <a:ea typeface="G마켓 산스 TTF Bold" charset="0"/>
              </a:rPr>
              <a:t>감사합니다</a:t>
            </a:r>
            <a:r>
              <a:rPr lang="en-US" altLang="ko-KR" sz="4000">
                <a:solidFill>
                  <a:schemeClr val="bg1"/>
                </a:solidFill>
                <a:latin typeface="G마켓 산스 TTF Bold" charset="0"/>
                <a:ea typeface="G마켓 산스 TTF Bold" charset="0"/>
                <a:cs typeface="+mn-cs"/>
              </a:rPr>
              <a:t>!</a:t>
            </a:r>
            <a:endParaRPr lang="ko-KR" altLang="en-US" sz="4000">
              <a:solidFill>
                <a:schemeClr val="bg1"/>
              </a:solidFill>
              <a:latin typeface="G마켓 산스 TTF Bold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44295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마켓 산스 TTF Bold_에스코어">
      <a:majorFont>
        <a:latin typeface="에스코어 드림 9 Black"/>
        <a:ea typeface="G마켓 산스 TTF Bold"/>
        <a:cs typeface=""/>
      </a:majorFont>
      <a:minorFont>
        <a:latin typeface="에스코어 드림 3 Light"/>
        <a:ea typeface="G마켓 산스 TTF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Pages>8</Pages>
  <Words>470</Words>
  <Characters>0</Characters>
  <Application>Microsoft Office PowerPoint</Application>
  <DocSecurity>0</DocSecurity>
  <PresentationFormat>와이드스크린</PresentationFormat>
  <Lines>0</Lines>
  <Paragraphs>107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G마켓 산스 TTF Bold</vt:lpstr>
      <vt:lpstr>G마켓 산스 TTF Light</vt:lpstr>
      <vt:lpstr>에스코어 드림 3 Light</vt:lpstr>
      <vt:lpstr>에스코어 드림 9 Black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20</cp:revision>
  <dcterms:modified xsi:type="dcterms:W3CDTF">2023-04-05T05:47:02Z</dcterms:modified>
  <cp:version>9.104.146.48620</cp:version>
</cp:coreProperties>
</file>