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910D9-59B8-487F-BBD7-A986D1C6210E}" type="datetimeFigureOut">
              <a:rPr lang="zh-TW" altLang="en-US" smtClean="0"/>
              <a:t>2021/2/20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CB06D-20A0-4030-ADA0-DFEFCEF922B4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4980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910D9-59B8-487F-BBD7-A986D1C6210E}" type="datetimeFigureOut">
              <a:rPr lang="zh-TW" altLang="en-US" smtClean="0"/>
              <a:t>2021/2/20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CB06D-20A0-4030-ADA0-DFEFCEF922B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5069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910D9-59B8-487F-BBD7-A986D1C6210E}" type="datetimeFigureOut">
              <a:rPr lang="zh-TW" altLang="en-US" smtClean="0"/>
              <a:t>2021/2/20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CB06D-20A0-4030-ADA0-DFEFCEF922B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5474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910D9-59B8-487F-BBD7-A986D1C6210E}" type="datetimeFigureOut">
              <a:rPr lang="zh-TW" altLang="en-US" smtClean="0"/>
              <a:t>2021/2/20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CB06D-20A0-4030-ADA0-DFEFCEF922B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3268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910D9-59B8-487F-BBD7-A986D1C6210E}" type="datetimeFigureOut">
              <a:rPr lang="zh-TW" altLang="en-US" smtClean="0"/>
              <a:t>2021/2/20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CB06D-20A0-4030-ADA0-DFEFCEF922B4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8563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910D9-59B8-487F-BBD7-A986D1C6210E}" type="datetimeFigureOut">
              <a:rPr lang="zh-TW" altLang="en-US" smtClean="0"/>
              <a:t>2021/2/20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CB06D-20A0-4030-ADA0-DFEFCEF922B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3953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910D9-59B8-487F-BBD7-A986D1C6210E}" type="datetimeFigureOut">
              <a:rPr lang="zh-TW" altLang="en-US" smtClean="0"/>
              <a:t>2021/2/20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CB06D-20A0-4030-ADA0-DFEFCEF922B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910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910D9-59B8-487F-BBD7-A986D1C6210E}" type="datetimeFigureOut">
              <a:rPr lang="zh-TW" altLang="en-US" smtClean="0"/>
              <a:t>2021/2/20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CB06D-20A0-4030-ADA0-DFEFCEF922B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9464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910D9-59B8-487F-BBD7-A986D1C6210E}" type="datetimeFigureOut">
              <a:rPr lang="zh-TW" altLang="en-US" smtClean="0"/>
              <a:t>2021/2/20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CB06D-20A0-4030-ADA0-DFEFCEF922B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5856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A0910D9-59B8-487F-BBD7-A986D1C6210E}" type="datetimeFigureOut">
              <a:rPr lang="zh-TW" altLang="en-US" smtClean="0"/>
              <a:t>2021/2/20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A1CB06D-20A0-4030-ADA0-DFEFCEF922B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3370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910D9-59B8-487F-BBD7-A986D1C6210E}" type="datetimeFigureOut">
              <a:rPr lang="zh-TW" altLang="en-US" smtClean="0"/>
              <a:t>2021/2/20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CB06D-20A0-4030-ADA0-DFEFCEF922B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5076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A0910D9-59B8-487F-BBD7-A986D1C6210E}" type="datetimeFigureOut">
              <a:rPr lang="zh-TW" altLang="en-US" smtClean="0"/>
              <a:t>2021/2/20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A1CB06D-20A0-4030-ADA0-DFEFCEF922B4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8197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8F0F31-2254-4F29-AD0E-14F287BE07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0220 Report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8FA8D21-624F-40B2-8D4D-35B2A19F11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Team 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45525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2080F86-F4BB-481D-AF42-BB59F4336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/>
              <a:t>Download Microsoft Azure Storage Explorer</a:t>
            </a:r>
            <a:endParaRPr lang="zh-TW" altLang="en-US" sz="36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1BD250B-E1E4-4DE9-A024-1D1499855E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8ECB845-A05C-4413-8753-8D55D00BDA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681" y="1845734"/>
            <a:ext cx="11197701" cy="4517556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3B6FB007-F69C-4357-BCD3-73253D96F5E7}"/>
              </a:ext>
            </a:extLst>
          </p:cNvPr>
          <p:cNvSpPr txBox="1"/>
          <p:nvPr/>
        </p:nvSpPr>
        <p:spPr>
          <a:xfrm>
            <a:off x="3355760" y="4654119"/>
            <a:ext cx="1003177" cy="6458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70510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3212EB9-9BC4-4F2E-88B8-D31228395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Add Container (named </a:t>
            </a:r>
            <a:r>
              <a:rPr lang="en-US" altLang="zh-TW" i="1" dirty="0" err="1"/>
              <a:t>pttraw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2F438C4-47C5-44EB-BDB0-BD5A2083A3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AD3C3F9-51DD-4289-B569-8D15848246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083" y="1845734"/>
            <a:ext cx="3073710" cy="4222827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DF58F3C5-2B93-400C-8A7C-4C79FAEAD8A1}"/>
              </a:ext>
            </a:extLst>
          </p:cNvPr>
          <p:cNvSpPr txBox="1"/>
          <p:nvPr/>
        </p:nvSpPr>
        <p:spPr>
          <a:xfrm>
            <a:off x="2041867" y="4884937"/>
            <a:ext cx="2112884" cy="57483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69484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4E88197-65EE-45EF-B0C8-4A5F753D6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Download .json file 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C275672-512E-4B97-80CA-2C352874BB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89877C2-6F0A-491C-A2CA-62CE06A49F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11" y="2490539"/>
            <a:ext cx="12017777" cy="2294525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78775DBA-7F6B-4062-8A50-5C441D8B8582}"/>
              </a:ext>
            </a:extLst>
          </p:cNvPr>
          <p:cNvSpPr txBox="1"/>
          <p:nvPr/>
        </p:nvSpPr>
        <p:spPr>
          <a:xfrm>
            <a:off x="674703" y="2922972"/>
            <a:ext cx="559293" cy="6458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05140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F174ADC-660F-4CCC-88D2-9FBAD6FF3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Category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B065D80-176B-4F78-97CB-361F347056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90B6011-FA58-48F4-AA60-C56AAD3A7F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7050" y="2042901"/>
            <a:ext cx="6057900" cy="3629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2488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7BEA7D-8B73-4948-BDEC-F6D8EE950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3BF8BE5-A982-4EF3-9312-AF24B1A6D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01406DE-F21C-479C-9D1E-1B3A52E796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8920" y="2013603"/>
            <a:ext cx="5615119" cy="3855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57726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5AC3F87-E7B2-496B-9471-18099F9D7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60F380A-B234-4264-9A42-A5B6BD5E9C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BBC13AB-051F-4AB0-9F88-E370487FAC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5327" y="1954108"/>
            <a:ext cx="6041346" cy="4023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5671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1BE526-84F9-4987-8476-2798DB933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Search function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ACD187D-46EF-4FE8-955B-EE99451E2D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776CC4C-3870-4EF8-B07E-47950C8DAE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9465" y="427106"/>
            <a:ext cx="5016995" cy="5658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967389"/>
      </p:ext>
    </p:extLst>
  </p:cSld>
  <p:clrMapOvr>
    <a:masterClrMapping/>
  </p:clrMapOvr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43</TotalTime>
  <Words>22</Words>
  <Application>Microsoft Office PowerPoint</Application>
  <PresentationFormat>寬螢幕</PresentationFormat>
  <Paragraphs>7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1" baseType="lpstr">
      <vt:lpstr>Calibri</vt:lpstr>
      <vt:lpstr>Calibri Light</vt:lpstr>
      <vt:lpstr>回顧</vt:lpstr>
      <vt:lpstr>0220 Report</vt:lpstr>
      <vt:lpstr>Download Microsoft Azure Storage Explorer</vt:lpstr>
      <vt:lpstr>Add Container (named pttraw)</vt:lpstr>
      <vt:lpstr>Download .json file </vt:lpstr>
      <vt:lpstr>Category</vt:lpstr>
      <vt:lpstr>PowerPoint 簡報</vt:lpstr>
      <vt:lpstr>PowerPoint 簡報</vt:lpstr>
      <vt:lpstr>Search function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KAI CHING YEN</dc:creator>
  <cp:lastModifiedBy>KAI CHING YEN</cp:lastModifiedBy>
  <cp:revision>9</cp:revision>
  <dcterms:created xsi:type="dcterms:W3CDTF">2021-02-20T08:02:03Z</dcterms:created>
  <dcterms:modified xsi:type="dcterms:W3CDTF">2021-02-20T08:50:07Z</dcterms:modified>
</cp:coreProperties>
</file>