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9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45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3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5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9.png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8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8.png"/><Relationship Id="rId9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8.png"/><Relationship Id="rId9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8.png"/><Relationship Id="rId9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1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4.png"/><Relationship Id="rId10" Type="http://schemas.openxmlformats.org/officeDocument/2006/relationships/image" Target="../media/image138.png"/><Relationship Id="rId4" Type="http://schemas.openxmlformats.org/officeDocument/2006/relationships/image" Target="../media/image8.png"/><Relationship Id="rId9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45.png"/><Relationship Id="rId7" Type="http://schemas.openxmlformats.org/officeDocument/2006/relationships/image" Target="../media/image144.png"/><Relationship Id="rId12" Type="http://schemas.openxmlformats.org/officeDocument/2006/relationships/image" Target="../media/image148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42.png"/><Relationship Id="rId10" Type="http://schemas.openxmlformats.org/officeDocument/2006/relationships/image" Target="../media/image146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12" Type="http://schemas.openxmlformats.org/officeDocument/2006/relationships/image" Target="../media/image9.png"/><Relationship Id="rId17" Type="http://schemas.openxmlformats.org/officeDocument/2006/relationships/image" Target="../media/image161.png"/><Relationship Id="rId2" Type="http://schemas.openxmlformats.org/officeDocument/2006/relationships/image" Target="../media/image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59.png"/><Relationship Id="rId10" Type="http://schemas.openxmlformats.org/officeDocument/2006/relationships/image" Target="../media/image155.png"/><Relationship Id="rId4" Type="http://schemas.openxmlformats.org/officeDocument/2006/relationships/image" Target="../media/image8.png"/><Relationship Id="rId9" Type="http://schemas.openxmlformats.org/officeDocument/2006/relationships/image" Target="../media/image154.png"/><Relationship Id="rId14" Type="http://schemas.openxmlformats.org/officeDocument/2006/relationships/image" Target="../media/image1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42" y="1756023"/>
            <a:ext cx="5362061" cy="4582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170" y="3558370"/>
            <a:ext cx="5174653" cy="39133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164" y="8208630"/>
            <a:ext cx="4609698" cy="63889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8866" y="8600678"/>
            <a:ext cx="5866715" cy="785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688" y="2096069"/>
            <a:ext cx="4934724" cy="80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814" y="1524109"/>
            <a:ext cx="3301840" cy="17596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4788" y="2946032"/>
            <a:ext cx="2939143" cy="6171429"/>
            <a:chOff x="1504788" y="2946032"/>
            <a:chExt cx="293914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88" y="2946032"/>
              <a:ext cx="293914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54489" y="2946032"/>
            <a:ext cx="4369321" cy="6171429"/>
            <a:chOff x="12554489" y="2946032"/>
            <a:chExt cx="4369321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54489" y="2946032"/>
              <a:ext cx="4369321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7976" y="4749206"/>
            <a:ext cx="6171429" cy="4368254"/>
            <a:chOff x="5237976" y="4749206"/>
            <a:chExt cx="6171429" cy="43682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7976" y="4749206"/>
              <a:ext cx="6171429" cy="436825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2683" y="9101152"/>
            <a:ext cx="3813876" cy="14183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44320" y="9123533"/>
            <a:ext cx="5932390" cy="13783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3190" y="9101152"/>
            <a:ext cx="3817543" cy="1418315"/>
          </a:xfrm>
          <a:prstGeom prst="rect">
            <a:avLst/>
          </a:prstGeom>
        </p:spPr>
      </p:pic>
      <p:pic>
        <p:nvPicPr>
          <p:cNvPr id="19" name="Object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78200" y="571500"/>
            <a:ext cx="1630069" cy="70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4284" y="3204284"/>
            <a:ext cx="3877146" cy="3877146"/>
            <a:chOff x="7204284" y="3204284"/>
            <a:chExt cx="3877146" cy="38771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4284" y="3204284"/>
              <a:ext cx="3877146" cy="38771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88373" y="584057"/>
            <a:ext cx="2219669" cy="7042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070" y="7205420"/>
            <a:ext cx="16971449" cy="24761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63300" y="3536345"/>
            <a:ext cx="4186982" cy="366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551" y="3660066"/>
            <a:ext cx="10359814" cy="3829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444" y="5797763"/>
            <a:ext cx="5092806" cy="1820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2869" y="582610"/>
            <a:ext cx="2234754" cy="708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814" y="1490090"/>
            <a:ext cx="2133953" cy="1806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8261" y="3318125"/>
            <a:ext cx="11189193" cy="6337510"/>
            <a:chOff x="3548261" y="3318125"/>
            <a:chExt cx="11189193" cy="63375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8261" y="3318125"/>
              <a:ext cx="11189193" cy="63375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73802" y="584057"/>
            <a:ext cx="2234811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386" y="1660452"/>
            <a:ext cx="3331248" cy="1645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10" y="8762419"/>
            <a:ext cx="6073152" cy="16804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83036" y="3188496"/>
            <a:ext cx="2614880" cy="5490562"/>
            <a:chOff x="2583036" y="3188496"/>
            <a:chExt cx="2614880" cy="54905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3036" y="3188496"/>
              <a:ext cx="2614880" cy="5490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5845" y="3188342"/>
            <a:ext cx="2614880" cy="5490562"/>
            <a:chOff x="8425845" y="3188342"/>
            <a:chExt cx="2614880" cy="54905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5845" y="3188342"/>
              <a:ext cx="2614880" cy="5490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62369" y="3188496"/>
            <a:ext cx="2614880" cy="5490562"/>
            <a:chOff x="13962369" y="3188496"/>
            <a:chExt cx="2614880" cy="54905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62369" y="3188496"/>
              <a:ext cx="2614880" cy="54905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98058" y="3067110"/>
            <a:ext cx="2870456" cy="5733026"/>
            <a:chOff x="8298058" y="3067110"/>
            <a:chExt cx="2870456" cy="57330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8058" y="3067110"/>
              <a:ext cx="2870456" cy="57330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45724" y="3067264"/>
            <a:ext cx="2870456" cy="5733026"/>
            <a:chOff x="2445724" y="3067264"/>
            <a:chExt cx="2870456" cy="57330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45724" y="3067264"/>
              <a:ext cx="2870456" cy="573302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66184" y="8738690"/>
            <a:ext cx="7726381" cy="12329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72610" y="8737733"/>
            <a:ext cx="7336838" cy="12504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78314" y="4506510"/>
            <a:ext cx="3903744" cy="3621209"/>
            <a:chOff x="2078314" y="4506510"/>
            <a:chExt cx="3903744" cy="36212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4926" y="2794389"/>
              <a:ext cx="7807489" cy="724241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78314" y="4506510"/>
              <a:ext cx="3903744" cy="36212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852" y="3641160"/>
            <a:ext cx="3773407" cy="3607148"/>
            <a:chOff x="7887852" y="3641160"/>
            <a:chExt cx="3773407" cy="36071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9250" y="1935688"/>
              <a:ext cx="7546814" cy="721429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7852" y="3641160"/>
              <a:ext cx="3773407" cy="36071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43735" y="3067264"/>
            <a:ext cx="2870456" cy="5733026"/>
            <a:chOff x="13843735" y="3067264"/>
            <a:chExt cx="2870456" cy="573302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43735" y="3067264"/>
              <a:ext cx="2870456" cy="57330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43039" y="3641160"/>
            <a:ext cx="2715945" cy="3607148"/>
            <a:chOff x="12943039" y="3641160"/>
            <a:chExt cx="2715945" cy="36071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58931" y="1911450"/>
              <a:ext cx="5431889" cy="7214295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43039" y="3641160"/>
              <a:ext cx="2715945" cy="36071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9697" y="584057"/>
            <a:ext cx="2223792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386" y="1660452"/>
            <a:ext cx="3331543" cy="1653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19770" y="4022857"/>
            <a:ext cx="2769816" cy="2769816"/>
            <a:chOff x="13719770" y="4022857"/>
            <a:chExt cx="2769816" cy="27698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9770" y="4022857"/>
              <a:ext cx="2769816" cy="2769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4840" y="4069738"/>
            <a:ext cx="2700078" cy="2700078"/>
            <a:chOff x="1814840" y="4069738"/>
            <a:chExt cx="2700078" cy="27000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4840" y="4069738"/>
              <a:ext cx="2700078" cy="2700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65714" y="3765714"/>
            <a:ext cx="2754286" cy="2754286"/>
            <a:chOff x="7765714" y="3765714"/>
            <a:chExt cx="2754286" cy="275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5714" y="3765714"/>
              <a:ext cx="2754286" cy="275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250" y="7314029"/>
            <a:ext cx="5333057" cy="12640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88853" y="7348409"/>
            <a:ext cx="5063838" cy="12366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86495" y="7366362"/>
            <a:ext cx="5884219" cy="124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552" y="3664190"/>
            <a:ext cx="5953879" cy="382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3392" y="584057"/>
            <a:ext cx="2233183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2862" y="1532910"/>
            <a:ext cx="1995838" cy="17445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171" y="3664190"/>
            <a:ext cx="6010317" cy="38259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443" y="5849129"/>
            <a:ext cx="6291808" cy="1721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8278" y="584057"/>
            <a:ext cx="2249954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31176"/>
            <a:ext cx="3301840" cy="1692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238" y="3442888"/>
            <a:ext cx="10778422" cy="6582854"/>
            <a:chOff x="495238" y="3442888"/>
            <a:chExt cx="10778422" cy="6582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38" y="3442888"/>
              <a:ext cx="10778422" cy="65828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52446" y="3199945"/>
            <a:ext cx="1581905" cy="12564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1722" y="4055852"/>
            <a:ext cx="2268295" cy="1223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51722" y="4859661"/>
            <a:ext cx="2295619" cy="1223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60530" y="6662801"/>
            <a:ext cx="1765143" cy="12183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51722" y="7415162"/>
            <a:ext cx="2688733" cy="12346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51722" y="8218971"/>
            <a:ext cx="5092552" cy="123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3439" y="579438"/>
            <a:ext cx="2194783" cy="718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2862" y="1543294"/>
            <a:ext cx="2062505" cy="16925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956" y="4348861"/>
            <a:ext cx="2155042" cy="13702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1518" y="4310756"/>
            <a:ext cx="3737720" cy="19556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80756" y="4310756"/>
            <a:ext cx="2147558" cy="13723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2385" y="4289242"/>
            <a:ext cx="3189243" cy="20013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20004" y="4298965"/>
            <a:ext cx="2895548" cy="1980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88373" y="584057"/>
            <a:ext cx="2219669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27928"/>
            <a:ext cx="4622393" cy="17345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0586" y="4944830"/>
            <a:ext cx="4208917" cy="1028554"/>
            <a:chOff x="1610586" y="4944830"/>
            <a:chExt cx="4208917" cy="10285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0586" y="4944830"/>
              <a:ext cx="4208917" cy="1028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62592" y="4868639"/>
            <a:ext cx="3935484" cy="1588952"/>
            <a:chOff x="10862592" y="4868639"/>
            <a:chExt cx="3935484" cy="1588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2592" y="4868639"/>
              <a:ext cx="3935484" cy="1588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67357" y="6362356"/>
            <a:ext cx="4627512" cy="12830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5348" y="6131766"/>
            <a:ext cx="4138838" cy="826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9048" y="3887211"/>
            <a:ext cx="6010229" cy="10497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40876" y="3887211"/>
            <a:ext cx="5941619" cy="1028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83869" y="584057"/>
            <a:ext cx="2233183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15471"/>
            <a:ext cx="5145172" cy="1769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7346" y="4589346"/>
            <a:ext cx="4697225" cy="2440355"/>
            <a:chOff x="11607346" y="4589346"/>
            <a:chExt cx="4697225" cy="24403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7346" y="4589346"/>
              <a:ext cx="4697225" cy="2440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590" y="3210685"/>
            <a:ext cx="6700276" cy="10288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429" y="7585619"/>
            <a:ext cx="7621648" cy="26889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1590" y="4662238"/>
            <a:ext cx="10065695" cy="2658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3526" y="584057"/>
            <a:ext cx="2189440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2862" y="1515471"/>
            <a:ext cx="3401868" cy="1769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0476" y="5333333"/>
            <a:ext cx="4812862" cy="1373661"/>
            <a:chOff x="2190476" y="5333333"/>
            <a:chExt cx="4812862" cy="13736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476" y="5333333"/>
              <a:ext cx="4812862" cy="13736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5559" y="3026513"/>
            <a:ext cx="7612747" cy="4232687"/>
            <a:chOff x="9655559" y="3026513"/>
            <a:chExt cx="7612747" cy="42326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5559" y="3026513"/>
              <a:ext cx="7612747" cy="423268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3263" y="7379219"/>
            <a:ext cx="4332419" cy="12889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6371" y="7387305"/>
            <a:ext cx="5557810" cy="1274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83326" y="584057"/>
            <a:ext cx="2202421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19090"/>
            <a:ext cx="2091076" cy="172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5" y="3843971"/>
            <a:ext cx="16154400" cy="515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98478" y="584057"/>
            <a:ext cx="2204583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2862" y="1540700"/>
            <a:ext cx="5356981" cy="17113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79367" y="7047619"/>
            <a:ext cx="2663491" cy="2663491"/>
            <a:chOff x="14479367" y="7047619"/>
            <a:chExt cx="2663491" cy="2663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79367" y="7047619"/>
              <a:ext cx="2663491" cy="26634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3919" y="3702141"/>
            <a:ext cx="3904467" cy="23594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27086" y="3660686"/>
            <a:ext cx="4391333" cy="18070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09619" y="3775029"/>
            <a:ext cx="4304467" cy="288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551" y="3660065"/>
            <a:ext cx="7421910" cy="3829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967" y="5824825"/>
            <a:ext cx="5627160" cy="1770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4850" y="584057"/>
            <a:ext cx="2193564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47254" y="5142857"/>
            <a:ext cx="2422857" cy="2422857"/>
            <a:chOff x="10147254" y="5142857"/>
            <a:chExt cx="2422857" cy="2422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7254" y="5142857"/>
              <a:ext cx="2422857" cy="242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25524" y="7249525"/>
            <a:ext cx="2422857" cy="2422857"/>
            <a:chOff x="15125524" y="7249525"/>
            <a:chExt cx="2422857" cy="24228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25524" y="7249525"/>
              <a:ext cx="2422857" cy="242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32500" y="2547884"/>
            <a:ext cx="2568991" cy="2568991"/>
            <a:chOff x="13932500" y="2547884"/>
            <a:chExt cx="2568991" cy="25689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32500" y="2547884"/>
              <a:ext cx="2568991" cy="25689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338" y="1521595"/>
            <a:ext cx="3311364" cy="172131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6914" y="3623371"/>
            <a:ext cx="7659648" cy="123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6914" y="7905276"/>
            <a:ext cx="6985286" cy="12397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914" y="5741086"/>
            <a:ext cx="5584638" cy="122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8002" y="584057"/>
            <a:ext cx="2204583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49628"/>
            <a:ext cx="2816076" cy="1717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3850757"/>
            <a:ext cx="2052896" cy="2052896"/>
            <a:chOff x="1142857" y="3850757"/>
            <a:chExt cx="2052896" cy="2052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17380" y="3850757"/>
            <a:ext cx="2052896" cy="2052896"/>
            <a:chOff x="3817380" y="3850757"/>
            <a:chExt cx="2052896" cy="2052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7380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7696" y="3850757"/>
            <a:ext cx="2052896" cy="2052896"/>
            <a:chOff x="6517696" y="3850757"/>
            <a:chExt cx="2052896" cy="20528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7696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850757"/>
            <a:ext cx="2052896" cy="2052896"/>
            <a:chOff x="9142857" y="3850757"/>
            <a:chExt cx="2052896" cy="20528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73446" y="3850757"/>
            <a:ext cx="2052896" cy="2052896"/>
            <a:chOff x="11773446" y="3850757"/>
            <a:chExt cx="2052896" cy="20528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73446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48596" y="3850757"/>
            <a:ext cx="2052896" cy="2052896"/>
            <a:chOff x="14448596" y="3850757"/>
            <a:chExt cx="2052896" cy="205289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48596" y="3850757"/>
              <a:ext cx="2052896" cy="20528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82706" y="6180417"/>
            <a:ext cx="4391286" cy="21369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69398" y="6170417"/>
            <a:ext cx="4459828" cy="192775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39331" y="6170417"/>
            <a:ext cx="4319047" cy="22042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88398" y="6170417"/>
            <a:ext cx="3913971" cy="19277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09750" y="6170893"/>
            <a:ext cx="4165124" cy="219536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180855" y="6170893"/>
            <a:ext cx="4205638" cy="219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8571" y="2385265"/>
            <a:ext cx="12228571" cy="6138841"/>
            <a:chOff x="3028571" y="2385265"/>
            <a:chExt cx="12228571" cy="61388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571" y="2385265"/>
              <a:ext cx="12228571" cy="61388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26" y="759928"/>
            <a:ext cx="1706411" cy="71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17" y="4490860"/>
            <a:ext cx="10244323" cy="45688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799" y="6564170"/>
            <a:ext cx="5331586" cy="38654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26" y="759928"/>
            <a:ext cx="1706411" cy="711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075" y="3661665"/>
            <a:ext cx="5938491" cy="3826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1250" y="582610"/>
            <a:ext cx="631450" cy="708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814" y="1531205"/>
            <a:ext cx="2091076" cy="172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1869" y="2721067"/>
            <a:ext cx="6171429" cy="6171429"/>
            <a:chOff x="6971869" y="2721067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1869" y="2721067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54354" y="584057"/>
            <a:ext cx="642611" cy="70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338" y="1543290"/>
            <a:ext cx="2658362" cy="16925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0536" y="2355427"/>
            <a:ext cx="7067560" cy="6653001"/>
            <a:chOff x="9770536" y="2355427"/>
            <a:chExt cx="7067560" cy="66530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0536" y="2355427"/>
              <a:ext cx="7067560" cy="6653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9157" y="3536637"/>
            <a:ext cx="6171429" cy="5471791"/>
            <a:chOff x="1679157" y="3536637"/>
            <a:chExt cx="6171429" cy="5471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157" y="3536637"/>
              <a:ext cx="6171429" cy="54717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79486" y="9101305"/>
            <a:ext cx="3889637" cy="1377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2410" y="9101305"/>
            <a:ext cx="4311599" cy="137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39200" y="4109709"/>
            <a:ext cx="4574881" cy="4574881"/>
            <a:chOff x="8935883" y="5017839"/>
            <a:chExt cx="4574881" cy="4574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5883" y="5017839"/>
              <a:ext cx="4574881" cy="4574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55050" y="582610"/>
            <a:ext cx="640526" cy="708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386" y="1653519"/>
            <a:ext cx="2874390" cy="16435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72196" y="4435944"/>
            <a:ext cx="4167003" cy="2819238"/>
            <a:chOff x="4768879" y="5344074"/>
            <a:chExt cx="4167003" cy="2819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8879" y="5344074"/>
              <a:ext cx="4167003" cy="2819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63833" y="7255182"/>
            <a:ext cx="4150734" cy="1429409"/>
            <a:chOff x="6860516" y="8163312"/>
            <a:chExt cx="4150734" cy="14294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0516" y="8163312"/>
              <a:ext cx="4150734" cy="1429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86819" y="4303539"/>
            <a:ext cx="3074379" cy="619380"/>
            <a:chOff x="8383502" y="5211669"/>
            <a:chExt cx="3074379" cy="6193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3502" y="5211669"/>
              <a:ext cx="3074379" cy="6193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2857" y="3272187"/>
            <a:ext cx="6171429" cy="511367"/>
            <a:chOff x="1142857" y="3272187"/>
            <a:chExt cx="6171429" cy="5113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2857" y="3272187"/>
              <a:ext cx="6171429" cy="5113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98478" y="582610"/>
            <a:ext cx="2209669" cy="708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83978" y="2946032"/>
            <a:ext cx="8936806" cy="6346529"/>
            <a:chOff x="4683978" y="2946032"/>
            <a:chExt cx="8936806" cy="63465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3978" y="2946032"/>
              <a:ext cx="8936806" cy="63465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50478" y="9618274"/>
            <a:ext cx="6311821" cy="8607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386" y="1653519"/>
            <a:ext cx="2874390" cy="164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49345" y="582610"/>
            <a:ext cx="657640" cy="708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338" y="1537538"/>
            <a:ext cx="3979067" cy="17477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30942" y="2946032"/>
            <a:ext cx="1616679" cy="1616679"/>
            <a:chOff x="10630942" y="2946032"/>
            <a:chExt cx="1616679" cy="1616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0942" y="2946032"/>
              <a:ext cx="1616679" cy="16166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30942" y="5604544"/>
            <a:ext cx="1642454" cy="1642454"/>
            <a:chOff x="10630942" y="5604544"/>
            <a:chExt cx="1642454" cy="16424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0942" y="5604544"/>
              <a:ext cx="1642454" cy="16424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30942" y="8272476"/>
            <a:ext cx="1642454" cy="1642454"/>
            <a:chOff x="10630942" y="8272476"/>
            <a:chExt cx="1642454" cy="16424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0942" y="8272476"/>
              <a:ext cx="1642454" cy="164245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26492" y="3135961"/>
            <a:ext cx="3585552" cy="1428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02726" y="5816247"/>
            <a:ext cx="4831628" cy="14206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63577" y="8485870"/>
            <a:ext cx="5229743" cy="14020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014" y="4669666"/>
            <a:ext cx="7262343" cy="353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3301" y="2946032"/>
            <a:ext cx="4248780" cy="4248780"/>
            <a:chOff x="12013301" y="2946032"/>
            <a:chExt cx="4248780" cy="42487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3301" y="2946032"/>
              <a:ext cx="4248780" cy="42487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6769" y="3806539"/>
            <a:ext cx="3473605" cy="3473605"/>
            <a:chOff x="4306769" y="3806539"/>
            <a:chExt cx="3473605" cy="34736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6769" y="3806539"/>
              <a:ext cx="3473605" cy="3473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857" y="4054241"/>
            <a:ext cx="3163912" cy="2140584"/>
            <a:chOff x="1142857" y="4054241"/>
            <a:chExt cx="3163912" cy="2140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4054241"/>
              <a:ext cx="3163912" cy="21405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0990" y="6194825"/>
            <a:ext cx="3151559" cy="1085318"/>
            <a:chOff x="2730990" y="6194825"/>
            <a:chExt cx="3151559" cy="10853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0990" y="6194825"/>
              <a:ext cx="3151559" cy="10853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87359" y="3953709"/>
            <a:ext cx="2334307" cy="470282"/>
            <a:chOff x="3887359" y="3953709"/>
            <a:chExt cx="2334307" cy="4702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7359" y="3953709"/>
              <a:ext cx="2334307" cy="4702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338" y="1533633"/>
            <a:ext cx="2052981" cy="17310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7145" y="585654"/>
            <a:ext cx="1706411" cy="7110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9708" y="7616727"/>
            <a:ext cx="5292554" cy="24326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60965" y="2141969"/>
            <a:ext cx="4468983" cy="71085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71090" y="7639583"/>
            <a:ext cx="5830880" cy="2432661"/>
          </a:xfrm>
          <a:prstGeom prst="rect">
            <a:avLst/>
          </a:prstGeom>
        </p:spPr>
      </p:pic>
      <p:pic>
        <p:nvPicPr>
          <p:cNvPr id="23" name="Object 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09126" y="582610"/>
            <a:ext cx="978297" cy="70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사용자 지정</PresentationFormat>
  <Paragraphs>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5</cp:revision>
  <dcterms:created xsi:type="dcterms:W3CDTF">2023-10-11T03:08:45Z</dcterms:created>
  <dcterms:modified xsi:type="dcterms:W3CDTF">2023-10-11T00:55:58Z</dcterms:modified>
</cp:coreProperties>
</file>