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9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3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22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3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56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5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7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2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4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7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425323-A06B-4435-BE43-1D5547DECD65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F761D5-B6C3-40BF-9428-612A4728CC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0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45C6B-8F43-4D2E-8D0A-9703FC512A1D}"/>
              </a:ext>
            </a:extLst>
          </p:cNvPr>
          <p:cNvSpPr txBox="1"/>
          <p:nvPr/>
        </p:nvSpPr>
        <p:spPr>
          <a:xfrm>
            <a:off x="219635" y="1452283"/>
            <a:ext cx="1175272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</a:t>
            </a:r>
          </a:p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955C3-8CD8-47DF-A56F-288DC8D75825}"/>
              </a:ext>
            </a:extLst>
          </p:cNvPr>
          <p:cNvSpPr txBox="1"/>
          <p:nvPr/>
        </p:nvSpPr>
        <p:spPr>
          <a:xfrm>
            <a:off x="681318" y="3182471"/>
            <a:ext cx="11510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Souvik Mukherjee</a:t>
            </a:r>
          </a:p>
        </p:txBody>
      </p:sp>
    </p:spTree>
    <p:extLst>
      <p:ext uri="{BB962C8B-B14F-4D97-AF65-F5344CB8AC3E}">
        <p14:creationId xmlns:p14="http://schemas.microsoft.com/office/powerpoint/2010/main" val="353028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2AAB2-C60D-4011-8ECD-7F0B8B02DD0E}"/>
              </a:ext>
            </a:extLst>
          </p:cNvPr>
          <p:cNvSpPr txBox="1"/>
          <p:nvPr/>
        </p:nvSpPr>
        <p:spPr>
          <a:xfrm>
            <a:off x="188259" y="179294"/>
            <a:ext cx="1181548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Constructor</a:t>
            </a:r>
          </a:p>
          <a:p>
            <a:endParaRPr lang="en-US" dirty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it is possible to create a constructor to write a constructor as a private but according to the rule we can't access private members outside of class.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private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FCFA8-F6F5-4D96-881B-131123781A66}"/>
              </a:ext>
            </a:extLst>
          </p:cNvPr>
          <p:cNvSpPr txBox="1"/>
          <p:nvPr/>
        </p:nvSpPr>
        <p:spPr>
          <a:xfrm>
            <a:off x="188259" y="2474260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526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01730-B016-4D49-AEA7-D594DEB99973}"/>
              </a:ext>
            </a:extLst>
          </p:cNvPr>
          <p:cNvSpPr txBox="1"/>
          <p:nvPr/>
        </p:nvSpPr>
        <p:spPr>
          <a:xfrm>
            <a:off x="268941" y="259976"/>
            <a:ext cx="117527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Constructor?</a:t>
            </a:r>
          </a:p>
          <a:p>
            <a:endParaRPr lang="en-US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a special type of method called constructor for initializing an object when it is created. This is known as automatic initialization of objects. A class constructor if defined is called whenever a program creates an object of that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36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7138A-66E7-409B-888D-4CBDDA978028}"/>
              </a:ext>
            </a:extLst>
          </p:cNvPr>
          <p:cNvSpPr txBox="1"/>
          <p:nvPr/>
        </p:nvSpPr>
        <p:spPr>
          <a:xfrm>
            <a:off x="188259" y="394447"/>
            <a:ext cx="11815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They are invoked directly when an object is created.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They don't have return type, not even void and hence can't return any values.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 constructor should have the same name as the class.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They can't be inherited. Only members are inherited, and a constructor is not considered as a member.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2645D-43A8-4FB9-9699-4CFCF210C716}"/>
              </a:ext>
            </a:extLst>
          </p:cNvPr>
          <p:cNvSpPr txBox="1"/>
          <p:nvPr/>
        </p:nvSpPr>
        <p:spPr>
          <a:xfrm>
            <a:off x="152400" y="242047"/>
            <a:ext cx="119320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Constructors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("Constructor");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9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3D2B4-31DB-4677-BB7F-6F3874466B5B}"/>
              </a:ext>
            </a:extLst>
          </p:cNvPr>
          <p:cNvSpPr txBox="1"/>
          <p:nvPr/>
        </p:nvSpPr>
        <p:spPr>
          <a:xfrm>
            <a:off x="197224" y="242047"/>
            <a:ext cx="118154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Constructor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Default Constructor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Parameterized Constructor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5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68131-5DCF-4910-9242-09E3EEEFF276}"/>
              </a:ext>
            </a:extLst>
          </p:cNvPr>
          <p:cNvSpPr txBox="1"/>
          <p:nvPr/>
        </p:nvSpPr>
        <p:spPr>
          <a:xfrm>
            <a:off x="107576" y="197224"/>
            <a:ext cx="118603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constructor is a constructor that either has no parameters, or if it has parameters, all the parameters have default values. If there is no constructor in a class, compiler automatically creates a default constructor.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47D90E-7182-4708-9102-764512BD6D14}"/>
              </a:ext>
            </a:extLst>
          </p:cNvPr>
          <p:cNvSpPr txBox="1"/>
          <p:nvPr/>
        </p:nvSpPr>
        <p:spPr>
          <a:xfrm>
            <a:off x="197224" y="277906"/>
            <a:ext cx="117796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constructors that can take the arguments are called parameterized constructors.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x, y;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(int a, int b)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a;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b;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6370B-FE73-40D8-8896-0A9061567944}"/>
              </a:ext>
            </a:extLst>
          </p:cNvPr>
          <p:cNvSpPr txBox="1"/>
          <p:nvPr/>
        </p:nvSpPr>
        <p:spPr>
          <a:xfrm>
            <a:off x="134471" y="295835"/>
            <a:ext cx="119320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more than one constructor is defined in a class, then it is called constructor overloading or use of multiple constructor in a class.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Test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Test() { };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(int a) { };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(int a, int b){ };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8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5396F-B0F9-415E-BDB3-3F333351EC77}"/>
              </a:ext>
            </a:extLst>
          </p:cNvPr>
          <p:cNvSpPr txBox="1"/>
          <p:nvPr/>
        </p:nvSpPr>
        <p:spPr>
          <a:xfrm>
            <a:off x="188259" y="295835"/>
            <a:ext cx="118692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type of Parameters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int b) {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Student(double a, double b) {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float b) {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number of Parameters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int b) {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Student(int a, int b, int c) {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825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411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Mukherjee</dc:creator>
  <cp:lastModifiedBy>Souvik Mukherjee</cp:lastModifiedBy>
  <cp:revision>2</cp:revision>
  <dcterms:created xsi:type="dcterms:W3CDTF">2022-03-15T11:29:59Z</dcterms:created>
  <dcterms:modified xsi:type="dcterms:W3CDTF">2022-04-24T16:50:00Z</dcterms:modified>
</cp:coreProperties>
</file>