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84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4419600"/>
          </a:xfrm>
        </p:spPr>
        <p:txBody>
          <a:bodyPr>
            <a:normAutofit/>
          </a:bodyPr>
          <a:lstStyle/>
          <a:p>
            <a:r>
              <a:rPr lang="en-US" b="1" dirty="0"/>
              <a:t>INTERNSHIP STUDIO</a:t>
            </a:r>
            <a:br>
              <a:rPr lang="en-US" b="1" dirty="0"/>
            </a:br>
            <a:r>
              <a:rPr lang="en-US" sz="3200" b="1" dirty="0"/>
              <a:t>INTERNSHIP FOR ETHICAL HACKING</a:t>
            </a:r>
            <a:br>
              <a:rPr lang="en-US" b="1" dirty="0"/>
            </a:br>
            <a:br>
              <a:rPr lang="en-US" b="1" i="1" dirty="0"/>
            </a:br>
            <a:r>
              <a:rPr lang="en-US" dirty="0"/>
              <a:t>TASK – 2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Name – Sovan Das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SCREENSHOT</a:t>
            </a:r>
          </a:p>
        </p:txBody>
      </p:sp>
      <p:pic>
        <p:nvPicPr>
          <p:cNvPr id="1026" name="Picture 2" descr="C:\Users\AMINA\Desktop\T2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4792"/>
            <a:ext cx="912321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377100" lvl="1" indent="0">
              <a:buNone/>
            </a:pPr>
            <a:r>
              <a:rPr lang="en-US" sz="2600" b="1" dirty="0"/>
              <a:t>VULNERBILITY :</a:t>
            </a:r>
          </a:p>
          <a:p>
            <a:pPr marL="377100" lvl="1" indent="0">
              <a:buNone/>
            </a:pPr>
            <a:endParaRPr lang="en-US" sz="2600" dirty="0"/>
          </a:p>
          <a:p>
            <a:pPr marL="377100" lvl="1" indent="0">
              <a:buNone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600" dirty="0"/>
              <a:t>t has been detected that passwords that have been saved are sent over HTTP rather than HTTPS whereas HTTPS is a more secure method</a:t>
            </a:r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>
            <a:normAutofit/>
          </a:bodyPr>
          <a:lstStyle/>
          <a:p>
            <a:pPr marL="377100" lvl="1" indent="0">
              <a:buNone/>
            </a:pPr>
            <a:endParaRPr lang="en-US" sz="2600" b="1" dirty="0"/>
          </a:p>
          <a:p>
            <a:pPr marL="377100" lvl="1" indent="0">
              <a:buNone/>
            </a:pPr>
            <a:endParaRPr lang="en-US" sz="2600" b="1" dirty="0"/>
          </a:p>
          <a:p>
            <a:pPr marL="377100" lvl="1" indent="0">
              <a:buNone/>
            </a:pPr>
            <a:r>
              <a:rPr lang="en-US" sz="2600" b="1" dirty="0"/>
              <a:t>THREAT :</a:t>
            </a:r>
            <a:endParaRPr lang="en-US" sz="2600" dirty="0"/>
          </a:p>
          <a:p>
            <a:pPr marL="377100" lvl="1" indent="0">
              <a:buNone/>
            </a:pPr>
            <a:endParaRPr lang="en-US" sz="2600" dirty="0"/>
          </a:p>
          <a:p>
            <a:pPr marL="377100" lvl="1" indent="0">
              <a:buNone/>
            </a:pPr>
            <a:r>
              <a:rPr lang="en-US" sz="2600" dirty="0"/>
              <a:t>Since it is HTTPS, all the user data that is the password are sent over this protocol, since it in not a secure protocol anyone can hack and penetrate into the network and steal all the credentials which can be used to exploit the user and his data and do malicious acts.</a:t>
            </a:r>
          </a:p>
        </p:txBody>
      </p:sp>
    </p:spTree>
    <p:extLst>
      <p:ext uri="{BB962C8B-B14F-4D97-AF65-F5344CB8AC3E}">
        <p14:creationId xmlns:p14="http://schemas.microsoft.com/office/powerpoint/2010/main" val="36131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377100" lvl="1" indent="0">
              <a:buNone/>
            </a:pPr>
            <a:r>
              <a:rPr lang="en-US" sz="2600" b="1" dirty="0"/>
              <a:t>WHAT CAN BE DONE AS SECURITY MEASURES :</a:t>
            </a:r>
          </a:p>
          <a:p>
            <a:pPr marL="377100" lvl="1" indent="0">
              <a:buNone/>
            </a:pPr>
            <a:endParaRPr lang="en-US" sz="2600" dirty="0"/>
          </a:p>
          <a:p>
            <a:pPr marL="377100" lvl="1" indent="0">
              <a:buNone/>
            </a:pPr>
            <a:r>
              <a:rPr lang="en-US" sz="2600" dirty="0"/>
              <a:t>All the data (i.e. user credentials , username and passwords) must all be served over an HTTPS network protocol, it is a secure method of network and all data transferred over this network is safe from any attacker or threats.</a:t>
            </a: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20"/>
            <a:ext cx="91440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77100" lvl="1" indent="0">
              <a:buNone/>
            </a:pPr>
            <a:r>
              <a:rPr lang="en-US" sz="2600" b="1" dirty="0"/>
              <a:t>WHERE THIS THREAT WAS FOUND :</a:t>
            </a:r>
          </a:p>
          <a:p>
            <a:pPr marL="377100" lvl="1" indent="0">
              <a:buNone/>
            </a:pPr>
            <a:endParaRPr lang="en-US" dirty="0"/>
          </a:p>
          <a:p>
            <a:pPr marL="377100" lvl="1" indent="0">
              <a:buNone/>
            </a:pPr>
            <a:r>
              <a:rPr lang="en-US" sz="2400" b="1" dirty="0"/>
              <a:t>URL :</a:t>
            </a:r>
          </a:p>
          <a:p>
            <a:pPr marL="377100" lvl="1" indent="0">
              <a:buNone/>
            </a:pPr>
            <a:r>
              <a:rPr lang="en-US" sz="2400" dirty="0"/>
              <a:t>http://zero.webappsecurity.com/login.html </a:t>
            </a:r>
          </a:p>
          <a:p>
            <a:pPr marL="377100" lvl="1" indent="0">
              <a:buNone/>
            </a:pPr>
            <a:r>
              <a:rPr lang="en-US" sz="2400" dirty="0"/>
              <a:t>Input Name : user_password </a:t>
            </a:r>
          </a:p>
          <a:p>
            <a:pPr marL="377100" lvl="1" indent="0">
              <a:buNone/>
            </a:pPr>
            <a:r>
              <a:rPr lang="en-US" sz="2400" b="1" dirty="0"/>
              <a:t>Form target action :</a:t>
            </a:r>
          </a:p>
          <a:p>
            <a:pPr marL="377100" lvl="1" indent="0">
              <a:buNone/>
            </a:pPr>
            <a:r>
              <a:rPr lang="en-US" sz="2400" dirty="0"/>
              <a:t>http://zero.webappsecurity.com/signin.html</a:t>
            </a:r>
          </a:p>
          <a:p>
            <a:pPr marL="377100" lvl="1" indent="0">
              <a:buNone/>
            </a:pPr>
            <a:endParaRPr lang="en-US" dirty="0"/>
          </a:p>
          <a:p>
            <a:pPr marL="377100" lvl="1" indent="0">
              <a:buNone/>
            </a:pPr>
            <a:r>
              <a:rPr lang="en-US" sz="2200" b="1" dirty="0"/>
              <a:t>HOW IT WAS DETECTED :</a:t>
            </a:r>
          </a:p>
          <a:p>
            <a:pPr marL="377100" lvl="1" indent="0">
              <a:buNone/>
            </a:pPr>
            <a:r>
              <a:rPr lang="en-US" sz="2600" dirty="0"/>
              <a:t>It was detected by an well known automatic vulnerability application known as NETSPARKER</a:t>
            </a:r>
          </a:p>
        </p:txBody>
      </p:sp>
    </p:spTree>
    <p:extLst>
      <p:ext uri="{BB962C8B-B14F-4D97-AF65-F5344CB8AC3E}">
        <p14:creationId xmlns:p14="http://schemas.microsoft.com/office/powerpoint/2010/main" val="22582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217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INTERNSHIP STUDIO INTERNSHIP FOR ETHICAL HACKING  TASK – 2  Name – Sovan Das </vt:lpstr>
      <vt:lpstr>SCREENSHOT</vt:lpstr>
      <vt:lpstr>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</dc:title>
  <dc:creator>AMINA</dc:creator>
  <cp:lastModifiedBy>Sovan Das</cp:lastModifiedBy>
  <cp:revision>11</cp:revision>
  <dcterms:created xsi:type="dcterms:W3CDTF">2006-08-16T00:00:00Z</dcterms:created>
  <dcterms:modified xsi:type="dcterms:W3CDTF">2024-02-03T07:52:06Z</dcterms:modified>
</cp:coreProperties>
</file>