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17ED-B020-4E94-8479-C0CFFD234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2F2B2F-E4F4-4DAB-B2EE-13634FD1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43792-C58F-4A3B-A5EE-6DDBE7F7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B9E70-1456-41DF-9C3C-60352E27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A04D0-7646-4EE4-BC24-1A219A6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7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E9BF8-5C6D-4CCF-8463-6A582C60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A3F9F-E5D1-446A-96A7-9CCA375F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96846-4A3D-4CF4-B12F-646E1F29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8F9CE-318E-425E-9570-13433AD9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3AED1-B9B1-4190-8135-B3A0894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3EBEB9-EDB3-4D1E-8266-8EC7D8DDE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806E7-E0AC-4613-B846-E832F1B6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2551D-10A8-4C2E-B206-0E719A14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404DE-B53F-4DE8-BEA5-11A4AB4A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46074-13E6-4B28-98C3-50D53695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00B83-AD25-48C7-8573-5540F240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483F1-2732-44DF-8BB9-568054A5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3754-518F-4DCE-8A25-153D1FC4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C3B19-C0BE-4988-B3BF-9F0888CE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2B938-2788-4A46-AF51-A4C2069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22DBF-D8B2-45F6-A92B-D2BA8FC2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B0E70-30C3-4E22-8E10-5C590330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4F150-1E9D-4885-901F-10D12CE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7354-F4FD-4CED-AB03-D3500BB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356F0-E257-4762-B4B8-2FE6ECDA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81D81-4043-43F8-B07B-A1A04ACA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D0677-E20B-4140-8F96-5FDA9DA6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E2B62-D4CC-4A5C-A9AA-3773058B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E7750-CD7E-4DC2-BA91-62ED2D90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1C07B-6E06-407E-B773-56630377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E3F56-62F3-4F0F-9C08-FE10F136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2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B9AF4-6EAA-4286-986E-F23BAA0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1E68-3B82-4680-B4C7-2CAC82A4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5316A-D3A1-44BE-86D1-19B69421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AACF8-ACDB-42CB-98D8-7EFD6A12B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AB461-8548-47EB-992A-19B92E02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1467CC-6AF8-4040-8451-361C9373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7CAC47-9728-4AED-9B3E-90B97D04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515FA-5779-4455-A25F-417B6336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EB0BF-67CB-4D3D-9199-CC77CF92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79781-623A-4588-98F7-A20A2ADC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8A495-8BDF-4195-9586-A444FD0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5D5CF-E4A5-4654-AE9E-F66C87EC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16BC3-7C26-4EA6-A787-CB226E8A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7F457-B05B-4B40-B746-E825AEA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8CF9C-A7C2-4E91-8111-41E053B9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8AC47-BBF2-4DB9-BCD7-AC88BECB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AD2F6-2D1B-44B1-9E25-A5436DCE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6AD9D-9FC5-4FB5-93D2-B11024F6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497D4-8551-4819-B341-62095936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4E9AC-7168-422E-A722-20CEC938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CFAAA-1209-42A4-B7E7-2F83D994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1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6737-1710-4131-89B3-32E1A0B2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3A6AAD-2EED-4CF6-B920-2F36D5584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9776E-0AF3-4C7B-AAEF-38B54AEA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10A20-E78B-4BD2-BE5C-284DF890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12E42-4018-4576-82F2-2201C58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CC28-22A9-475D-B42B-2FF697B1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4AFB8-B4DA-4432-97F9-D9041724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B122B-D67B-4228-A808-228A9873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02551-B853-4D2E-BE5A-8D2CBEEF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CE0F-3710-4E96-9402-C4380F9403E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B976B-45B4-49CD-A88C-A014DC8AB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834DD-72E3-41CB-8689-1E10CD771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954E-3F8E-4CBF-93BB-32A7FA088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8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DB9EF1-A1E5-4D61-9991-47E93733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4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264197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10698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416065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356298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820615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414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0703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7415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341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438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65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0486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6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2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신수민</dc:creator>
  <cp:lastModifiedBy>신수민</cp:lastModifiedBy>
  <cp:revision>6</cp:revision>
  <dcterms:created xsi:type="dcterms:W3CDTF">2020-07-12T11:02:56Z</dcterms:created>
  <dcterms:modified xsi:type="dcterms:W3CDTF">2020-07-12T13:31:15Z</dcterms:modified>
</cp:coreProperties>
</file>