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64" r:id="rId2"/>
    <p:sldId id="265" r:id="rId3"/>
    <p:sldId id="266" r:id="rId4"/>
    <p:sldId id="267" r:id="rId5"/>
    <p:sldId id="270" r:id="rId6"/>
    <p:sldId id="269" r:id="rId7"/>
    <p:sldId id="271" r:id="rId8"/>
    <p:sldId id="272" r:id="rId9"/>
    <p:sldId id="273" r:id="rId10"/>
    <p:sldId id="274" r:id="rId11"/>
    <p:sldId id="275" r:id="rId12"/>
    <p:sldId id="276" r:id="rId13"/>
    <p:sldId id="277" r:id="rId14"/>
    <p:sldId id="278" r:id="rId15"/>
    <p:sldId id="279" r:id="rId16"/>
    <p:sldId id="280" r:id="rId17"/>
    <p:sldId id="281" r:id="rId18"/>
    <p:sldId id="282" r:id="rId19"/>
  </p:sldIdLst>
  <p:sldSz cx="118872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A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FD2D8C-6929-479E-83F5-74A9B90765D8}">
  <a:tblStyle styleId="{72FD2D8C-6929-479E-83F5-74A9B90765D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64" y="44"/>
      </p:cViewPr>
      <p:guideLst>
        <p:guide orient="horz" pos="2160"/>
        <p:guide pos="3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71CA0E-5A7E-4A01-BA15-6B424FA783A5}" type="doc">
      <dgm:prSet loTypeId="urn:microsoft.com/office/officeart/2005/8/layout/radial5" loCatId="relationship" qsTypeId="urn:microsoft.com/office/officeart/2005/8/quickstyle/simple1" qsCatId="simple" csTypeId="urn:microsoft.com/office/officeart/2005/8/colors/colorful2" csCatId="colorful" phldr="1"/>
      <dgm:spPr/>
      <dgm:t>
        <a:bodyPr/>
        <a:lstStyle/>
        <a:p>
          <a:endParaRPr lang="en-IN"/>
        </a:p>
      </dgm:t>
    </dgm:pt>
    <dgm:pt modelId="{3C119542-C4A1-449C-9F72-6A7D9B4D8FDC}">
      <dgm:prSet phldrT="[Text]" custT="1"/>
      <dgm:spPr>
        <a:gradFill flip="none" rotWithShape="1">
          <a:gsLst>
            <a:gs pos="93000">
              <a:schemeClr val="accent6">
                <a:lumMod val="75000"/>
              </a:schemeClr>
            </a:gs>
            <a:gs pos="75277">
              <a:srgbClr val="317A8E"/>
            </a:gs>
            <a:gs pos="59002">
              <a:schemeClr val="accent1">
                <a:lumMod val="50000"/>
              </a:schemeClr>
            </a:gs>
            <a:gs pos="12000">
              <a:srgbClr val="FF0000"/>
            </a:gs>
            <a:gs pos="43000">
              <a:schemeClr val="accent5">
                <a:lumMod val="95000"/>
                <a:lumOff val="5000"/>
              </a:schemeClr>
            </a:gs>
            <a:gs pos="85000">
              <a:schemeClr val="accent6">
                <a:lumMod val="75000"/>
              </a:schemeClr>
            </a:gs>
          </a:gsLst>
          <a:lin ang="2700000" scaled="1"/>
          <a:tileRect/>
        </a:gradFill>
      </dgm:spPr>
      <dgm:t>
        <a:bodyPr/>
        <a:lstStyle/>
        <a:p>
          <a:r>
            <a:rPr lang="en-US" sz="2400" b="1" dirty="0">
              <a:solidFill>
                <a:schemeClr val="tx2"/>
              </a:solidFill>
              <a:latin typeface="Arial Black" panose="020B0A04020102020204" pitchFamily="34" charset="0"/>
            </a:rPr>
            <a:t>Drone Base</a:t>
          </a:r>
          <a:endParaRPr lang="en-IN" sz="2400" b="1" dirty="0">
            <a:solidFill>
              <a:schemeClr val="tx2"/>
            </a:solidFill>
            <a:latin typeface="Arial Black" panose="020B0A04020102020204" pitchFamily="34" charset="0"/>
          </a:endParaRPr>
        </a:p>
      </dgm:t>
    </dgm:pt>
    <dgm:pt modelId="{BB45E820-747F-4674-9882-1EB87CA6BAFA}" type="parTrans" cxnId="{FC1F9A72-BB7F-413F-8AB7-51296469BDD0}">
      <dgm:prSet/>
      <dgm:spPr/>
      <dgm:t>
        <a:bodyPr/>
        <a:lstStyle/>
        <a:p>
          <a:endParaRPr lang="en-IN"/>
        </a:p>
      </dgm:t>
    </dgm:pt>
    <dgm:pt modelId="{F7D62DD9-1236-4E03-8670-77D1B680851C}" type="sibTrans" cxnId="{FC1F9A72-BB7F-413F-8AB7-51296469BDD0}">
      <dgm:prSet/>
      <dgm:spPr/>
      <dgm:t>
        <a:bodyPr/>
        <a:lstStyle/>
        <a:p>
          <a:endParaRPr lang="en-IN"/>
        </a:p>
      </dgm:t>
    </dgm:pt>
    <dgm:pt modelId="{6CFB47AB-470B-42D4-B4FC-1C72BD4501B5}">
      <dgm:prSet phldrT="[Text]" custT="1"/>
      <dgm:spPr>
        <a:solidFill>
          <a:schemeClr val="tx2">
            <a:lumMod val="25000"/>
          </a:schemeClr>
        </a:solidFill>
      </dgm:spPr>
      <dgm:t>
        <a:bodyPr/>
        <a:lstStyle/>
        <a:p>
          <a:pPr>
            <a:lnSpc>
              <a:spcPct val="100000"/>
            </a:lnSpc>
          </a:pPr>
          <a:r>
            <a:rPr lang="en-US" sz="2000" b="1" dirty="0">
              <a:solidFill>
                <a:schemeClr val="tx2"/>
              </a:solidFill>
              <a:latin typeface="Arial Rounded MT Bold" panose="020F0704030504030204" pitchFamily="34" charset="0"/>
              <a:ea typeface="MS UI Gothic" panose="020B0600070205080204" pitchFamily="34" charset="-128"/>
            </a:rPr>
            <a:t>Flight Controller</a:t>
          </a:r>
          <a:endParaRPr lang="en-IN" sz="2000" b="1" dirty="0">
            <a:solidFill>
              <a:schemeClr val="tx2"/>
            </a:solidFill>
            <a:latin typeface="Arial Rounded MT Bold" panose="020F0704030504030204" pitchFamily="34" charset="0"/>
            <a:ea typeface="MS UI Gothic" panose="020B0600070205080204" pitchFamily="34" charset="-128"/>
          </a:endParaRPr>
        </a:p>
      </dgm:t>
    </dgm:pt>
    <dgm:pt modelId="{A5454AFC-E3F4-4282-8479-08CD8B008589}" type="parTrans" cxnId="{BA6B00CB-F9F2-4DAD-A467-50F0B3E38431}">
      <dgm:prSet/>
      <dgm:spPr/>
      <dgm:t>
        <a:bodyPr/>
        <a:lstStyle/>
        <a:p>
          <a:endParaRPr lang="en-IN"/>
        </a:p>
      </dgm:t>
    </dgm:pt>
    <dgm:pt modelId="{E21CDEF2-D2E7-45D6-8E72-BA70D3AFBA67}" type="sibTrans" cxnId="{BA6B00CB-F9F2-4DAD-A467-50F0B3E38431}">
      <dgm:prSet/>
      <dgm:spPr/>
      <dgm:t>
        <a:bodyPr/>
        <a:lstStyle/>
        <a:p>
          <a:endParaRPr lang="en-IN"/>
        </a:p>
      </dgm:t>
    </dgm:pt>
    <dgm:pt modelId="{FACAB05A-F387-4CE6-9D24-811363D65F5F}">
      <dgm:prSet phldrT="[Text]" custT="1"/>
      <dgm:spPr>
        <a:solidFill>
          <a:schemeClr val="accent5"/>
        </a:solidFill>
      </dgm:spPr>
      <dgm:t>
        <a:bodyPr/>
        <a:lstStyle/>
        <a:p>
          <a:r>
            <a:rPr lang="en-US" sz="1800" b="1" dirty="0">
              <a:solidFill>
                <a:schemeClr val="tx1">
                  <a:lumMod val="95000"/>
                  <a:lumOff val="5000"/>
                </a:schemeClr>
              </a:solidFill>
              <a:latin typeface="Comic Sans MS" panose="030F0702030302020204" pitchFamily="66" charset="0"/>
            </a:rPr>
            <a:t>Esc’s &amp; BLDC Motors</a:t>
          </a:r>
          <a:endParaRPr lang="en-IN" sz="1800" b="1" dirty="0">
            <a:solidFill>
              <a:schemeClr val="tx1">
                <a:lumMod val="95000"/>
                <a:lumOff val="5000"/>
              </a:schemeClr>
            </a:solidFill>
            <a:latin typeface="Comic Sans MS" panose="030F0702030302020204" pitchFamily="66" charset="0"/>
          </a:endParaRPr>
        </a:p>
      </dgm:t>
    </dgm:pt>
    <dgm:pt modelId="{608D2F1E-2ED5-410A-B2D3-E09B7DDDE23E}" type="parTrans" cxnId="{F5832B75-55DC-4840-A8E8-C814A8169A52}">
      <dgm:prSet/>
      <dgm:spPr>
        <a:solidFill>
          <a:schemeClr val="accent5"/>
        </a:solidFill>
      </dgm:spPr>
      <dgm:t>
        <a:bodyPr/>
        <a:lstStyle/>
        <a:p>
          <a:endParaRPr lang="en-IN"/>
        </a:p>
      </dgm:t>
    </dgm:pt>
    <dgm:pt modelId="{FA5CF354-42BD-4CEA-B111-4AC8BDAD3D6F}" type="sibTrans" cxnId="{F5832B75-55DC-4840-A8E8-C814A8169A52}">
      <dgm:prSet/>
      <dgm:spPr/>
      <dgm:t>
        <a:bodyPr/>
        <a:lstStyle/>
        <a:p>
          <a:endParaRPr lang="en-IN"/>
        </a:p>
      </dgm:t>
    </dgm:pt>
    <dgm:pt modelId="{9392C619-1C0A-475A-98D7-4FA4DF920AEA}">
      <dgm:prSet phldrT="[Text]" custT="1"/>
      <dgm:spPr>
        <a:solidFill>
          <a:schemeClr val="tx2">
            <a:lumMod val="25000"/>
          </a:schemeClr>
        </a:solidFill>
      </dgm:spPr>
      <dgm:t>
        <a:bodyPr/>
        <a:lstStyle/>
        <a:p>
          <a:r>
            <a:rPr lang="en-US" sz="2000" b="1" dirty="0">
              <a:latin typeface="Arial Rounded MT Bold" panose="020F0704030504030204" pitchFamily="34" charset="0"/>
            </a:rPr>
            <a:t>Raspberry Pi</a:t>
          </a:r>
          <a:endParaRPr lang="en-IN" sz="2000" b="1" dirty="0">
            <a:latin typeface="Arial Rounded MT Bold" panose="020F0704030504030204" pitchFamily="34" charset="0"/>
          </a:endParaRPr>
        </a:p>
      </dgm:t>
    </dgm:pt>
    <dgm:pt modelId="{F2BCD722-F59D-48A4-B9D9-378E5DF894C9}" type="parTrans" cxnId="{BFB5DC59-07AD-460F-AE58-D08157D78DB9}">
      <dgm:prSet/>
      <dgm:spPr/>
      <dgm:t>
        <a:bodyPr/>
        <a:lstStyle/>
        <a:p>
          <a:endParaRPr lang="en-IN"/>
        </a:p>
      </dgm:t>
    </dgm:pt>
    <dgm:pt modelId="{6A720BE0-5131-434F-8FDD-DCE226DB568B}" type="sibTrans" cxnId="{BFB5DC59-07AD-460F-AE58-D08157D78DB9}">
      <dgm:prSet/>
      <dgm:spPr/>
      <dgm:t>
        <a:bodyPr/>
        <a:lstStyle/>
        <a:p>
          <a:endParaRPr lang="en-IN"/>
        </a:p>
      </dgm:t>
    </dgm:pt>
    <dgm:pt modelId="{7AE1C06C-4384-45D9-890B-778361AB1F8A}">
      <dgm:prSet phldrT="[Text]" custT="1"/>
      <dgm:spPr>
        <a:solidFill>
          <a:schemeClr val="tx2">
            <a:lumMod val="25000"/>
          </a:schemeClr>
        </a:solidFill>
      </dgm:spPr>
      <dgm:t>
        <a:bodyPr/>
        <a:lstStyle/>
        <a:p>
          <a:r>
            <a:rPr lang="en-US" sz="1800" b="1" dirty="0">
              <a:solidFill>
                <a:schemeClr val="tx2"/>
              </a:solidFill>
              <a:latin typeface="Arial Rounded MT Bold" panose="020F0704030504030204" pitchFamily="34" charset="0"/>
            </a:rPr>
            <a:t>LIPO Battery</a:t>
          </a:r>
          <a:endParaRPr lang="en-IN" sz="1800" b="1" dirty="0">
            <a:solidFill>
              <a:schemeClr val="tx2"/>
            </a:solidFill>
            <a:latin typeface="Arial Rounded MT Bold" panose="020F0704030504030204" pitchFamily="34" charset="0"/>
          </a:endParaRPr>
        </a:p>
      </dgm:t>
    </dgm:pt>
    <dgm:pt modelId="{8906AD41-06A4-460D-A461-8EF39BD7180B}" type="parTrans" cxnId="{289668FE-4FA3-4151-AE74-417ADFBCA4FE}">
      <dgm:prSet/>
      <dgm:spPr>
        <a:solidFill>
          <a:schemeClr val="accent2"/>
        </a:solidFill>
      </dgm:spPr>
      <dgm:t>
        <a:bodyPr/>
        <a:lstStyle/>
        <a:p>
          <a:endParaRPr lang="en-IN"/>
        </a:p>
      </dgm:t>
    </dgm:pt>
    <dgm:pt modelId="{1933575B-5B28-4084-B78B-DEE086A4DEDF}" type="sibTrans" cxnId="{289668FE-4FA3-4151-AE74-417ADFBCA4FE}">
      <dgm:prSet/>
      <dgm:spPr/>
      <dgm:t>
        <a:bodyPr/>
        <a:lstStyle/>
        <a:p>
          <a:endParaRPr lang="en-IN"/>
        </a:p>
      </dgm:t>
    </dgm:pt>
    <dgm:pt modelId="{82CF497D-86C4-40BE-BB91-F5B6F72EA66B}">
      <dgm:prSet phldrT="[Text]" custScaleX="172508" custScaleY="61001" custRadScaleRad="138538" custRadScaleInc="-1116"/>
      <dgm:spPr>
        <a:prstGeom prst="roundRect">
          <a:avLst/>
        </a:prstGeom>
      </dgm:spPr>
      <dgm:t>
        <a:bodyPr/>
        <a:lstStyle/>
        <a:p>
          <a:endParaRPr lang="en-IN"/>
        </a:p>
      </dgm:t>
    </dgm:pt>
    <dgm:pt modelId="{A9E89E24-FF1F-496D-908B-3E0CA7DCAB3F}" type="parTrans" cxnId="{E1EF8353-1AC6-4F0E-9A62-B8689ABB8581}">
      <dgm:prSet custScaleX="199104" custScaleY="113395" custLinFactX="-300000" custLinFactNeighborX="-349285" custLinFactNeighborY="0"/>
      <dgm:spPr/>
      <dgm:t>
        <a:bodyPr/>
        <a:lstStyle/>
        <a:p>
          <a:endParaRPr lang="en-IN"/>
        </a:p>
      </dgm:t>
    </dgm:pt>
    <dgm:pt modelId="{A84779AC-1721-42EF-928A-DAEB2A58FB1E}" type="sibTrans" cxnId="{E1EF8353-1AC6-4F0E-9A62-B8689ABB8581}">
      <dgm:prSet/>
      <dgm:spPr/>
      <dgm:t>
        <a:bodyPr/>
        <a:lstStyle/>
        <a:p>
          <a:endParaRPr lang="en-IN"/>
        </a:p>
      </dgm:t>
    </dgm:pt>
    <dgm:pt modelId="{D9F797F3-8D9C-4485-A3A5-AAE6B3461104}">
      <dgm:prSet phldrT="[Text]" custScaleX="172508" custScaleY="61001" custRadScaleRad="138538" custRadScaleInc="-1116"/>
      <dgm:spPr>
        <a:prstGeom prst="roundRect">
          <a:avLst/>
        </a:prstGeom>
      </dgm:spPr>
      <dgm:t>
        <a:bodyPr/>
        <a:lstStyle/>
        <a:p>
          <a:endParaRPr lang="en-IN"/>
        </a:p>
      </dgm:t>
    </dgm:pt>
    <dgm:pt modelId="{B4061CE7-C5C5-4C51-B46B-6B3D1449FEEE}" type="parTrans" cxnId="{A969070E-A4D6-4BAD-8378-6DA8DB4A4388}">
      <dgm:prSet custScaleX="199104" custScaleY="113395" custLinFactX="-300000" custLinFactNeighborX="-349285" custLinFactNeighborY="0"/>
      <dgm:spPr/>
      <dgm:t>
        <a:bodyPr/>
        <a:lstStyle/>
        <a:p>
          <a:endParaRPr lang="en-IN"/>
        </a:p>
      </dgm:t>
    </dgm:pt>
    <dgm:pt modelId="{2B84EC57-909D-491A-BBC3-0D3BCAA06DF6}" type="sibTrans" cxnId="{A969070E-A4D6-4BAD-8378-6DA8DB4A4388}">
      <dgm:prSet/>
      <dgm:spPr/>
      <dgm:t>
        <a:bodyPr/>
        <a:lstStyle/>
        <a:p>
          <a:endParaRPr lang="en-IN"/>
        </a:p>
      </dgm:t>
    </dgm:pt>
    <dgm:pt modelId="{94643F74-1605-4C83-856C-B5FA6FB460FE}">
      <dgm:prSet phldrT="[Text]" custT="1"/>
      <dgm:spPr/>
      <dgm:t>
        <a:bodyPr/>
        <a:lstStyle/>
        <a:p>
          <a:r>
            <a:rPr lang="en-US" sz="1800" b="1" dirty="0">
              <a:solidFill>
                <a:schemeClr val="tx1">
                  <a:lumMod val="95000"/>
                  <a:lumOff val="5000"/>
                </a:schemeClr>
              </a:solidFill>
              <a:latin typeface="Comic Sans MS" panose="030F0702030302020204" pitchFamily="66" charset="0"/>
            </a:rPr>
            <a:t>Video (Sapling Detection)</a:t>
          </a:r>
          <a:endParaRPr lang="en-IN" sz="1800" b="1" dirty="0">
            <a:solidFill>
              <a:schemeClr val="tx1">
                <a:lumMod val="95000"/>
                <a:lumOff val="5000"/>
              </a:schemeClr>
            </a:solidFill>
            <a:latin typeface="Comic Sans MS" panose="030F0702030302020204" pitchFamily="66" charset="0"/>
          </a:endParaRPr>
        </a:p>
      </dgm:t>
    </dgm:pt>
    <dgm:pt modelId="{0AA465BB-ED90-4498-971C-3998852FAE1F}" type="parTrans" cxnId="{E4DEB4AA-7429-4D4B-B2EF-BBC4195ABF7B}">
      <dgm:prSet/>
      <dgm:spPr/>
      <dgm:t>
        <a:bodyPr/>
        <a:lstStyle/>
        <a:p>
          <a:endParaRPr lang="en-IN"/>
        </a:p>
      </dgm:t>
    </dgm:pt>
    <dgm:pt modelId="{5F17867C-C7B4-4C0E-9D6E-FFE8CE1101C8}" type="sibTrans" cxnId="{E4DEB4AA-7429-4D4B-B2EF-BBC4195ABF7B}">
      <dgm:prSet/>
      <dgm:spPr/>
      <dgm:t>
        <a:bodyPr/>
        <a:lstStyle/>
        <a:p>
          <a:endParaRPr lang="en-IN"/>
        </a:p>
      </dgm:t>
    </dgm:pt>
    <dgm:pt modelId="{0625BA4F-53D5-4F58-B98A-92089236B948}">
      <dgm:prSet phldrT="[Text]" custT="1"/>
      <dgm:spPr/>
      <dgm:t>
        <a:bodyPr/>
        <a:lstStyle/>
        <a:p>
          <a:r>
            <a:rPr lang="en-US" sz="1800" b="1" dirty="0">
              <a:solidFill>
                <a:schemeClr val="tx1">
                  <a:lumMod val="95000"/>
                  <a:lumOff val="5000"/>
                </a:schemeClr>
              </a:solidFill>
              <a:latin typeface="Comic Sans MS" panose="030F0702030302020204" pitchFamily="66" charset="0"/>
            </a:rPr>
            <a:t>Servomotors For Spraying</a:t>
          </a:r>
          <a:endParaRPr lang="en-IN" sz="1800" b="1" dirty="0">
            <a:solidFill>
              <a:schemeClr val="tx1">
                <a:lumMod val="95000"/>
                <a:lumOff val="5000"/>
              </a:schemeClr>
            </a:solidFill>
            <a:latin typeface="Comic Sans MS" panose="030F0702030302020204" pitchFamily="66" charset="0"/>
          </a:endParaRPr>
        </a:p>
      </dgm:t>
    </dgm:pt>
    <dgm:pt modelId="{DD0F5FFD-ADD9-454A-AF51-B098B3B5FA79}" type="parTrans" cxnId="{942B4F95-88A8-4D98-A5B0-01654B46EDC9}">
      <dgm:prSet/>
      <dgm:spPr/>
      <dgm:t>
        <a:bodyPr/>
        <a:lstStyle/>
        <a:p>
          <a:endParaRPr lang="en-IN"/>
        </a:p>
      </dgm:t>
    </dgm:pt>
    <dgm:pt modelId="{16941BBD-9D45-44BE-A50C-1570343C9CD0}" type="sibTrans" cxnId="{942B4F95-88A8-4D98-A5B0-01654B46EDC9}">
      <dgm:prSet/>
      <dgm:spPr/>
      <dgm:t>
        <a:bodyPr/>
        <a:lstStyle/>
        <a:p>
          <a:endParaRPr lang="en-IN"/>
        </a:p>
      </dgm:t>
    </dgm:pt>
    <dgm:pt modelId="{AE1B9717-4B14-4F81-8CFA-1760841C5E30}">
      <dgm:prSet phldrT="[Text]" custT="1"/>
      <dgm:spPr/>
      <dgm:t>
        <a:bodyPr/>
        <a:lstStyle/>
        <a:p>
          <a:r>
            <a:rPr lang="en-US" sz="1800" b="1" dirty="0">
              <a:solidFill>
                <a:schemeClr val="tx1">
                  <a:lumMod val="95000"/>
                  <a:lumOff val="5000"/>
                </a:schemeClr>
              </a:solidFill>
              <a:latin typeface="Comic Sans MS" panose="030F0702030302020204" pitchFamily="66" charset="0"/>
            </a:rPr>
            <a:t>Sensers(LDR, Water Level Sensors)</a:t>
          </a:r>
          <a:endParaRPr lang="en-IN" sz="1800" b="1" dirty="0">
            <a:solidFill>
              <a:schemeClr val="tx1">
                <a:lumMod val="95000"/>
                <a:lumOff val="5000"/>
              </a:schemeClr>
            </a:solidFill>
            <a:latin typeface="Comic Sans MS" panose="030F0702030302020204" pitchFamily="66" charset="0"/>
          </a:endParaRPr>
        </a:p>
      </dgm:t>
    </dgm:pt>
    <dgm:pt modelId="{5BFEE53A-43DC-45DC-BE72-FB2FC15C4921}" type="parTrans" cxnId="{15E9989B-D753-47DA-9786-AAB666AEDF52}">
      <dgm:prSet/>
      <dgm:spPr/>
      <dgm:t>
        <a:bodyPr/>
        <a:lstStyle/>
        <a:p>
          <a:endParaRPr lang="en-IN"/>
        </a:p>
      </dgm:t>
    </dgm:pt>
    <dgm:pt modelId="{8342D739-F3D3-4923-88AB-F60E09905E4A}" type="sibTrans" cxnId="{15E9989B-D753-47DA-9786-AAB666AEDF52}">
      <dgm:prSet/>
      <dgm:spPr/>
      <dgm:t>
        <a:bodyPr/>
        <a:lstStyle/>
        <a:p>
          <a:endParaRPr lang="en-IN"/>
        </a:p>
      </dgm:t>
    </dgm:pt>
    <dgm:pt modelId="{BB5CE07E-12D9-4D6F-BEB1-C8D1619B52D5}">
      <dgm:prSet phldrT="[Text]" custScaleX="172508" custScaleY="61001" custRadScaleRad="182768" custRadScaleInc="-101935"/>
      <dgm:spPr>
        <a:prstGeom prst="roundRect">
          <a:avLst/>
        </a:prstGeom>
      </dgm:spPr>
      <dgm:t>
        <a:bodyPr/>
        <a:lstStyle/>
        <a:p>
          <a:endParaRPr lang="en-IN"/>
        </a:p>
      </dgm:t>
    </dgm:pt>
    <dgm:pt modelId="{CD90FFCD-3E69-43EB-AC36-7286ECA66699}" type="parTrans" cxnId="{72597345-9FCC-46E3-8892-0E87F0FE080D}">
      <dgm:prSet custAng="20292418" custScaleX="119250" custScaleY="113395" custLinFactX="-100000" custLinFactY="-55751" custLinFactNeighborX="-197622" custLinFactNeighborY="-100000"/>
      <dgm:spPr/>
      <dgm:t>
        <a:bodyPr/>
        <a:lstStyle/>
        <a:p>
          <a:endParaRPr lang="en-IN"/>
        </a:p>
      </dgm:t>
    </dgm:pt>
    <dgm:pt modelId="{941F20E1-1ED1-40C6-9101-9E7FCD0F38A7}" type="sibTrans" cxnId="{72597345-9FCC-46E3-8892-0E87F0FE080D}">
      <dgm:prSet/>
      <dgm:spPr/>
      <dgm:t>
        <a:bodyPr/>
        <a:lstStyle/>
        <a:p>
          <a:endParaRPr lang="en-IN"/>
        </a:p>
      </dgm:t>
    </dgm:pt>
    <dgm:pt modelId="{FBC4CDC6-B706-4E77-BDFF-C8F2D1712180}">
      <dgm:prSet phldrT="[Text]" custScaleX="172508" custScaleY="61001" custRadScaleRad="182768" custRadScaleInc="-101935"/>
      <dgm:spPr>
        <a:prstGeom prst="roundRect">
          <a:avLst/>
        </a:prstGeom>
      </dgm:spPr>
      <dgm:t>
        <a:bodyPr/>
        <a:lstStyle/>
        <a:p>
          <a:endParaRPr lang="en-IN"/>
        </a:p>
      </dgm:t>
    </dgm:pt>
    <dgm:pt modelId="{7D83D850-F19A-4F56-A49A-02B2C89413E6}" type="parTrans" cxnId="{1043926F-DE00-4167-B2FC-3DB5AB46E709}">
      <dgm:prSet custAng="20292418" custScaleX="119250" custScaleY="113395" custLinFactX="-100000" custLinFactY="-55751" custLinFactNeighborX="-197622" custLinFactNeighborY="-100000"/>
      <dgm:spPr/>
      <dgm:t>
        <a:bodyPr/>
        <a:lstStyle/>
        <a:p>
          <a:endParaRPr lang="en-IN"/>
        </a:p>
      </dgm:t>
    </dgm:pt>
    <dgm:pt modelId="{4D1D2D2C-97AA-473C-AB9A-A2BD598B97B6}" type="sibTrans" cxnId="{1043926F-DE00-4167-B2FC-3DB5AB46E709}">
      <dgm:prSet/>
      <dgm:spPr/>
      <dgm:t>
        <a:bodyPr/>
        <a:lstStyle/>
        <a:p>
          <a:endParaRPr lang="en-IN"/>
        </a:p>
      </dgm:t>
    </dgm:pt>
    <dgm:pt modelId="{26AB8F92-42A7-46D9-94B6-9FEAF337A03A}">
      <dgm:prSet phldrT="[Text]" custScaleX="172508" custScaleY="61001" custRadScaleRad="182768" custRadScaleInc="-101935"/>
      <dgm:spPr>
        <a:prstGeom prst="roundRect">
          <a:avLst/>
        </a:prstGeom>
      </dgm:spPr>
      <dgm:t>
        <a:bodyPr/>
        <a:lstStyle/>
        <a:p>
          <a:endParaRPr lang="en-IN"/>
        </a:p>
      </dgm:t>
    </dgm:pt>
    <dgm:pt modelId="{F85CE23B-0EEE-46F2-83DF-14B61BF5527E}" type="parTrans" cxnId="{6E82FBD3-EB38-47A2-A9C7-3CD7577CFD1D}">
      <dgm:prSet custAng="20292418" custScaleX="119250" custScaleY="113395" custLinFactX="-100000" custLinFactY="-55751" custLinFactNeighborX="-197622" custLinFactNeighborY="-100000"/>
      <dgm:spPr/>
      <dgm:t>
        <a:bodyPr/>
        <a:lstStyle/>
        <a:p>
          <a:endParaRPr lang="en-IN"/>
        </a:p>
      </dgm:t>
    </dgm:pt>
    <dgm:pt modelId="{B4835063-837A-4825-AF6F-24CB37294055}" type="sibTrans" cxnId="{6E82FBD3-EB38-47A2-A9C7-3CD7577CFD1D}">
      <dgm:prSet/>
      <dgm:spPr/>
      <dgm:t>
        <a:bodyPr/>
        <a:lstStyle/>
        <a:p>
          <a:endParaRPr lang="en-IN"/>
        </a:p>
      </dgm:t>
    </dgm:pt>
    <dgm:pt modelId="{49391E34-E6F6-4967-A346-DA1EBF8B05AA}">
      <dgm:prSet phldrT="[Text]" custScaleX="172508" custScaleY="61001" custRadScaleRad="182768" custRadScaleInc="-101935"/>
      <dgm:spPr>
        <a:prstGeom prst="roundRect">
          <a:avLst/>
        </a:prstGeom>
      </dgm:spPr>
      <dgm:t>
        <a:bodyPr/>
        <a:lstStyle/>
        <a:p>
          <a:endParaRPr lang="en-IN"/>
        </a:p>
      </dgm:t>
    </dgm:pt>
    <dgm:pt modelId="{08DFB918-C383-4E6F-9F29-1110CB4A1EA7}" type="parTrans" cxnId="{1976ADE7-8AC5-46DD-BEF3-8EEDAD9F55C1}">
      <dgm:prSet custAng="20292418" custScaleX="119250" custScaleY="113395" custLinFactX="-100000" custLinFactY="-55751" custLinFactNeighborX="-197622" custLinFactNeighborY="-100000"/>
      <dgm:spPr/>
      <dgm:t>
        <a:bodyPr/>
        <a:lstStyle/>
        <a:p>
          <a:endParaRPr lang="en-IN"/>
        </a:p>
      </dgm:t>
    </dgm:pt>
    <dgm:pt modelId="{0353734E-F096-4180-9FF4-5DCAE00B6CF6}" type="sibTrans" cxnId="{1976ADE7-8AC5-46DD-BEF3-8EEDAD9F55C1}">
      <dgm:prSet/>
      <dgm:spPr/>
      <dgm:t>
        <a:bodyPr/>
        <a:lstStyle/>
        <a:p>
          <a:endParaRPr lang="en-IN"/>
        </a:p>
      </dgm:t>
    </dgm:pt>
    <dgm:pt modelId="{7CBFA0B9-40CE-41BB-BB1C-F602C81D4D13}">
      <dgm:prSet phldrT="[Text]" custScaleX="172508" custScaleY="61001" custRadScaleRad="182768" custRadScaleInc="-101935"/>
      <dgm:spPr>
        <a:prstGeom prst="roundRect">
          <a:avLst/>
        </a:prstGeom>
      </dgm:spPr>
      <dgm:t>
        <a:bodyPr/>
        <a:lstStyle/>
        <a:p>
          <a:endParaRPr lang="en-IN"/>
        </a:p>
      </dgm:t>
    </dgm:pt>
    <dgm:pt modelId="{D25089D8-7A49-437B-8977-C151EA12CB23}" type="parTrans" cxnId="{38B7FE95-E7D4-450C-BB28-63F4F5AFADC5}">
      <dgm:prSet custAng="20292418" custScaleX="119250" custScaleY="113395" custLinFactX="-100000" custLinFactY="-55751" custLinFactNeighborX="-197622" custLinFactNeighborY="-100000"/>
      <dgm:spPr/>
      <dgm:t>
        <a:bodyPr/>
        <a:lstStyle/>
        <a:p>
          <a:endParaRPr lang="en-IN"/>
        </a:p>
      </dgm:t>
    </dgm:pt>
    <dgm:pt modelId="{9B4F4407-3E3F-43AC-BD37-B192254B58F0}" type="sibTrans" cxnId="{38B7FE95-E7D4-450C-BB28-63F4F5AFADC5}">
      <dgm:prSet/>
      <dgm:spPr/>
      <dgm:t>
        <a:bodyPr/>
        <a:lstStyle/>
        <a:p>
          <a:endParaRPr lang="en-IN"/>
        </a:p>
      </dgm:t>
    </dgm:pt>
    <dgm:pt modelId="{38350B59-FDCA-49D3-B70F-6DFB5F32C0B4}">
      <dgm:prSet phldrT="[Text]" custScaleX="172508" custScaleY="61001" custRadScaleRad="182768" custRadScaleInc="-101935"/>
      <dgm:spPr>
        <a:prstGeom prst="roundRect">
          <a:avLst/>
        </a:prstGeom>
      </dgm:spPr>
      <dgm:t>
        <a:bodyPr/>
        <a:lstStyle/>
        <a:p>
          <a:endParaRPr lang="en-IN"/>
        </a:p>
      </dgm:t>
    </dgm:pt>
    <dgm:pt modelId="{FAB57A85-934E-44D9-AAE2-BF854D6BD14B}" type="parTrans" cxnId="{AE28E542-7EF7-4608-8C13-62666C702111}">
      <dgm:prSet custAng="20292418" custScaleX="119250" custScaleY="113395" custLinFactX="-100000" custLinFactY="-55751" custLinFactNeighborX="-197622" custLinFactNeighborY="-100000"/>
      <dgm:spPr/>
      <dgm:t>
        <a:bodyPr/>
        <a:lstStyle/>
        <a:p>
          <a:endParaRPr lang="en-IN"/>
        </a:p>
      </dgm:t>
    </dgm:pt>
    <dgm:pt modelId="{13929D1F-5A81-4470-B9FE-00FA0C80B777}" type="sibTrans" cxnId="{AE28E542-7EF7-4608-8C13-62666C702111}">
      <dgm:prSet/>
      <dgm:spPr/>
      <dgm:t>
        <a:bodyPr/>
        <a:lstStyle/>
        <a:p>
          <a:endParaRPr lang="en-IN"/>
        </a:p>
      </dgm:t>
    </dgm:pt>
    <dgm:pt modelId="{88ED36C3-BB4E-4248-B4C0-F16F5015F70C}">
      <dgm:prSet phldrT="[Text]" custScaleX="172508" custScaleY="61001" custRadScaleRad="182768" custRadScaleInc="-101935"/>
      <dgm:spPr>
        <a:prstGeom prst="roundRect">
          <a:avLst/>
        </a:prstGeom>
      </dgm:spPr>
      <dgm:t>
        <a:bodyPr/>
        <a:lstStyle/>
        <a:p>
          <a:endParaRPr lang="en-IN"/>
        </a:p>
      </dgm:t>
    </dgm:pt>
    <dgm:pt modelId="{801296A5-1BD8-4665-B4EA-3EE3D6CC8E40}" type="parTrans" cxnId="{165FAA5F-E0A5-4829-A3A2-E949577CB4AF}">
      <dgm:prSet custAng="20292418" custScaleX="119250" custScaleY="113395" custLinFactX="-100000" custLinFactY="-55751" custLinFactNeighborX="-197622" custLinFactNeighborY="-100000"/>
      <dgm:spPr/>
      <dgm:t>
        <a:bodyPr/>
        <a:lstStyle/>
        <a:p>
          <a:endParaRPr lang="en-IN"/>
        </a:p>
      </dgm:t>
    </dgm:pt>
    <dgm:pt modelId="{0C01F876-099C-4E70-AE36-6A66CFCD91D2}" type="sibTrans" cxnId="{165FAA5F-E0A5-4829-A3A2-E949577CB4AF}">
      <dgm:prSet/>
      <dgm:spPr/>
      <dgm:t>
        <a:bodyPr/>
        <a:lstStyle/>
        <a:p>
          <a:endParaRPr lang="en-IN"/>
        </a:p>
      </dgm:t>
    </dgm:pt>
    <dgm:pt modelId="{A5E12912-A4E3-454B-9917-8737B8AE2A05}">
      <dgm:prSet phldrT="[Text]" custT="1"/>
      <dgm:spPr/>
      <dgm:t>
        <a:bodyPr/>
        <a:lstStyle/>
        <a:p>
          <a:r>
            <a:rPr lang="en-US" sz="1800" b="1" dirty="0">
              <a:solidFill>
                <a:schemeClr val="tx1">
                  <a:lumMod val="95000"/>
                  <a:lumOff val="5000"/>
                </a:schemeClr>
              </a:solidFill>
              <a:latin typeface="Comic Sans MS" panose="030F0702030302020204" pitchFamily="66" charset="0"/>
            </a:rPr>
            <a:t>Tank Status Monitoring</a:t>
          </a:r>
          <a:endParaRPr lang="en-IN" sz="1800" b="1" dirty="0">
            <a:solidFill>
              <a:schemeClr val="tx1">
                <a:lumMod val="95000"/>
                <a:lumOff val="5000"/>
              </a:schemeClr>
            </a:solidFill>
            <a:latin typeface="Comic Sans MS" panose="030F0702030302020204" pitchFamily="66" charset="0"/>
          </a:endParaRPr>
        </a:p>
      </dgm:t>
    </dgm:pt>
    <dgm:pt modelId="{476DD0D8-9BAA-464F-BC39-5201BE37F50C}" type="parTrans" cxnId="{EDF49AF5-18F3-4800-9AD8-9DA19633D3EB}">
      <dgm:prSet/>
      <dgm:spPr/>
      <dgm:t>
        <a:bodyPr/>
        <a:lstStyle/>
        <a:p>
          <a:endParaRPr lang="en-IN"/>
        </a:p>
      </dgm:t>
    </dgm:pt>
    <dgm:pt modelId="{3684D470-DD02-469F-BB34-B23C884D7C10}" type="sibTrans" cxnId="{EDF49AF5-18F3-4800-9AD8-9DA19633D3EB}">
      <dgm:prSet/>
      <dgm:spPr/>
      <dgm:t>
        <a:bodyPr/>
        <a:lstStyle/>
        <a:p>
          <a:endParaRPr lang="en-IN"/>
        </a:p>
      </dgm:t>
    </dgm:pt>
    <dgm:pt modelId="{200968F0-5AF7-4380-B1FF-7FCE897EEE7A}">
      <dgm:prSet phldrT="[Text]" custT="1"/>
      <dgm:spPr/>
      <dgm:t>
        <a:bodyPr/>
        <a:lstStyle/>
        <a:p>
          <a:r>
            <a:rPr lang="en-US" sz="1800" b="1" dirty="0">
              <a:solidFill>
                <a:schemeClr val="tx1">
                  <a:lumMod val="95000"/>
                  <a:lumOff val="5000"/>
                </a:schemeClr>
              </a:solidFill>
              <a:latin typeface="Comic Sans MS" panose="030F0702030302020204" pitchFamily="66" charset="0"/>
            </a:rPr>
            <a:t>Raspberry Pi Camera</a:t>
          </a:r>
          <a:endParaRPr lang="en-IN" sz="1800" b="1" dirty="0">
            <a:solidFill>
              <a:schemeClr val="tx1">
                <a:lumMod val="95000"/>
                <a:lumOff val="5000"/>
              </a:schemeClr>
            </a:solidFill>
            <a:latin typeface="Comic Sans MS" panose="030F0702030302020204" pitchFamily="66" charset="0"/>
          </a:endParaRPr>
        </a:p>
      </dgm:t>
    </dgm:pt>
    <dgm:pt modelId="{C51F1678-D9CB-49D5-AE7A-EB23EEA2C122}" type="parTrans" cxnId="{2E466F3D-C36E-4B03-BBDC-E8C536C1910C}">
      <dgm:prSet/>
      <dgm:spPr/>
      <dgm:t>
        <a:bodyPr/>
        <a:lstStyle/>
        <a:p>
          <a:endParaRPr lang="en-IN"/>
        </a:p>
      </dgm:t>
    </dgm:pt>
    <dgm:pt modelId="{4680AD30-CF16-439D-87D6-601B0C4E2BD4}" type="sibTrans" cxnId="{2E466F3D-C36E-4B03-BBDC-E8C536C1910C}">
      <dgm:prSet/>
      <dgm:spPr/>
      <dgm:t>
        <a:bodyPr/>
        <a:lstStyle/>
        <a:p>
          <a:endParaRPr lang="en-IN"/>
        </a:p>
      </dgm:t>
    </dgm:pt>
    <dgm:pt modelId="{8D909334-18A7-4FB2-B729-823D9A5AD20D}">
      <dgm:prSet phldrT="[Text]" custT="1"/>
      <dgm:spPr>
        <a:solidFill>
          <a:schemeClr val="accent5"/>
        </a:solidFill>
      </dgm:spPr>
      <dgm:t>
        <a:bodyPr/>
        <a:lstStyle/>
        <a:p>
          <a:r>
            <a:rPr lang="en-US" sz="2000" b="1" dirty="0">
              <a:solidFill>
                <a:schemeClr val="tx1">
                  <a:lumMod val="95000"/>
                  <a:lumOff val="5000"/>
                </a:schemeClr>
              </a:solidFill>
              <a:latin typeface="Comic Sans MS" panose="030F0702030302020204" pitchFamily="66" charset="0"/>
            </a:rPr>
            <a:t>Receiver</a:t>
          </a:r>
          <a:endParaRPr lang="en-IN" sz="2000" b="1" dirty="0">
            <a:solidFill>
              <a:schemeClr val="tx1">
                <a:lumMod val="95000"/>
                <a:lumOff val="5000"/>
              </a:schemeClr>
            </a:solidFill>
            <a:latin typeface="Comic Sans MS" panose="030F0702030302020204" pitchFamily="66" charset="0"/>
          </a:endParaRPr>
        </a:p>
      </dgm:t>
    </dgm:pt>
    <dgm:pt modelId="{5A4ECE1D-5ED4-44D9-AF54-8B9D70F1A8FD}" type="parTrans" cxnId="{CE85B80A-3B68-45C8-BDFA-C9D5FA7AEE4D}">
      <dgm:prSet/>
      <dgm:spPr>
        <a:solidFill>
          <a:schemeClr val="accent5"/>
        </a:solidFill>
      </dgm:spPr>
      <dgm:t>
        <a:bodyPr/>
        <a:lstStyle/>
        <a:p>
          <a:endParaRPr lang="en-IN"/>
        </a:p>
      </dgm:t>
    </dgm:pt>
    <dgm:pt modelId="{D3303EF6-ECBD-49D5-9D7D-F63B1CC43285}" type="sibTrans" cxnId="{CE85B80A-3B68-45C8-BDFA-C9D5FA7AEE4D}">
      <dgm:prSet/>
      <dgm:spPr/>
      <dgm:t>
        <a:bodyPr/>
        <a:lstStyle/>
        <a:p>
          <a:endParaRPr lang="en-IN"/>
        </a:p>
      </dgm:t>
    </dgm:pt>
    <dgm:pt modelId="{D641067E-2500-4DF8-BF92-31C101EFFC88}" type="pres">
      <dgm:prSet presAssocID="{9371CA0E-5A7E-4A01-BA15-6B424FA783A5}" presName="Name0" presStyleCnt="0">
        <dgm:presLayoutVars>
          <dgm:chMax val="1"/>
          <dgm:dir/>
          <dgm:animLvl val="ctr"/>
          <dgm:resizeHandles val="exact"/>
        </dgm:presLayoutVars>
      </dgm:prSet>
      <dgm:spPr/>
    </dgm:pt>
    <dgm:pt modelId="{560EA3B9-71FD-4C24-85D0-8807CE08DF7B}" type="pres">
      <dgm:prSet presAssocID="{3C119542-C4A1-449C-9F72-6A7D9B4D8FDC}" presName="centerShape" presStyleLbl="node0" presStyleIdx="0" presStyleCnt="1" custScaleX="168718" custScaleY="132946" custLinFactNeighborX="-10035" custLinFactNeighborY="-2857"/>
      <dgm:spPr/>
    </dgm:pt>
    <dgm:pt modelId="{6B61593A-57C3-47FC-9843-C91B25A4B283}" type="pres">
      <dgm:prSet presAssocID="{A5454AFC-E3F4-4282-8479-08CD8B008589}" presName="parTrans" presStyleLbl="sibTrans2D1" presStyleIdx="0" presStyleCnt="10" custScaleX="201849" custScaleY="110629"/>
      <dgm:spPr/>
    </dgm:pt>
    <dgm:pt modelId="{2AF6071C-25A5-4CD9-90B8-306D5771325A}" type="pres">
      <dgm:prSet presAssocID="{A5454AFC-E3F4-4282-8479-08CD8B008589}" presName="connectorText" presStyleLbl="sibTrans2D1" presStyleIdx="0" presStyleCnt="10"/>
      <dgm:spPr/>
    </dgm:pt>
    <dgm:pt modelId="{777C6537-9FD2-48EB-90CA-7705E2B6CE5D}" type="pres">
      <dgm:prSet presAssocID="{6CFB47AB-470B-42D4-B4FC-1C72BD4501B5}" presName="node" presStyleLbl="node1" presStyleIdx="0" presStyleCnt="10" custScaleX="131454" custScaleY="118992" custRadScaleRad="83424" custRadScaleInc="-79935">
        <dgm:presLayoutVars>
          <dgm:bulletEnabled val="1"/>
        </dgm:presLayoutVars>
      </dgm:prSet>
      <dgm:spPr/>
    </dgm:pt>
    <dgm:pt modelId="{7A114799-21A7-4ED0-82C8-50E012B2CABF}" type="pres">
      <dgm:prSet presAssocID="{608D2F1E-2ED5-410A-B2D3-E09B7DDDE23E}" presName="parTrans" presStyleLbl="sibTrans2D1" presStyleIdx="1" presStyleCnt="10" custAng="2057477" custScaleX="105025" custScaleY="84278" custLinFactY="-78781" custLinFactNeighborX="-4850" custLinFactNeighborY="-100000"/>
      <dgm:spPr/>
    </dgm:pt>
    <dgm:pt modelId="{113D4AEC-E707-46AA-8A08-11BD07C61E85}" type="pres">
      <dgm:prSet presAssocID="{608D2F1E-2ED5-410A-B2D3-E09B7DDDE23E}" presName="connectorText" presStyleLbl="sibTrans2D1" presStyleIdx="1" presStyleCnt="10"/>
      <dgm:spPr/>
    </dgm:pt>
    <dgm:pt modelId="{1DF350BA-2C0B-45AA-B2D4-72B153A7B077}" type="pres">
      <dgm:prSet presAssocID="{FACAB05A-F387-4CE6-9D24-811363D65F5F}" presName="node" presStyleLbl="node1" presStyleIdx="1" presStyleCnt="10" custScaleX="145762" custScaleY="77056" custRadScaleRad="124418" custRadScaleInc="68372">
        <dgm:presLayoutVars>
          <dgm:bulletEnabled val="1"/>
        </dgm:presLayoutVars>
      </dgm:prSet>
      <dgm:spPr>
        <a:prstGeom prst="roundRect">
          <a:avLst/>
        </a:prstGeom>
      </dgm:spPr>
    </dgm:pt>
    <dgm:pt modelId="{520FA1AA-7B3C-4CC2-A013-E274C3404C2A}" type="pres">
      <dgm:prSet presAssocID="{F2BCD722-F59D-48A4-B9D9-378E5DF894C9}" presName="parTrans" presStyleLbl="sibTrans2D1" presStyleIdx="2" presStyleCnt="10" custScaleX="160279" custScaleY="130914" custLinFactNeighborY="5532"/>
      <dgm:spPr/>
    </dgm:pt>
    <dgm:pt modelId="{FDC0759E-627C-4CDA-B403-E3604ADF1329}" type="pres">
      <dgm:prSet presAssocID="{F2BCD722-F59D-48A4-B9D9-378E5DF894C9}" presName="connectorText" presStyleLbl="sibTrans2D1" presStyleIdx="2" presStyleCnt="10"/>
      <dgm:spPr/>
    </dgm:pt>
    <dgm:pt modelId="{1B95AB56-55CB-43D2-8DB3-3047016772AF}" type="pres">
      <dgm:prSet presAssocID="{9392C619-1C0A-475A-98D7-4FA4DF920AEA}" presName="node" presStyleLbl="node1" presStyleIdx="2" presStyleCnt="10" custScaleX="154465" custScaleY="118906" custRadScaleRad="94905" custRadScaleInc="659649">
        <dgm:presLayoutVars>
          <dgm:bulletEnabled val="1"/>
        </dgm:presLayoutVars>
      </dgm:prSet>
      <dgm:spPr/>
    </dgm:pt>
    <dgm:pt modelId="{3055D536-911F-4D31-B02A-594D9C7CF3B6}" type="pres">
      <dgm:prSet presAssocID="{0AA465BB-ED90-4498-971C-3998852FAE1F}" presName="parTrans" presStyleLbl="sibTrans2D1" presStyleIdx="3" presStyleCnt="10" custAng="8285259" custScaleX="210520" custScaleY="119607" custLinFactY="100000" custLinFactNeighborX="-16570" custLinFactNeighborY="111546"/>
      <dgm:spPr/>
    </dgm:pt>
    <dgm:pt modelId="{38BDA125-2E28-4E98-9682-EF04540A1DEB}" type="pres">
      <dgm:prSet presAssocID="{0AA465BB-ED90-4498-971C-3998852FAE1F}" presName="connectorText" presStyleLbl="sibTrans2D1" presStyleIdx="3" presStyleCnt="10"/>
      <dgm:spPr/>
    </dgm:pt>
    <dgm:pt modelId="{8B42C4DC-497F-475B-A1A0-9B8E63B19BF9}" type="pres">
      <dgm:prSet presAssocID="{94643F74-1605-4C83-856C-B5FA6FB460FE}" presName="node" presStyleLbl="node1" presStyleIdx="3" presStyleCnt="10" custScaleX="193445" custScaleY="72943" custRadScaleRad="124206" custRadScaleInc="-37084">
        <dgm:presLayoutVars>
          <dgm:bulletEnabled val="1"/>
        </dgm:presLayoutVars>
      </dgm:prSet>
      <dgm:spPr>
        <a:prstGeom prst="roundRect">
          <a:avLst/>
        </a:prstGeom>
      </dgm:spPr>
    </dgm:pt>
    <dgm:pt modelId="{DA4AE874-CBA1-4914-AD10-985B7E04B640}" type="pres">
      <dgm:prSet presAssocID="{DD0F5FFD-ADD9-454A-AF51-B098B3B5FA79}" presName="parTrans" presStyleLbl="sibTrans2D1" presStyleIdx="4" presStyleCnt="10" custAng="19098058" custScaleX="119775" custScaleY="113118" custLinFactY="100000" custLinFactNeighborX="-7383" custLinFactNeighborY="129460"/>
      <dgm:spPr/>
    </dgm:pt>
    <dgm:pt modelId="{1F2C9CCC-0B83-424C-817B-AAF75F738200}" type="pres">
      <dgm:prSet presAssocID="{DD0F5FFD-ADD9-454A-AF51-B098B3B5FA79}" presName="connectorText" presStyleLbl="sibTrans2D1" presStyleIdx="4" presStyleCnt="10"/>
      <dgm:spPr/>
    </dgm:pt>
    <dgm:pt modelId="{D7A454BC-C6A8-43F2-8796-5FBDCDF89D7E}" type="pres">
      <dgm:prSet presAssocID="{0625BA4F-53D5-4F58-B98A-92089236B948}" presName="node" presStyleLbl="node1" presStyleIdx="4" presStyleCnt="10" custScaleX="201775" custScaleY="84362" custRadScaleRad="139146" custRadScaleInc="-141226">
        <dgm:presLayoutVars>
          <dgm:bulletEnabled val="1"/>
        </dgm:presLayoutVars>
      </dgm:prSet>
      <dgm:spPr>
        <a:prstGeom prst="roundRect">
          <a:avLst/>
        </a:prstGeom>
      </dgm:spPr>
    </dgm:pt>
    <dgm:pt modelId="{182201D3-9E49-479F-ACA3-CA132236E5AF}" type="pres">
      <dgm:prSet presAssocID="{5BFEE53A-43DC-45DC-BE72-FB2FC15C4921}" presName="parTrans" presStyleLbl="sibTrans2D1" presStyleIdx="5" presStyleCnt="10" custAng="13274069" custScaleX="93024" custScaleY="114725" custLinFactY="100000" custLinFactNeighborX="12081" custLinFactNeighborY="141827"/>
      <dgm:spPr/>
    </dgm:pt>
    <dgm:pt modelId="{79FC7B8F-0E51-42BA-81B3-3913F7371C86}" type="pres">
      <dgm:prSet presAssocID="{5BFEE53A-43DC-45DC-BE72-FB2FC15C4921}" presName="connectorText" presStyleLbl="sibTrans2D1" presStyleIdx="5" presStyleCnt="10"/>
      <dgm:spPr/>
    </dgm:pt>
    <dgm:pt modelId="{08588B64-AE2C-413E-A2C3-BC603A29F8AB}" type="pres">
      <dgm:prSet presAssocID="{AE1B9717-4B14-4F81-8CFA-1760841C5E30}" presName="node" presStyleLbl="node1" presStyleIdx="5" presStyleCnt="10" custScaleX="200524" custScaleY="92741" custRadScaleRad="173328" custRadScaleInc="328132">
        <dgm:presLayoutVars>
          <dgm:bulletEnabled val="1"/>
        </dgm:presLayoutVars>
      </dgm:prSet>
      <dgm:spPr>
        <a:prstGeom prst="roundRect">
          <a:avLst/>
        </a:prstGeom>
      </dgm:spPr>
    </dgm:pt>
    <dgm:pt modelId="{2EB5CA95-0D93-4CD7-BBE6-49A322A746C9}" type="pres">
      <dgm:prSet presAssocID="{476DD0D8-9BAA-464F-BC39-5201BE37F50C}" presName="parTrans" presStyleLbl="sibTrans2D1" presStyleIdx="6" presStyleCnt="10" custAng="9288726" custScaleX="89307" custScaleY="128254" custLinFactY="100000" custLinFactNeighborX="-10958" custLinFactNeighborY="172861"/>
      <dgm:spPr/>
    </dgm:pt>
    <dgm:pt modelId="{4A5FE1D3-2AE5-4F59-B17F-6728412C8820}" type="pres">
      <dgm:prSet presAssocID="{476DD0D8-9BAA-464F-BC39-5201BE37F50C}" presName="connectorText" presStyleLbl="sibTrans2D1" presStyleIdx="6" presStyleCnt="10"/>
      <dgm:spPr/>
    </dgm:pt>
    <dgm:pt modelId="{FF9F8EBA-E819-4D96-8F2E-35606043EABC}" type="pres">
      <dgm:prSet presAssocID="{A5E12912-A4E3-454B-9917-8737B8AE2A05}" presName="node" presStyleLbl="node1" presStyleIdx="6" presStyleCnt="10" custScaleX="205022" custScaleY="65941" custRadScaleRad="166795" custRadScaleInc="-475288">
        <dgm:presLayoutVars>
          <dgm:bulletEnabled val="1"/>
        </dgm:presLayoutVars>
      </dgm:prSet>
      <dgm:spPr>
        <a:prstGeom prst="roundRect">
          <a:avLst/>
        </a:prstGeom>
      </dgm:spPr>
    </dgm:pt>
    <dgm:pt modelId="{061AEFA1-4ADC-485D-AB24-36779976D419}" type="pres">
      <dgm:prSet presAssocID="{C51F1678-D9CB-49D5-AE7A-EB23EEA2C122}" presName="parTrans" presStyleLbl="sibTrans2D1" presStyleIdx="7" presStyleCnt="10" custAng="13702577" custScaleX="148146" custScaleY="126051" custLinFactY="100000" custLinFactNeighborX="18819" custLinFactNeighborY="117730"/>
      <dgm:spPr/>
    </dgm:pt>
    <dgm:pt modelId="{AD4E5DB7-9961-49B7-818E-ADD650209804}" type="pres">
      <dgm:prSet presAssocID="{C51F1678-D9CB-49D5-AE7A-EB23EEA2C122}" presName="connectorText" presStyleLbl="sibTrans2D1" presStyleIdx="7" presStyleCnt="10"/>
      <dgm:spPr/>
    </dgm:pt>
    <dgm:pt modelId="{97D1D06A-CB9D-4C3B-90C4-6FE237FC73A6}" type="pres">
      <dgm:prSet presAssocID="{200968F0-5AF7-4380-B1FF-7FCE897EEE7A}" presName="node" presStyleLbl="node1" presStyleIdx="7" presStyleCnt="10" custScaleX="166420" custScaleY="69280" custRadScaleRad="154053" custRadScaleInc="3867">
        <dgm:presLayoutVars>
          <dgm:bulletEnabled val="1"/>
        </dgm:presLayoutVars>
      </dgm:prSet>
      <dgm:spPr>
        <a:prstGeom prst="roundRect">
          <a:avLst/>
        </a:prstGeom>
      </dgm:spPr>
    </dgm:pt>
    <dgm:pt modelId="{1BC2B665-AA2F-47F4-A9BE-F3CFD1217C0C}" type="pres">
      <dgm:prSet presAssocID="{5A4ECE1D-5ED4-44D9-AF54-8B9D70F1A8FD}" presName="parTrans" presStyleLbl="sibTrans2D1" presStyleIdx="8" presStyleCnt="10" custAng="19537420" custFlipVert="1" custScaleX="101311" custScaleY="78426" custLinFactY="-77012" custLinFactNeighborX="13113" custLinFactNeighborY="-100000"/>
      <dgm:spPr/>
    </dgm:pt>
    <dgm:pt modelId="{8EDACB1C-AB71-478A-832C-F35AD59A7EFC}" type="pres">
      <dgm:prSet presAssocID="{5A4ECE1D-5ED4-44D9-AF54-8B9D70F1A8FD}" presName="connectorText" presStyleLbl="sibTrans2D1" presStyleIdx="8" presStyleCnt="10"/>
      <dgm:spPr/>
    </dgm:pt>
    <dgm:pt modelId="{5624365F-FED3-45CC-ADFC-B5770FD04BF5}" type="pres">
      <dgm:prSet presAssocID="{8D909334-18A7-4FB2-B729-823D9A5AD20D}" presName="node" presStyleLbl="node1" presStyleIdx="8" presStyleCnt="10" custScaleX="149874" custScaleY="52541" custRadScaleRad="160417" custRadScaleInc="76518">
        <dgm:presLayoutVars>
          <dgm:bulletEnabled val="1"/>
        </dgm:presLayoutVars>
      </dgm:prSet>
      <dgm:spPr>
        <a:prstGeom prst="roundRect">
          <a:avLst/>
        </a:prstGeom>
      </dgm:spPr>
    </dgm:pt>
    <dgm:pt modelId="{171616F6-BBFC-433E-87C2-7B90558F877C}" type="pres">
      <dgm:prSet presAssocID="{8906AD41-06A4-460D-A461-8EF39BD7180B}" presName="parTrans" presStyleLbl="sibTrans2D1" presStyleIdx="9" presStyleCnt="10" custAng="10663914" custScaleX="183908" custScaleY="143640" custLinFactNeighborX="-616" custLinFactNeighborY="-13818"/>
      <dgm:spPr/>
    </dgm:pt>
    <dgm:pt modelId="{A016F965-398D-4AAD-9253-1E6DD69FE7B5}" type="pres">
      <dgm:prSet presAssocID="{8906AD41-06A4-460D-A461-8EF39BD7180B}" presName="connectorText" presStyleLbl="sibTrans2D1" presStyleIdx="9" presStyleCnt="10"/>
      <dgm:spPr/>
    </dgm:pt>
    <dgm:pt modelId="{E70EFD0B-C99E-4DF6-B1FD-56B72C575CB7}" type="pres">
      <dgm:prSet presAssocID="{7AE1C06C-4384-45D9-890B-778361AB1F8A}" presName="node" presStyleLbl="node1" presStyleIdx="9" presStyleCnt="10" custScaleX="151918" custScaleY="99782" custRadScaleRad="142482" custRadScaleInc="-277557">
        <dgm:presLayoutVars>
          <dgm:bulletEnabled val="1"/>
        </dgm:presLayoutVars>
      </dgm:prSet>
      <dgm:spPr/>
    </dgm:pt>
  </dgm:ptLst>
  <dgm:cxnLst>
    <dgm:cxn modelId="{CE85B80A-3B68-45C8-BDFA-C9D5FA7AEE4D}" srcId="{3C119542-C4A1-449C-9F72-6A7D9B4D8FDC}" destId="{8D909334-18A7-4FB2-B729-823D9A5AD20D}" srcOrd="8" destOrd="0" parTransId="{5A4ECE1D-5ED4-44D9-AF54-8B9D70F1A8FD}" sibTransId="{D3303EF6-ECBD-49D5-9D7D-F63B1CC43285}"/>
    <dgm:cxn modelId="{B3E6240D-5C8F-48F1-A502-B2D3A11B25E0}" type="presOf" srcId="{0AA465BB-ED90-4498-971C-3998852FAE1F}" destId="{38BDA125-2E28-4E98-9682-EF04540A1DEB}" srcOrd="1" destOrd="0" presId="urn:microsoft.com/office/officeart/2005/8/layout/radial5"/>
    <dgm:cxn modelId="{A969070E-A4D6-4BAD-8378-6DA8DB4A4388}" srcId="{9371CA0E-5A7E-4A01-BA15-6B424FA783A5}" destId="{D9F797F3-8D9C-4485-A3A5-AAE6B3461104}" srcOrd="2" destOrd="0" parTransId="{B4061CE7-C5C5-4C51-B46B-6B3D1449FEEE}" sibTransId="{2B84EC57-909D-491A-BBC3-0D3BCAA06DF6}"/>
    <dgm:cxn modelId="{96E7EF0F-E8FD-4226-8E62-2EC692FFA495}" type="presOf" srcId="{A5454AFC-E3F4-4282-8479-08CD8B008589}" destId="{2AF6071C-25A5-4CD9-90B8-306D5771325A}" srcOrd="1" destOrd="0" presId="urn:microsoft.com/office/officeart/2005/8/layout/radial5"/>
    <dgm:cxn modelId="{DB516111-DAED-498E-920E-733285DC0D07}" type="presOf" srcId="{A5E12912-A4E3-454B-9917-8737B8AE2A05}" destId="{FF9F8EBA-E819-4D96-8F2E-35606043EABC}" srcOrd="0" destOrd="0" presId="urn:microsoft.com/office/officeart/2005/8/layout/radial5"/>
    <dgm:cxn modelId="{E69B0019-D5CD-4505-BC08-BF13F15924E3}" type="presOf" srcId="{608D2F1E-2ED5-410A-B2D3-E09B7DDDE23E}" destId="{7A114799-21A7-4ED0-82C8-50E012B2CABF}" srcOrd="0" destOrd="0" presId="urn:microsoft.com/office/officeart/2005/8/layout/radial5"/>
    <dgm:cxn modelId="{9A164D2C-C835-4678-928B-6227D313567A}" type="presOf" srcId="{94643F74-1605-4C83-856C-B5FA6FB460FE}" destId="{8B42C4DC-497F-475B-A1A0-9B8E63B19BF9}" srcOrd="0" destOrd="0" presId="urn:microsoft.com/office/officeart/2005/8/layout/radial5"/>
    <dgm:cxn modelId="{B1200630-EBF9-4C77-ADDC-D3C57DD4A0CA}" type="presOf" srcId="{200968F0-5AF7-4380-B1FF-7FCE897EEE7A}" destId="{97D1D06A-CB9D-4C3B-90C4-6FE237FC73A6}" srcOrd="0" destOrd="0" presId="urn:microsoft.com/office/officeart/2005/8/layout/radial5"/>
    <dgm:cxn modelId="{CD41F634-B5A3-46F1-B5EA-D3AD2B3568CA}" type="presOf" srcId="{F2BCD722-F59D-48A4-B9D9-378E5DF894C9}" destId="{520FA1AA-7B3C-4CC2-A013-E274C3404C2A}" srcOrd="0" destOrd="0" presId="urn:microsoft.com/office/officeart/2005/8/layout/radial5"/>
    <dgm:cxn modelId="{2E466F3D-C36E-4B03-BBDC-E8C536C1910C}" srcId="{3C119542-C4A1-449C-9F72-6A7D9B4D8FDC}" destId="{200968F0-5AF7-4380-B1FF-7FCE897EEE7A}" srcOrd="7" destOrd="0" parTransId="{C51F1678-D9CB-49D5-AE7A-EB23EEA2C122}" sibTransId="{4680AD30-CF16-439D-87D6-601B0C4E2BD4}"/>
    <dgm:cxn modelId="{37DC045F-46FA-4390-8A70-AB763DFCE2EE}" type="presOf" srcId="{0AA465BB-ED90-4498-971C-3998852FAE1F}" destId="{3055D536-911F-4D31-B02A-594D9C7CF3B6}" srcOrd="0" destOrd="0" presId="urn:microsoft.com/office/officeart/2005/8/layout/radial5"/>
    <dgm:cxn modelId="{165FAA5F-E0A5-4829-A3A2-E949577CB4AF}" srcId="{9371CA0E-5A7E-4A01-BA15-6B424FA783A5}" destId="{88ED36C3-BB4E-4248-B4C0-F16F5015F70C}" srcOrd="9" destOrd="0" parTransId="{801296A5-1BD8-4665-B4EA-3EE3D6CC8E40}" sibTransId="{0C01F876-099C-4E70-AE36-6A66CFCD91D2}"/>
    <dgm:cxn modelId="{5843A042-0CF5-411D-A274-E1F72B46F76C}" type="presOf" srcId="{608D2F1E-2ED5-410A-B2D3-E09B7DDDE23E}" destId="{113D4AEC-E707-46AA-8A08-11BD07C61E85}" srcOrd="1" destOrd="0" presId="urn:microsoft.com/office/officeart/2005/8/layout/radial5"/>
    <dgm:cxn modelId="{AE28E542-7EF7-4608-8C13-62666C702111}" srcId="{9371CA0E-5A7E-4A01-BA15-6B424FA783A5}" destId="{38350B59-FDCA-49D3-B70F-6DFB5F32C0B4}" srcOrd="8" destOrd="0" parTransId="{FAB57A85-934E-44D9-AAE2-BF854D6BD14B}" sibTransId="{13929D1F-5A81-4470-B9FE-00FA0C80B777}"/>
    <dgm:cxn modelId="{7D447444-5740-4C9F-A3BF-0E66DB96D264}" type="presOf" srcId="{5A4ECE1D-5ED4-44D9-AF54-8B9D70F1A8FD}" destId="{1BC2B665-AA2F-47F4-A9BE-F3CFD1217C0C}" srcOrd="0" destOrd="0" presId="urn:microsoft.com/office/officeart/2005/8/layout/radial5"/>
    <dgm:cxn modelId="{72597345-9FCC-46E3-8892-0E87F0FE080D}" srcId="{9371CA0E-5A7E-4A01-BA15-6B424FA783A5}" destId="{BB5CE07E-12D9-4D6F-BEB1-C8D1619B52D5}" srcOrd="3" destOrd="0" parTransId="{CD90FFCD-3E69-43EB-AC36-7286ECA66699}" sibTransId="{941F20E1-1ED1-40C6-9101-9E7FCD0F38A7}"/>
    <dgm:cxn modelId="{88766E66-9C22-4EE5-AC0B-4405A7BC3994}" type="presOf" srcId="{DD0F5FFD-ADD9-454A-AF51-B098B3B5FA79}" destId="{DA4AE874-CBA1-4914-AD10-985B7E04B640}" srcOrd="0" destOrd="0" presId="urn:microsoft.com/office/officeart/2005/8/layout/radial5"/>
    <dgm:cxn modelId="{9E34F267-8214-449A-994D-2A6932DCCCF7}" type="presOf" srcId="{5BFEE53A-43DC-45DC-BE72-FB2FC15C4921}" destId="{182201D3-9E49-479F-ACA3-CA132236E5AF}" srcOrd="0" destOrd="0" presId="urn:microsoft.com/office/officeart/2005/8/layout/radial5"/>
    <dgm:cxn modelId="{C59B3D6B-FBA1-4268-A62B-51B26D4F6D61}" type="presOf" srcId="{476DD0D8-9BAA-464F-BC39-5201BE37F50C}" destId="{2EB5CA95-0D93-4CD7-BBE6-49A322A746C9}" srcOrd="0" destOrd="0" presId="urn:microsoft.com/office/officeart/2005/8/layout/radial5"/>
    <dgm:cxn modelId="{D848784F-E9E3-45E4-80DA-B894E24EE928}" type="presOf" srcId="{9371CA0E-5A7E-4A01-BA15-6B424FA783A5}" destId="{D641067E-2500-4DF8-BF92-31C101EFFC88}" srcOrd="0" destOrd="0" presId="urn:microsoft.com/office/officeart/2005/8/layout/radial5"/>
    <dgm:cxn modelId="{1043926F-DE00-4167-B2FC-3DB5AB46E709}" srcId="{9371CA0E-5A7E-4A01-BA15-6B424FA783A5}" destId="{FBC4CDC6-B706-4E77-BDFF-C8F2D1712180}" srcOrd="4" destOrd="0" parTransId="{7D83D850-F19A-4F56-A49A-02B2C89413E6}" sibTransId="{4D1D2D2C-97AA-473C-AB9A-A2BD598B97B6}"/>
    <dgm:cxn modelId="{09E2A34F-9823-4E82-8442-A5E7ECD8D755}" type="presOf" srcId="{7AE1C06C-4384-45D9-890B-778361AB1F8A}" destId="{E70EFD0B-C99E-4DF6-B1FD-56B72C575CB7}" srcOrd="0" destOrd="0" presId="urn:microsoft.com/office/officeart/2005/8/layout/radial5"/>
    <dgm:cxn modelId="{FC1F9A72-BB7F-413F-8AB7-51296469BDD0}" srcId="{9371CA0E-5A7E-4A01-BA15-6B424FA783A5}" destId="{3C119542-C4A1-449C-9F72-6A7D9B4D8FDC}" srcOrd="0" destOrd="0" parTransId="{BB45E820-747F-4674-9882-1EB87CA6BAFA}" sibTransId="{F7D62DD9-1236-4E03-8670-77D1B680851C}"/>
    <dgm:cxn modelId="{E1EF8353-1AC6-4F0E-9A62-B8689ABB8581}" srcId="{9371CA0E-5A7E-4A01-BA15-6B424FA783A5}" destId="{82CF497D-86C4-40BE-BB91-F5B6F72EA66B}" srcOrd="1" destOrd="0" parTransId="{A9E89E24-FF1F-496D-908B-3E0CA7DCAB3F}" sibTransId="{A84779AC-1721-42EF-928A-DAEB2A58FB1E}"/>
    <dgm:cxn modelId="{AF847874-5474-4C74-9342-24B852D88738}" type="presOf" srcId="{C51F1678-D9CB-49D5-AE7A-EB23EEA2C122}" destId="{AD4E5DB7-9961-49B7-818E-ADD650209804}" srcOrd="1" destOrd="0" presId="urn:microsoft.com/office/officeart/2005/8/layout/radial5"/>
    <dgm:cxn modelId="{F5832B75-55DC-4840-A8E8-C814A8169A52}" srcId="{3C119542-C4A1-449C-9F72-6A7D9B4D8FDC}" destId="{FACAB05A-F387-4CE6-9D24-811363D65F5F}" srcOrd="1" destOrd="0" parTransId="{608D2F1E-2ED5-410A-B2D3-E09B7DDDE23E}" sibTransId="{FA5CF354-42BD-4CEA-B111-4AC8BDAD3D6F}"/>
    <dgm:cxn modelId="{5E8C6A78-9DD6-4E67-90B9-68B64ECC1C87}" type="presOf" srcId="{5BFEE53A-43DC-45DC-BE72-FB2FC15C4921}" destId="{79FC7B8F-0E51-42BA-81B3-3913F7371C86}" srcOrd="1" destOrd="0" presId="urn:microsoft.com/office/officeart/2005/8/layout/radial5"/>
    <dgm:cxn modelId="{BFB5DC59-07AD-460F-AE58-D08157D78DB9}" srcId="{3C119542-C4A1-449C-9F72-6A7D9B4D8FDC}" destId="{9392C619-1C0A-475A-98D7-4FA4DF920AEA}" srcOrd="2" destOrd="0" parTransId="{F2BCD722-F59D-48A4-B9D9-378E5DF894C9}" sibTransId="{6A720BE0-5131-434F-8FDD-DCE226DB568B}"/>
    <dgm:cxn modelId="{5EBA4A80-68A7-4C5C-B40E-1CEF44094397}" type="presOf" srcId="{A5454AFC-E3F4-4282-8479-08CD8B008589}" destId="{6B61593A-57C3-47FC-9843-C91B25A4B283}" srcOrd="0" destOrd="0" presId="urn:microsoft.com/office/officeart/2005/8/layout/radial5"/>
    <dgm:cxn modelId="{B0C02192-F89A-449A-8656-EA00D30962BE}" type="presOf" srcId="{3C119542-C4A1-449C-9F72-6A7D9B4D8FDC}" destId="{560EA3B9-71FD-4C24-85D0-8807CE08DF7B}" srcOrd="0" destOrd="0" presId="urn:microsoft.com/office/officeart/2005/8/layout/radial5"/>
    <dgm:cxn modelId="{A1B0BD92-6000-4FE0-A9A3-5CEC3722AC24}" type="presOf" srcId="{9392C619-1C0A-475A-98D7-4FA4DF920AEA}" destId="{1B95AB56-55CB-43D2-8DB3-3047016772AF}" srcOrd="0" destOrd="0" presId="urn:microsoft.com/office/officeart/2005/8/layout/radial5"/>
    <dgm:cxn modelId="{942B4F95-88A8-4D98-A5B0-01654B46EDC9}" srcId="{3C119542-C4A1-449C-9F72-6A7D9B4D8FDC}" destId="{0625BA4F-53D5-4F58-B98A-92089236B948}" srcOrd="4" destOrd="0" parTransId="{DD0F5FFD-ADD9-454A-AF51-B098B3B5FA79}" sibTransId="{16941BBD-9D45-44BE-A50C-1570343C9CD0}"/>
    <dgm:cxn modelId="{38B7FE95-E7D4-450C-BB28-63F4F5AFADC5}" srcId="{9371CA0E-5A7E-4A01-BA15-6B424FA783A5}" destId="{7CBFA0B9-40CE-41BB-BB1C-F602C81D4D13}" srcOrd="7" destOrd="0" parTransId="{D25089D8-7A49-437B-8977-C151EA12CB23}" sibTransId="{9B4F4407-3E3F-43AC-BD37-B192254B58F0}"/>
    <dgm:cxn modelId="{15E9989B-D753-47DA-9786-AAB666AEDF52}" srcId="{3C119542-C4A1-449C-9F72-6A7D9B4D8FDC}" destId="{AE1B9717-4B14-4F81-8CFA-1760841C5E30}" srcOrd="5" destOrd="0" parTransId="{5BFEE53A-43DC-45DC-BE72-FB2FC15C4921}" sibTransId="{8342D739-F3D3-4923-88AB-F60E09905E4A}"/>
    <dgm:cxn modelId="{A7F6779C-958D-49ED-9DB5-559C85C95B60}" type="presOf" srcId="{F2BCD722-F59D-48A4-B9D9-378E5DF894C9}" destId="{FDC0759E-627C-4CDA-B403-E3604ADF1329}" srcOrd="1" destOrd="0" presId="urn:microsoft.com/office/officeart/2005/8/layout/radial5"/>
    <dgm:cxn modelId="{EB5DD8A9-6363-4D59-9E08-82BA524C5B6D}" type="presOf" srcId="{8D909334-18A7-4FB2-B729-823D9A5AD20D}" destId="{5624365F-FED3-45CC-ADFC-B5770FD04BF5}" srcOrd="0" destOrd="0" presId="urn:microsoft.com/office/officeart/2005/8/layout/radial5"/>
    <dgm:cxn modelId="{E4DEB4AA-7429-4D4B-B2EF-BBC4195ABF7B}" srcId="{3C119542-C4A1-449C-9F72-6A7D9B4D8FDC}" destId="{94643F74-1605-4C83-856C-B5FA6FB460FE}" srcOrd="3" destOrd="0" parTransId="{0AA465BB-ED90-4498-971C-3998852FAE1F}" sibTransId="{5F17867C-C7B4-4C0E-9D6E-FFE8CE1101C8}"/>
    <dgm:cxn modelId="{11168DB4-FEF8-49A4-AE87-B17AB99FF8D5}" type="presOf" srcId="{8906AD41-06A4-460D-A461-8EF39BD7180B}" destId="{A016F965-398D-4AAD-9253-1E6DD69FE7B5}" srcOrd="1" destOrd="0" presId="urn:microsoft.com/office/officeart/2005/8/layout/radial5"/>
    <dgm:cxn modelId="{61C726BC-DA80-4D55-A2A4-EAB06E008BB4}" type="presOf" srcId="{C51F1678-D9CB-49D5-AE7A-EB23EEA2C122}" destId="{061AEFA1-4ADC-485D-AB24-36779976D419}" srcOrd="0" destOrd="0" presId="urn:microsoft.com/office/officeart/2005/8/layout/radial5"/>
    <dgm:cxn modelId="{3805BABF-29FA-4FFA-B6FC-C6C897A89F7E}" type="presOf" srcId="{8906AD41-06A4-460D-A461-8EF39BD7180B}" destId="{171616F6-BBFC-433E-87C2-7B90558F877C}" srcOrd="0" destOrd="0" presId="urn:microsoft.com/office/officeart/2005/8/layout/radial5"/>
    <dgm:cxn modelId="{3DEE4EC2-C9ED-4E3C-8480-AF21AD036AD8}" type="presOf" srcId="{FACAB05A-F387-4CE6-9D24-811363D65F5F}" destId="{1DF350BA-2C0B-45AA-B2D4-72B153A7B077}" srcOrd="0" destOrd="0" presId="urn:microsoft.com/office/officeart/2005/8/layout/radial5"/>
    <dgm:cxn modelId="{BA6B00CB-F9F2-4DAD-A467-50F0B3E38431}" srcId="{3C119542-C4A1-449C-9F72-6A7D9B4D8FDC}" destId="{6CFB47AB-470B-42D4-B4FC-1C72BD4501B5}" srcOrd="0" destOrd="0" parTransId="{A5454AFC-E3F4-4282-8479-08CD8B008589}" sibTransId="{E21CDEF2-D2E7-45D6-8E72-BA70D3AFBA67}"/>
    <dgm:cxn modelId="{40A986D3-2AD9-4D47-BDAD-3EC2E595FFDD}" type="presOf" srcId="{DD0F5FFD-ADD9-454A-AF51-B098B3B5FA79}" destId="{1F2C9CCC-0B83-424C-817B-AAF75F738200}" srcOrd="1" destOrd="0" presId="urn:microsoft.com/office/officeart/2005/8/layout/radial5"/>
    <dgm:cxn modelId="{6E82FBD3-EB38-47A2-A9C7-3CD7577CFD1D}" srcId="{9371CA0E-5A7E-4A01-BA15-6B424FA783A5}" destId="{26AB8F92-42A7-46D9-94B6-9FEAF337A03A}" srcOrd="5" destOrd="0" parTransId="{F85CE23B-0EEE-46F2-83DF-14B61BF5527E}" sibTransId="{B4835063-837A-4825-AF6F-24CB37294055}"/>
    <dgm:cxn modelId="{A6BA32E3-674F-4337-B2D1-2FD12D1658AB}" type="presOf" srcId="{AE1B9717-4B14-4F81-8CFA-1760841C5E30}" destId="{08588B64-AE2C-413E-A2C3-BC603A29F8AB}" srcOrd="0" destOrd="0" presId="urn:microsoft.com/office/officeart/2005/8/layout/radial5"/>
    <dgm:cxn modelId="{1976ADE7-8AC5-46DD-BEF3-8EEDAD9F55C1}" srcId="{9371CA0E-5A7E-4A01-BA15-6B424FA783A5}" destId="{49391E34-E6F6-4967-A346-DA1EBF8B05AA}" srcOrd="6" destOrd="0" parTransId="{08DFB918-C383-4E6F-9F29-1110CB4A1EA7}" sibTransId="{0353734E-F096-4180-9FF4-5DCAE00B6CF6}"/>
    <dgm:cxn modelId="{986CF9F0-CDB7-4211-AB99-02514847A409}" type="presOf" srcId="{6CFB47AB-470B-42D4-B4FC-1C72BD4501B5}" destId="{777C6537-9FD2-48EB-90CA-7705E2B6CE5D}" srcOrd="0" destOrd="0" presId="urn:microsoft.com/office/officeart/2005/8/layout/radial5"/>
    <dgm:cxn modelId="{E0FF27F4-C6A5-40F9-9805-81A4E52C5A79}" type="presOf" srcId="{5A4ECE1D-5ED4-44D9-AF54-8B9D70F1A8FD}" destId="{8EDACB1C-AB71-478A-832C-F35AD59A7EFC}" srcOrd="1" destOrd="0" presId="urn:microsoft.com/office/officeart/2005/8/layout/radial5"/>
    <dgm:cxn modelId="{EDF49AF5-18F3-4800-9AD8-9DA19633D3EB}" srcId="{3C119542-C4A1-449C-9F72-6A7D9B4D8FDC}" destId="{A5E12912-A4E3-454B-9917-8737B8AE2A05}" srcOrd="6" destOrd="0" parTransId="{476DD0D8-9BAA-464F-BC39-5201BE37F50C}" sibTransId="{3684D470-DD02-469F-BB34-B23C884D7C10}"/>
    <dgm:cxn modelId="{02B296F9-06C2-46CE-81A1-94EA1B6EDB64}" type="presOf" srcId="{0625BA4F-53D5-4F58-B98A-92089236B948}" destId="{D7A454BC-C6A8-43F2-8796-5FBDCDF89D7E}" srcOrd="0" destOrd="0" presId="urn:microsoft.com/office/officeart/2005/8/layout/radial5"/>
    <dgm:cxn modelId="{D2C190FB-4258-4B76-B132-7753808FB0A1}" type="presOf" srcId="{476DD0D8-9BAA-464F-BC39-5201BE37F50C}" destId="{4A5FE1D3-2AE5-4F59-B17F-6728412C8820}" srcOrd="1" destOrd="0" presId="urn:microsoft.com/office/officeart/2005/8/layout/radial5"/>
    <dgm:cxn modelId="{289668FE-4FA3-4151-AE74-417ADFBCA4FE}" srcId="{3C119542-C4A1-449C-9F72-6A7D9B4D8FDC}" destId="{7AE1C06C-4384-45D9-890B-778361AB1F8A}" srcOrd="9" destOrd="0" parTransId="{8906AD41-06A4-460D-A461-8EF39BD7180B}" sibTransId="{1933575B-5B28-4084-B78B-DEE086A4DEDF}"/>
    <dgm:cxn modelId="{D098F8D1-74EC-453D-ADEE-F1E1C80360D9}" type="presParOf" srcId="{D641067E-2500-4DF8-BF92-31C101EFFC88}" destId="{560EA3B9-71FD-4C24-85D0-8807CE08DF7B}" srcOrd="0" destOrd="0" presId="urn:microsoft.com/office/officeart/2005/8/layout/radial5"/>
    <dgm:cxn modelId="{F7E0B3C2-2DE4-4CA7-9BBC-127BB77FA249}" type="presParOf" srcId="{D641067E-2500-4DF8-BF92-31C101EFFC88}" destId="{6B61593A-57C3-47FC-9843-C91B25A4B283}" srcOrd="1" destOrd="0" presId="urn:microsoft.com/office/officeart/2005/8/layout/radial5"/>
    <dgm:cxn modelId="{2C81D063-30A2-48AE-A1A0-6E86620A2F9F}" type="presParOf" srcId="{6B61593A-57C3-47FC-9843-C91B25A4B283}" destId="{2AF6071C-25A5-4CD9-90B8-306D5771325A}" srcOrd="0" destOrd="0" presId="urn:microsoft.com/office/officeart/2005/8/layout/radial5"/>
    <dgm:cxn modelId="{9F76278F-1E62-46F6-8CFE-C726C463D33F}" type="presParOf" srcId="{D641067E-2500-4DF8-BF92-31C101EFFC88}" destId="{777C6537-9FD2-48EB-90CA-7705E2B6CE5D}" srcOrd="2" destOrd="0" presId="urn:microsoft.com/office/officeart/2005/8/layout/radial5"/>
    <dgm:cxn modelId="{7782DDE7-1FBA-4EBF-96AC-C9E81321641F}" type="presParOf" srcId="{D641067E-2500-4DF8-BF92-31C101EFFC88}" destId="{7A114799-21A7-4ED0-82C8-50E012B2CABF}" srcOrd="3" destOrd="0" presId="urn:microsoft.com/office/officeart/2005/8/layout/radial5"/>
    <dgm:cxn modelId="{40918CA2-638E-4B46-AB8F-AD92F0750A8C}" type="presParOf" srcId="{7A114799-21A7-4ED0-82C8-50E012B2CABF}" destId="{113D4AEC-E707-46AA-8A08-11BD07C61E85}" srcOrd="0" destOrd="0" presId="urn:microsoft.com/office/officeart/2005/8/layout/radial5"/>
    <dgm:cxn modelId="{6F78266A-FAEF-43F1-89DD-1CC512A55221}" type="presParOf" srcId="{D641067E-2500-4DF8-BF92-31C101EFFC88}" destId="{1DF350BA-2C0B-45AA-B2D4-72B153A7B077}" srcOrd="4" destOrd="0" presId="urn:microsoft.com/office/officeart/2005/8/layout/radial5"/>
    <dgm:cxn modelId="{5A776C42-76CC-4547-B767-3DD4DA4E7E3A}" type="presParOf" srcId="{D641067E-2500-4DF8-BF92-31C101EFFC88}" destId="{520FA1AA-7B3C-4CC2-A013-E274C3404C2A}" srcOrd="5" destOrd="0" presId="urn:microsoft.com/office/officeart/2005/8/layout/radial5"/>
    <dgm:cxn modelId="{FE28543B-08CA-40F5-AA81-F325B0525BD3}" type="presParOf" srcId="{520FA1AA-7B3C-4CC2-A013-E274C3404C2A}" destId="{FDC0759E-627C-4CDA-B403-E3604ADF1329}" srcOrd="0" destOrd="0" presId="urn:microsoft.com/office/officeart/2005/8/layout/radial5"/>
    <dgm:cxn modelId="{4A52E182-1777-4F71-9E26-08C725D81D60}" type="presParOf" srcId="{D641067E-2500-4DF8-BF92-31C101EFFC88}" destId="{1B95AB56-55CB-43D2-8DB3-3047016772AF}" srcOrd="6" destOrd="0" presId="urn:microsoft.com/office/officeart/2005/8/layout/radial5"/>
    <dgm:cxn modelId="{04A6CE52-7442-4D6C-9473-CF0332383A50}" type="presParOf" srcId="{D641067E-2500-4DF8-BF92-31C101EFFC88}" destId="{3055D536-911F-4D31-B02A-594D9C7CF3B6}" srcOrd="7" destOrd="0" presId="urn:microsoft.com/office/officeart/2005/8/layout/radial5"/>
    <dgm:cxn modelId="{9153E48D-E232-456E-8672-9404A76E99CA}" type="presParOf" srcId="{3055D536-911F-4D31-B02A-594D9C7CF3B6}" destId="{38BDA125-2E28-4E98-9682-EF04540A1DEB}" srcOrd="0" destOrd="0" presId="urn:microsoft.com/office/officeart/2005/8/layout/radial5"/>
    <dgm:cxn modelId="{F284EAFC-0C38-42AD-B40E-E9F1933AF841}" type="presParOf" srcId="{D641067E-2500-4DF8-BF92-31C101EFFC88}" destId="{8B42C4DC-497F-475B-A1A0-9B8E63B19BF9}" srcOrd="8" destOrd="0" presId="urn:microsoft.com/office/officeart/2005/8/layout/radial5"/>
    <dgm:cxn modelId="{A2D77FFD-29DD-4B43-BCB5-6EAF21FACE55}" type="presParOf" srcId="{D641067E-2500-4DF8-BF92-31C101EFFC88}" destId="{DA4AE874-CBA1-4914-AD10-985B7E04B640}" srcOrd="9" destOrd="0" presId="urn:microsoft.com/office/officeart/2005/8/layout/radial5"/>
    <dgm:cxn modelId="{F0FA6328-2C3C-431B-AAC4-F7EB17ABE93E}" type="presParOf" srcId="{DA4AE874-CBA1-4914-AD10-985B7E04B640}" destId="{1F2C9CCC-0B83-424C-817B-AAF75F738200}" srcOrd="0" destOrd="0" presId="urn:microsoft.com/office/officeart/2005/8/layout/radial5"/>
    <dgm:cxn modelId="{B4C489E9-2172-48AD-825E-9C6653C54231}" type="presParOf" srcId="{D641067E-2500-4DF8-BF92-31C101EFFC88}" destId="{D7A454BC-C6A8-43F2-8796-5FBDCDF89D7E}" srcOrd="10" destOrd="0" presId="urn:microsoft.com/office/officeart/2005/8/layout/radial5"/>
    <dgm:cxn modelId="{D3BE8CFE-C4C7-4005-A8D2-EAAB7E7E51F5}" type="presParOf" srcId="{D641067E-2500-4DF8-BF92-31C101EFFC88}" destId="{182201D3-9E49-479F-ACA3-CA132236E5AF}" srcOrd="11" destOrd="0" presId="urn:microsoft.com/office/officeart/2005/8/layout/radial5"/>
    <dgm:cxn modelId="{14EC8E80-408D-4DCA-8AC1-9F6A0A1C11DF}" type="presParOf" srcId="{182201D3-9E49-479F-ACA3-CA132236E5AF}" destId="{79FC7B8F-0E51-42BA-81B3-3913F7371C86}" srcOrd="0" destOrd="0" presId="urn:microsoft.com/office/officeart/2005/8/layout/radial5"/>
    <dgm:cxn modelId="{13643EE1-1B88-40E6-B563-8965A82BB063}" type="presParOf" srcId="{D641067E-2500-4DF8-BF92-31C101EFFC88}" destId="{08588B64-AE2C-413E-A2C3-BC603A29F8AB}" srcOrd="12" destOrd="0" presId="urn:microsoft.com/office/officeart/2005/8/layout/radial5"/>
    <dgm:cxn modelId="{0AA49E3B-69CF-46DD-89AA-750B42E6B079}" type="presParOf" srcId="{D641067E-2500-4DF8-BF92-31C101EFFC88}" destId="{2EB5CA95-0D93-4CD7-BBE6-49A322A746C9}" srcOrd="13" destOrd="0" presId="urn:microsoft.com/office/officeart/2005/8/layout/radial5"/>
    <dgm:cxn modelId="{C5D286E3-7B11-4608-A449-409604866337}" type="presParOf" srcId="{2EB5CA95-0D93-4CD7-BBE6-49A322A746C9}" destId="{4A5FE1D3-2AE5-4F59-B17F-6728412C8820}" srcOrd="0" destOrd="0" presId="urn:microsoft.com/office/officeart/2005/8/layout/radial5"/>
    <dgm:cxn modelId="{DD12104A-F617-41BF-903F-6A07DCC42897}" type="presParOf" srcId="{D641067E-2500-4DF8-BF92-31C101EFFC88}" destId="{FF9F8EBA-E819-4D96-8F2E-35606043EABC}" srcOrd="14" destOrd="0" presId="urn:microsoft.com/office/officeart/2005/8/layout/radial5"/>
    <dgm:cxn modelId="{3482BB1E-0EC1-4D33-BEB8-2DE6AECF3E9E}" type="presParOf" srcId="{D641067E-2500-4DF8-BF92-31C101EFFC88}" destId="{061AEFA1-4ADC-485D-AB24-36779976D419}" srcOrd="15" destOrd="0" presId="urn:microsoft.com/office/officeart/2005/8/layout/radial5"/>
    <dgm:cxn modelId="{F3B1ED16-6B3C-4836-A94D-753DDCDB7B28}" type="presParOf" srcId="{061AEFA1-4ADC-485D-AB24-36779976D419}" destId="{AD4E5DB7-9961-49B7-818E-ADD650209804}" srcOrd="0" destOrd="0" presId="urn:microsoft.com/office/officeart/2005/8/layout/radial5"/>
    <dgm:cxn modelId="{8074E9D6-15D3-452B-9A95-480AD833ECFA}" type="presParOf" srcId="{D641067E-2500-4DF8-BF92-31C101EFFC88}" destId="{97D1D06A-CB9D-4C3B-90C4-6FE237FC73A6}" srcOrd="16" destOrd="0" presId="urn:microsoft.com/office/officeart/2005/8/layout/radial5"/>
    <dgm:cxn modelId="{7BC7E0B2-3101-45D2-B1D2-72ABFC27923E}" type="presParOf" srcId="{D641067E-2500-4DF8-BF92-31C101EFFC88}" destId="{1BC2B665-AA2F-47F4-A9BE-F3CFD1217C0C}" srcOrd="17" destOrd="0" presId="urn:microsoft.com/office/officeart/2005/8/layout/radial5"/>
    <dgm:cxn modelId="{4C9CC1BC-FF1B-4AAD-894D-C361DEE1E66D}" type="presParOf" srcId="{1BC2B665-AA2F-47F4-A9BE-F3CFD1217C0C}" destId="{8EDACB1C-AB71-478A-832C-F35AD59A7EFC}" srcOrd="0" destOrd="0" presId="urn:microsoft.com/office/officeart/2005/8/layout/radial5"/>
    <dgm:cxn modelId="{1BFCCEB9-6E5B-450C-BAB5-795437FC9943}" type="presParOf" srcId="{D641067E-2500-4DF8-BF92-31C101EFFC88}" destId="{5624365F-FED3-45CC-ADFC-B5770FD04BF5}" srcOrd="18" destOrd="0" presId="urn:microsoft.com/office/officeart/2005/8/layout/radial5"/>
    <dgm:cxn modelId="{2DEAE724-7DEB-43DD-8C1F-EA8390E2E4A9}" type="presParOf" srcId="{D641067E-2500-4DF8-BF92-31C101EFFC88}" destId="{171616F6-BBFC-433E-87C2-7B90558F877C}" srcOrd="19" destOrd="0" presId="urn:microsoft.com/office/officeart/2005/8/layout/radial5"/>
    <dgm:cxn modelId="{C9C70D62-E674-421D-A54A-9EC99378D4F4}" type="presParOf" srcId="{171616F6-BBFC-433E-87C2-7B90558F877C}" destId="{A016F965-398D-4AAD-9253-1E6DD69FE7B5}" srcOrd="0" destOrd="0" presId="urn:microsoft.com/office/officeart/2005/8/layout/radial5"/>
    <dgm:cxn modelId="{2F85775B-247F-48C4-8070-39C9A1C42CF3}" type="presParOf" srcId="{D641067E-2500-4DF8-BF92-31C101EFFC88}" destId="{E70EFD0B-C99E-4DF6-B1FD-56B72C575CB7}" srcOrd="20" destOrd="0" presId="urn:microsoft.com/office/officeart/2005/8/layout/radial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0EA3B9-71FD-4C24-85D0-8807CE08DF7B}">
      <dsp:nvSpPr>
        <dsp:cNvPr id="0" name=""/>
        <dsp:cNvSpPr/>
      </dsp:nvSpPr>
      <dsp:spPr>
        <a:xfrm>
          <a:off x="3838222" y="2528439"/>
          <a:ext cx="1742802" cy="1373289"/>
        </a:xfrm>
        <a:prstGeom prst="ellipse">
          <a:avLst/>
        </a:prstGeom>
        <a:gradFill flip="none" rotWithShape="1">
          <a:gsLst>
            <a:gs pos="93000">
              <a:schemeClr val="accent6">
                <a:lumMod val="75000"/>
              </a:schemeClr>
            </a:gs>
            <a:gs pos="75277">
              <a:srgbClr val="317A8E"/>
            </a:gs>
            <a:gs pos="59002">
              <a:schemeClr val="accent1">
                <a:lumMod val="50000"/>
              </a:schemeClr>
            </a:gs>
            <a:gs pos="12000">
              <a:srgbClr val="FF0000"/>
            </a:gs>
            <a:gs pos="43000">
              <a:schemeClr val="accent5">
                <a:lumMod val="95000"/>
                <a:lumOff val="5000"/>
              </a:schemeClr>
            </a:gs>
            <a:gs pos="85000">
              <a:schemeClr val="accent6">
                <a:lumMod val="75000"/>
              </a:schemeClr>
            </a:gs>
          </a:gsLst>
          <a:lin ang="2700000" scaled="1"/>
          <a:tileRect/>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2"/>
              </a:solidFill>
              <a:latin typeface="Arial Black" panose="020B0A04020102020204" pitchFamily="34" charset="0"/>
            </a:rPr>
            <a:t>Drone Base</a:t>
          </a:r>
          <a:endParaRPr lang="en-IN" sz="2400" b="1" kern="1200" dirty="0">
            <a:solidFill>
              <a:schemeClr val="tx2"/>
            </a:solidFill>
            <a:latin typeface="Arial Black" panose="020B0A04020102020204" pitchFamily="34" charset="0"/>
          </a:endParaRPr>
        </a:p>
      </dsp:txBody>
      <dsp:txXfrm>
        <a:off x="4093449" y="2729553"/>
        <a:ext cx="1232348" cy="971061"/>
      </dsp:txXfrm>
    </dsp:sp>
    <dsp:sp modelId="{6B61593A-57C3-47FC-9843-C91B25A4B283}">
      <dsp:nvSpPr>
        <dsp:cNvPr id="0" name=""/>
        <dsp:cNvSpPr/>
      </dsp:nvSpPr>
      <dsp:spPr>
        <a:xfrm rot="16169777">
          <a:off x="4408080" y="1968745"/>
          <a:ext cx="586338" cy="58780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IN" sz="2600" kern="1200"/>
        </a:p>
      </dsp:txBody>
      <dsp:txXfrm rot="10800000">
        <a:off x="4496804" y="2174252"/>
        <a:ext cx="410437" cy="352680"/>
      </dsp:txXfrm>
    </dsp:sp>
    <dsp:sp modelId="{777C6537-9FD2-48EB-90CA-7705E2B6CE5D}">
      <dsp:nvSpPr>
        <dsp:cNvPr id="0" name=""/>
        <dsp:cNvSpPr/>
      </dsp:nvSpPr>
      <dsp:spPr>
        <a:xfrm>
          <a:off x="3870524" y="492804"/>
          <a:ext cx="1643410" cy="1487613"/>
        </a:xfrm>
        <a:prstGeom prst="ellipse">
          <a:avLst/>
        </a:prstGeom>
        <a:solidFill>
          <a:schemeClr val="tx2">
            <a:lumMod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100000"/>
            </a:lnSpc>
            <a:spcBef>
              <a:spcPct val="0"/>
            </a:spcBef>
            <a:spcAft>
              <a:spcPct val="35000"/>
            </a:spcAft>
            <a:buNone/>
          </a:pPr>
          <a:r>
            <a:rPr lang="en-US" sz="2000" b="1" kern="1200" dirty="0">
              <a:solidFill>
                <a:schemeClr val="tx2"/>
              </a:solidFill>
              <a:latin typeface="Arial Rounded MT Bold" panose="020F0704030504030204" pitchFamily="34" charset="0"/>
              <a:ea typeface="MS UI Gothic" panose="020B0600070205080204" pitchFamily="34" charset="-128"/>
            </a:rPr>
            <a:t>Flight Controller</a:t>
          </a:r>
          <a:endParaRPr lang="en-IN" sz="2000" b="1" kern="1200" dirty="0">
            <a:solidFill>
              <a:schemeClr val="tx2"/>
            </a:solidFill>
            <a:latin typeface="Arial Rounded MT Bold" panose="020F0704030504030204" pitchFamily="34" charset="0"/>
            <a:ea typeface="MS UI Gothic" panose="020B0600070205080204" pitchFamily="34" charset="-128"/>
          </a:endParaRPr>
        </a:p>
      </dsp:txBody>
      <dsp:txXfrm>
        <a:off x="4111196" y="710660"/>
        <a:ext cx="1162066" cy="1051901"/>
      </dsp:txXfrm>
    </dsp:sp>
    <dsp:sp modelId="{7A114799-21A7-4ED0-82C8-50E012B2CABF}">
      <dsp:nvSpPr>
        <dsp:cNvPr id="0" name=""/>
        <dsp:cNvSpPr/>
      </dsp:nvSpPr>
      <dsp:spPr>
        <a:xfrm rot="21600000">
          <a:off x="5574418" y="1010048"/>
          <a:ext cx="1185371" cy="447791"/>
        </a:xfrm>
        <a:prstGeom prst="rightArrow">
          <a:avLst>
            <a:gd name="adj1" fmla="val 60000"/>
            <a:gd name="adj2" fmla="val 5000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rot="-21600000">
        <a:off x="5574418" y="1099606"/>
        <a:ext cx="1051034" cy="268675"/>
      </dsp:txXfrm>
    </dsp:sp>
    <dsp:sp modelId="{1DF350BA-2C0B-45AA-B2D4-72B153A7B077}">
      <dsp:nvSpPr>
        <dsp:cNvPr id="0" name=""/>
        <dsp:cNvSpPr/>
      </dsp:nvSpPr>
      <dsp:spPr>
        <a:xfrm>
          <a:off x="6775024" y="703617"/>
          <a:ext cx="1822286" cy="963338"/>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lumMod val="95000"/>
                  <a:lumOff val="5000"/>
                </a:schemeClr>
              </a:solidFill>
              <a:latin typeface="Comic Sans MS" panose="030F0702030302020204" pitchFamily="66" charset="0"/>
            </a:rPr>
            <a:t>Esc’s &amp; BLDC Motors</a:t>
          </a:r>
          <a:endParaRPr lang="en-IN" sz="1800" b="1" kern="1200" dirty="0">
            <a:solidFill>
              <a:schemeClr val="tx1">
                <a:lumMod val="95000"/>
                <a:lumOff val="5000"/>
              </a:schemeClr>
            </a:solidFill>
            <a:latin typeface="Comic Sans MS" panose="030F0702030302020204" pitchFamily="66" charset="0"/>
          </a:endParaRPr>
        </a:p>
      </dsp:txBody>
      <dsp:txXfrm>
        <a:off x="6822050" y="750643"/>
        <a:ext cx="1728234" cy="869286"/>
      </dsp:txXfrm>
    </dsp:sp>
    <dsp:sp modelId="{520FA1AA-7B3C-4CC2-A013-E274C3404C2A}">
      <dsp:nvSpPr>
        <dsp:cNvPr id="0" name=""/>
        <dsp:cNvSpPr/>
      </dsp:nvSpPr>
      <dsp:spPr>
        <a:xfrm rot="5317010">
          <a:off x="4239688" y="4154322"/>
          <a:ext cx="1000602" cy="695580"/>
        </a:xfrm>
        <a:prstGeom prst="rightArrow">
          <a:avLst>
            <a:gd name="adj1" fmla="val 60000"/>
            <a:gd name="adj2" fmla="val 50000"/>
          </a:avLst>
        </a:prstGeom>
        <a:solidFill>
          <a:schemeClr val="accent2">
            <a:hueOff val="1040338"/>
            <a:satOff val="-1298"/>
            <a:lumOff val="30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IN" sz="3100" kern="1200"/>
        </a:p>
      </dsp:txBody>
      <dsp:txXfrm>
        <a:off x="4341506" y="4189131"/>
        <a:ext cx="791928" cy="417348"/>
      </dsp:txXfrm>
    </dsp:sp>
    <dsp:sp modelId="{1B95AB56-55CB-43D2-8DB3-3047016772AF}">
      <dsp:nvSpPr>
        <dsp:cNvPr id="0" name=""/>
        <dsp:cNvSpPr/>
      </dsp:nvSpPr>
      <dsp:spPr>
        <a:xfrm>
          <a:off x="3807031" y="5079034"/>
          <a:ext cx="1931089" cy="1486538"/>
        </a:xfrm>
        <a:prstGeom prst="ellipse">
          <a:avLst/>
        </a:prstGeom>
        <a:solidFill>
          <a:schemeClr val="tx2">
            <a:lumMod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Arial Rounded MT Bold" panose="020F0704030504030204" pitchFamily="34" charset="0"/>
            </a:rPr>
            <a:t>Raspberry Pi</a:t>
          </a:r>
          <a:endParaRPr lang="en-IN" sz="2000" b="1" kern="1200" dirty="0">
            <a:latin typeface="Arial Rounded MT Bold" panose="020F0704030504030204" pitchFamily="34" charset="0"/>
          </a:endParaRPr>
        </a:p>
      </dsp:txBody>
      <dsp:txXfrm>
        <a:off x="4089832" y="5296732"/>
        <a:ext cx="1365487" cy="1051142"/>
      </dsp:txXfrm>
    </dsp:sp>
    <dsp:sp modelId="{3055D536-911F-4D31-B02A-594D9C7CF3B6}">
      <dsp:nvSpPr>
        <dsp:cNvPr id="0" name=""/>
        <dsp:cNvSpPr/>
      </dsp:nvSpPr>
      <dsp:spPr>
        <a:xfrm rot="9004141">
          <a:off x="5228495" y="4389514"/>
          <a:ext cx="2101339" cy="635503"/>
        </a:xfrm>
        <a:prstGeom prst="rightArrow">
          <a:avLst>
            <a:gd name="adj1" fmla="val 60000"/>
            <a:gd name="adj2" fmla="val 50000"/>
          </a:avLst>
        </a:prstGeom>
        <a:solidFill>
          <a:schemeClr val="accent2">
            <a:hueOff val="1560506"/>
            <a:satOff val="-1946"/>
            <a:lumOff val="45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5406432" y="4469052"/>
        <a:ext cx="1910688" cy="381301"/>
      </dsp:txXfrm>
    </dsp:sp>
    <dsp:sp modelId="{8B42C4DC-497F-475B-A1A0-9B8E63B19BF9}">
      <dsp:nvSpPr>
        <dsp:cNvPr id="0" name=""/>
        <dsp:cNvSpPr/>
      </dsp:nvSpPr>
      <dsp:spPr>
        <a:xfrm>
          <a:off x="7237922" y="3552285"/>
          <a:ext cx="2418409" cy="911918"/>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lumMod val="95000"/>
                  <a:lumOff val="5000"/>
                </a:schemeClr>
              </a:solidFill>
              <a:latin typeface="Comic Sans MS" panose="030F0702030302020204" pitchFamily="66" charset="0"/>
            </a:rPr>
            <a:t>Video (Sapling Detection)</a:t>
          </a:r>
          <a:endParaRPr lang="en-IN" sz="1800" b="1" kern="1200" dirty="0">
            <a:solidFill>
              <a:schemeClr val="tx1">
                <a:lumMod val="95000"/>
                <a:lumOff val="5000"/>
              </a:schemeClr>
            </a:solidFill>
            <a:latin typeface="Comic Sans MS" panose="030F0702030302020204" pitchFamily="66" charset="0"/>
          </a:endParaRPr>
        </a:p>
      </dsp:txBody>
      <dsp:txXfrm>
        <a:off x="7282438" y="3596801"/>
        <a:ext cx="2329377" cy="822886"/>
      </dsp:txXfrm>
    </dsp:sp>
    <dsp:sp modelId="{DA4AE874-CBA1-4914-AD10-985B7E04B640}">
      <dsp:nvSpPr>
        <dsp:cNvPr id="0" name=""/>
        <dsp:cNvSpPr/>
      </dsp:nvSpPr>
      <dsp:spPr>
        <a:xfrm rot="20714064">
          <a:off x="5630406" y="5051475"/>
          <a:ext cx="1576694" cy="601025"/>
        </a:xfrm>
        <a:prstGeom prst="rightArrow">
          <a:avLst>
            <a:gd name="adj1" fmla="val 60000"/>
            <a:gd name="adj2" fmla="val 50000"/>
          </a:avLst>
        </a:prstGeom>
        <a:solidFill>
          <a:schemeClr val="accent2">
            <a:hueOff val="2080675"/>
            <a:satOff val="-2595"/>
            <a:lumOff val="61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IN" sz="2700" kern="1200"/>
        </a:p>
      </dsp:txBody>
      <dsp:txXfrm>
        <a:off x="5633383" y="5194657"/>
        <a:ext cx="1396387" cy="360615"/>
      </dsp:txXfrm>
    </dsp:sp>
    <dsp:sp modelId="{D7A454BC-C6A8-43F2-8796-5FBDCDF89D7E}">
      <dsp:nvSpPr>
        <dsp:cNvPr id="0" name=""/>
        <dsp:cNvSpPr/>
      </dsp:nvSpPr>
      <dsp:spPr>
        <a:xfrm>
          <a:off x="7196501" y="4592042"/>
          <a:ext cx="2522549" cy="1054676"/>
        </a:xfrm>
        <a:prstGeom prst="roundRect">
          <a:avLst/>
        </a:prstGeom>
        <a:solidFill>
          <a:schemeClr val="accent2">
            <a:hueOff val="2080675"/>
            <a:satOff val="-2595"/>
            <a:lumOff val="6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lumMod val="95000"/>
                  <a:lumOff val="5000"/>
                </a:schemeClr>
              </a:solidFill>
              <a:latin typeface="Comic Sans MS" panose="030F0702030302020204" pitchFamily="66" charset="0"/>
            </a:rPr>
            <a:t>Servomotors For Spraying</a:t>
          </a:r>
          <a:endParaRPr lang="en-IN" sz="1800" b="1" kern="1200" dirty="0">
            <a:solidFill>
              <a:schemeClr val="tx1">
                <a:lumMod val="95000"/>
                <a:lumOff val="5000"/>
              </a:schemeClr>
            </a:solidFill>
            <a:latin typeface="Comic Sans MS" panose="030F0702030302020204" pitchFamily="66" charset="0"/>
          </a:endParaRPr>
        </a:p>
      </dsp:txBody>
      <dsp:txXfrm>
        <a:off x="7247986" y="4643527"/>
        <a:ext cx="2419579" cy="951706"/>
      </dsp:txXfrm>
    </dsp:sp>
    <dsp:sp modelId="{182201D3-9E49-479F-ACA3-CA132236E5AF}">
      <dsp:nvSpPr>
        <dsp:cNvPr id="0" name=""/>
        <dsp:cNvSpPr/>
      </dsp:nvSpPr>
      <dsp:spPr>
        <a:xfrm rot="289952">
          <a:off x="2588773" y="5410240"/>
          <a:ext cx="1277703" cy="609563"/>
        </a:xfrm>
        <a:prstGeom prst="rightArrow">
          <a:avLst>
            <a:gd name="adj1" fmla="val 60000"/>
            <a:gd name="adj2" fmla="val 50000"/>
          </a:avLst>
        </a:prstGeom>
        <a:solidFill>
          <a:schemeClr val="accent2">
            <a:hueOff val="2600844"/>
            <a:satOff val="-3244"/>
            <a:lumOff val="76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IN" sz="2700" kern="1200"/>
        </a:p>
      </dsp:txBody>
      <dsp:txXfrm rot="10800000">
        <a:off x="2589098" y="5524450"/>
        <a:ext cx="1094834" cy="365737"/>
      </dsp:txXfrm>
    </dsp:sp>
    <dsp:sp modelId="{08588B64-AE2C-413E-A2C3-BC603A29F8AB}">
      <dsp:nvSpPr>
        <dsp:cNvPr id="0" name=""/>
        <dsp:cNvSpPr/>
      </dsp:nvSpPr>
      <dsp:spPr>
        <a:xfrm>
          <a:off x="67954" y="5133555"/>
          <a:ext cx="2506909" cy="1159428"/>
        </a:xfrm>
        <a:prstGeom prst="roundRect">
          <a:avLst/>
        </a:prstGeom>
        <a:solidFill>
          <a:schemeClr val="accent2">
            <a:hueOff val="2600844"/>
            <a:satOff val="-3244"/>
            <a:lumOff val="7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lumMod val="95000"/>
                  <a:lumOff val="5000"/>
                </a:schemeClr>
              </a:solidFill>
              <a:latin typeface="Comic Sans MS" panose="030F0702030302020204" pitchFamily="66" charset="0"/>
            </a:rPr>
            <a:t>Sensers(LDR, Water Level Sensors)</a:t>
          </a:r>
          <a:endParaRPr lang="en-IN" sz="1800" b="1" kern="1200" dirty="0">
            <a:solidFill>
              <a:schemeClr val="tx1">
                <a:lumMod val="95000"/>
                <a:lumOff val="5000"/>
              </a:schemeClr>
            </a:solidFill>
            <a:latin typeface="Comic Sans MS" panose="030F0702030302020204" pitchFamily="66" charset="0"/>
          </a:endParaRPr>
        </a:p>
      </dsp:txBody>
      <dsp:txXfrm>
        <a:off x="124553" y="5190154"/>
        <a:ext cx="2393711" cy="1046230"/>
      </dsp:txXfrm>
    </dsp:sp>
    <dsp:sp modelId="{2EB5CA95-0D93-4CD7-BBE6-49A322A746C9}">
      <dsp:nvSpPr>
        <dsp:cNvPr id="0" name=""/>
        <dsp:cNvSpPr/>
      </dsp:nvSpPr>
      <dsp:spPr>
        <a:xfrm rot="11520804">
          <a:off x="5652819" y="5811253"/>
          <a:ext cx="1631458" cy="681447"/>
        </a:xfrm>
        <a:prstGeom prst="rightArrow">
          <a:avLst>
            <a:gd name="adj1" fmla="val 60000"/>
            <a:gd name="adj2" fmla="val 50000"/>
          </a:avLst>
        </a:prstGeom>
        <a:solidFill>
          <a:schemeClr val="accent2">
            <a:hueOff val="3121013"/>
            <a:satOff val="-3893"/>
            <a:lumOff val="9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IN" sz="3100" kern="1200"/>
        </a:p>
      </dsp:txBody>
      <dsp:txXfrm>
        <a:off x="5855014" y="5968817"/>
        <a:ext cx="1427024" cy="408869"/>
      </dsp:txXfrm>
    </dsp:sp>
    <dsp:sp modelId="{FF9F8EBA-E819-4D96-8F2E-35606043EABC}">
      <dsp:nvSpPr>
        <dsp:cNvPr id="0" name=""/>
        <dsp:cNvSpPr/>
      </dsp:nvSpPr>
      <dsp:spPr>
        <a:xfrm>
          <a:off x="7301037" y="5742786"/>
          <a:ext cx="2563142" cy="82438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lumMod val="95000"/>
                  <a:lumOff val="5000"/>
                </a:schemeClr>
              </a:solidFill>
              <a:latin typeface="Comic Sans MS" panose="030F0702030302020204" pitchFamily="66" charset="0"/>
            </a:rPr>
            <a:t>Tank Status Monitoring</a:t>
          </a:r>
          <a:endParaRPr lang="en-IN" sz="1800" b="1" kern="1200" dirty="0">
            <a:solidFill>
              <a:schemeClr val="tx1">
                <a:lumMod val="95000"/>
                <a:lumOff val="5000"/>
              </a:schemeClr>
            </a:solidFill>
            <a:latin typeface="Comic Sans MS" panose="030F0702030302020204" pitchFamily="66" charset="0"/>
          </a:endParaRPr>
        </a:p>
      </dsp:txBody>
      <dsp:txXfrm>
        <a:off x="7341280" y="5783029"/>
        <a:ext cx="2482656" cy="743894"/>
      </dsp:txXfrm>
    </dsp:sp>
    <dsp:sp modelId="{061AEFA1-4ADC-485D-AB24-36779976D419}">
      <dsp:nvSpPr>
        <dsp:cNvPr id="0" name=""/>
        <dsp:cNvSpPr/>
      </dsp:nvSpPr>
      <dsp:spPr>
        <a:xfrm rot="1577461">
          <a:off x="2471686" y="4710891"/>
          <a:ext cx="1547812" cy="669742"/>
        </a:xfrm>
        <a:prstGeom prst="rightArrow">
          <a:avLst>
            <a:gd name="adj1" fmla="val 60000"/>
            <a:gd name="adj2" fmla="val 50000"/>
          </a:avLst>
        </a:prstGeom>
        <a:solidFill>
          <a:schemeClr val="accent2">
            <a:hueOff val="3641181"/>
            <a:satOff val="-4541"/>
            <a:lumOff val="106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IN" sz="3000" kern="1200"/>
        </a:p>
      </dsp:txBody>
      <dsp:txXfrm rot="10800000">
        <a:off x="2482078" y="4800342"/>
        <a:ext cx="1346889" cy="401846"/>
      </dsp:txXfrm>
    </dsp:sp>
    <dsp:sp modelId="{97D1D06A-CB9D-4C3B-90C4-6FE237FC73A6}">
      <dsp:nvSpPr>
        <dsp:cNvPr id="0" name=""/>
        <dsp:cNvSpPr/>
      </dsp:nvSpPr>
      <dsp:spPr>
        <a:xfrm>
          <a:off x="323019" y="4139822"/>
          <a:ext cx="2080548" cy="866124"/>
        </a:xfrm>
        <a:prstGeom prst="roundRect">
          <a:avLst/>
        </a:prstGeom>
        <a:solidFill>
          <a:schemeClr val="accent2">
            <a:hueOff val="3641181"/>
            <a:satOff val="-4541"/>
            <a:lumOff val="10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lumMod val="95000"/>
                  <a:lumOff val="5000"/>
                </a:schemeClr>
              </a:solidFill>
              <a:latin typeface="Comic Sans MS" panose="030F0702030302020204" pitchFamily="66" charset="0"/>
            </a:rPr>
            <a:t>Raspberry Pi Camera</a:t>
          </a:r>
          <a:endParaRPr lang="en-IN" sz="1800" b="1" kern="1200" dirty="0">
            <a:solidFill>
              <a:schemeClr val="tx1">
                <a:lumMod val="95000"/>
                <a:lumOff val="5000"/>
              </a:schemeClr>
            </a:solidFill>
            <a:latin typeface="Comic Sans MS" panose="030F0702030302020204" pitchFamily="66" charset="0"/>
          </a:endParaRPr>
        </a:p>
      </dsp:txBody>
      <dsp:txXfrm>
        <a:off x="365300" y="4182103"/>
        <a:ext cx="1995986" cy="781562"/>
      </dsp:txXfrm>
    </dsp:sp>
    <dsp:sp modelId="{1BC2B665-AA2F-47F4-A9BE-F3CFD1217C0C}">
      <dsp:nvSpPr>
        <dsp:cNvPr id="0" name=""/>
        <dsp:cNvSpPr/>
      </dsp:nvSpPr>
      <dsp:spPr>
        <a:xfrm rot="10816389" flipV="1">
          <a:off x="2617931" y="970857"/>
          <a:ext cx="1279219" cy="416697"/>
        </a:xfrm>
        <a:prstGeom prst="rightArrow">
          <a:avLst>
            <a:gd name="adj1" fmla="val 60000"/>
            <a:gd name="adj2" fmla="val 5000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10800000">
        <a:off x="2742939" y="1054494"/>
        <a:ext cx="1154210" cy="250019"/>
      </dsp:txXfrm>
    </dsp:sp>
    <dsp:sp modelId="{5624365F-FED3-45CC-ADFC-B5770FD04BF5}">
      <dsp:nvSpPr>
        <dsp:cNvPr id="0" name=""/>
        <dsp:cNvSpPr/>
      </dsp:nvSpPr>
      <dsp:spPr>
        <a:xfrm>
          <a:off x="708461" y="811709"/>
          <a:ext cx="1873693" cy="656856"/>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lumMod val="95000"/>
                  <a:lumOff val="5000"/>
                </a:schemeClr>
              </a:solidFill>
              <a:latin typeface="Comic Sans MS" panose="030F0702030302020204" pitchFamily="66" charset="0"/>
            </a:rPr>
            <a:t>Receiver</a:t>
          </a:r>
          <a:endParaRPr lang="en-IN" sz="2000" b="1" kern="1200" dirty="0">
            <a:solidFill>
              <a:schemeClr val="tx1">
                <a:lumMod val="95000"/>
                <a:lumOff val="5000"/>
              </a:schemeClr>
            </a:solidFill>
            <a:latin typeface="Comic Sans MS" panose="030F0702030302020204" pitchFamily="66" charset="0"/>
          </a:endParaRPr>
        </a:p>
      </dsp:txBody>
      <dsp:txXfrm>
        <a:off x="740526" y="843774"/>
        <a:ext cx="1809563" cy="592726"/>
      </dsp:txXfrm>
    </dsp:sp>
    <dsp:sp modelId="{171616F6-BBFC-433E-87C2-7B90558F877C}">
      <dsp:nvSpPr>
        <dsp:cNvPr id="0" name=""/>
        <dsp:cNvSpPr/>
      </dsp:nvSpPr>
      <dsp:spPr>
        <a:xfrm rot="21585637">
          <a:off x="2475654" y="2705228"/>
          <a:ext cx="1362602" cy="763196"/>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endParaRPr lang="en-IN" sz="3400" kern="1200"/>
        </a:p>
      </dsp:txBody>
      <dsp:txXfrm rot="10800000">
        <a:off x="2475655" y="2858345"/>
        <a:ext cx="1133643" cy="457918"/>
      </dsp:txXfrm>
    </dsp:sp>
    <dsp:sp modelId="{E70EFD0B-C99E-4DF6-B1FD-56B72C575CB7}">
      <dsp:nvSpPr>
        <dsp:cNvPr id="0" name=""/>
        <dsp:cNvSpPr/>
      </dsp:nvSpPr>
      <dsp:spPr>
        <a:xfrm>
          <a:off x="544155" y="2477442"/>
          <a:ext cx="1899247" cy="1247453"/>
        </a:xfrm>
        <a:prstGeom prst="ellipse">
          <a:avLst/>
        </a:prstGeom>
        <a:solidFill>
          <a:schemeClr val="tx2">
            <a:lumMod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2"/>
              </a:solidFill>
              <a:latin typeface="Arial Rounded MT Bold" panose="020F0704030504030204" pitchFamily="34" charset="0"/>
            </a:rPr>
            <a:t>LIPO Battery</a:t>
          </a:r>
          <a:endParaRPr lang="en-IN" sz="1800" b="1" kern="1200" dirty="0">
            <a:solidFill>
              <a:schemeClr val="tx2"/>
            </a:solidFill>
            <a:latin typeface="Arial Rounded MT Bold" panose="020F0704030504030204" pitchFamily="34" charset="0"/>
          </a:endParaRPr>
        </a:p>
      </dsp:txBody>
      <dsp:txXfrm>
        <a:off x="822293" y="2660127"/>
        <a:ext cx="1342971" cy="882083"/>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641581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1048587" name="Google Shape;74;p1: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88" name="Google Shape;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1048600" name="Google Shape;99;p4: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1"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63347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1048600" name="Google Shape;99;p4: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1"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5014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1048600" name="Google Shape;99;p4: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1"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98892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048611" name="Google Shape;118;p38: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2" name="Google Shape;11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39470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048611" name="Google Shape;118;p38: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2" name="Google Shape;11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3079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048611" name="Google Shape;118;p38: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2" name="Google Shape;11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0772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048611" name="Google Shape;118;p38: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2" name="Google Shape;11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19877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048611" name="Google Shape;118;p38: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2" name="Google Shape;11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54776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1048591" name="Google Shape;81;p3: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1048595" name="Google Shape;87;p35: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6" name="Google Shape;88;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1048600" name="Google Shape;99;p4: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1"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1048600" name="Google Shape;99;p4: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1"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2449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1048600" name="Google Shape;99;p4: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1"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7284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048611" name="Google Shape;118;p38: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2" name="Google Shape;11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15" name="Google Shape;93;p7: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6"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15" name="Google Shape;93;p7: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6"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54428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939007" y="4406901"/>
            <a:ext cx="1010412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939007" y="2906713"/>
            <a:ext cx="1010412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594360" y="6356351"/>
            <a:ext cx="27736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61460" y="6356351"/>
            <a:ext cx="376428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519160" y="6356351"/>
            <a:ext cx="277368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
        <p:cNvGrpSpPr/>
        <p:nvPr/>
      </p:nvGrpSpPr>
      <p:grpSpPr>
        <a:xfrm>
          <a:off x="0" y="0"/>
          <a:ext cx="0" cy="0"/>
          <a:chOff x="0" y="0"/>
          <a:chExt cx="0" cy="0"/>
        </a:xfrm>
      </p:grpSpPr>
      <p:sp>
        <p:nvSpPr>
          <p:cNvPr id="1048579" name="Google Shape;10;p24"/>
          <p:cNvSpPr/>
          <p:nvPr/>
        </p:nvSpPr>
        <p:spPr>
          <a:xfrm>
            <a:off x="0" y="0"/>
            <a:ext cx="11887200" cy="650800"/>
          </a:xfrm>
          <a:prstGeom prst="rect">
            <a:avLst/>
          </a:prstGeom>
          <a:solidFill>
            <a:schemeClr val="lt2"/>
          </a:solidFill>
          <a:ln>
            <a:noFill/>
          </a:ln>
        </p:spPr>
        <p:txBody>
          <a:bodyPr spcFirstLastPara="1" wrap="square" lIns="118853" tIns="118853" rIns="118853" bIns="118853"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20" b="0" i="0" u="none" strike="noStrike" cap="none">
              <a:solidFill>
                <a:srgbClr val="000000"/>
              </a:solidFill>
              <a:latin typeface="Arial"/>
              <a:ea typeface="Arial"/>
              <a:cs typeface="Arial"/>
              <a:sym typeface="Arial"/>
            </a:endParaRPr>
          </a:p>
        </p:txBody>
      </p:sp>
      <p:grpSp>
        <p:nvGrpSpPr>
          <p:cNvPr id="24" name="Google Shape;11;p24"/>
          <p:cNvGrpSpPr/>
          <p:nvPr/>
        </p:nvGrpSpPr>
        <p:grpSpPr>
          <a:xfrm>
            <a:off x="1079510" y="1588342"/>
            <a:ext cx="969492" cy="61101"/>
            <a:chOff x="4580561" y="2589004"/>
            <a:chExt cx="1064464" cy="25200"/>
          </a:xfrm>
        </p:grpSpPr>
        <p:sp>
          <p:nvSpPr>
            <p:cNvPr id="1048580" name="Google Shape;12;p2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20" b="0" i="0" u="none" strike="noStrike" cap="none">
                <a:solidFill>
                  <a:srgbClr val="000000"/>
                </a:solidFill>
                <a:latin typeface="Arial"/>
                <a:ea typeface="Arial"/>
                <a:cs typeface="Arial"/>
                <a:sym typeface="Arial"/>
              </a:endParaRPr>
            </a:p>
          </p:txBody>
        </p:sp>
        <p:sp>
          <p:nvSpPr>
            <p:cNvPr id="1048581" name="Google Shape;13;p2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20" b="0" i="0" u="none" strike="noStrike" cap="none">
                <a:solidFill>
                  <a:srgbClr val="000000"/>
                </a:solidFill>
                <a:latin typeface="Arial"/>
                <a:ea typeface="Arial"/>
                <a:cs typeface="Arial"/>
                <a:sym typeface="Arial"/>
              </a:endParaRPr>
            </a:p>
          </p:txBody>
        </p:sp>
      </p:grpSp>
      <p:sp>
        <p:nvSpPr>
          <p:cNvPr id="1048582" name="Google Shape;14;p24"/>
          <p:cNvSpPr txBox="1">
            <a:spLocks noGrp="1"/>
          </p:cNvSpPr>
          <p:nvPr>
            <p:ph type="title"/>
          </p:nvPr>
        </p:nvSpPr>
        <p:spPr>
          <a:xfrm>
            <a:off x="948285" y="1758200"/>
            <a:ext cx="9995310" cy="71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3380">
                <a:solidFill>
                  <a:schemeClr val="dk2"/>
                </a:solidFill>
              </a:defRPr>
            </a:lvl1pPr>
            <a:lvl2pPr lvl="1" algn="l">
              <a:lnSpc>
                <a:spcPct val="100000"/>
              </a:lnSpc>
              <a:spcBef>
                <a:spcPts val="0"/>
              </a:spcBef>
              <a:spcAft>
                <a:spcPts val="0"/>
              </a:spcAft>
              <a:buClr>
                <a:schemeClr val="dk2"/>
              </a:buClr>
              <a:buSzPts val="2600"/>
              <a:buNone/>
              <a:defRPr sz="3380">
                <a:solidFill>
                  <a:schemeClr val="dk2"/>
                </a:solidFill>
              </a:defRPr>
            </a:lvl2pPr>
            <a:lvl3pPr lvl="2" algn="l">
              <a:lnSpc>
                <a:spcPct val="100000"/>
              </a:lnSpc>
              <a:spcBef>
                <a:spcPts val="0"/>
              </a:spcBef>
              <a:spcAft>
                <a:spcPts val="0"/>
              </a:spcAft>
              <a:buClr>
                <a:schemeClr val="dk2"/>
              </a:buClr>
              <a:buSzPts val="2600"/>
              <a:buNone/>
              <a:defRPr sz="3380">
                <a:solidFill>
                  <a:schemeClr val="dk2"/>
                </a:solidFill>
              </a:defRPr>
            </a:lvl3pPr>
            <a:lvl4pPr lvl="3" algn="l">
              <a:lnSpc>
                <a:spcPct val="100000"/>
              </a:lnSpc>
              <a:spcBef>
                <a:spcPts val="0"/>
              </a:spcBef>
              <a:spcAft>
                <a:spcPts val="0"/>
              </a:spcAft>
              <a:buClr>
                <a:schemeClr val="dk2"/>
              </a:buClr>
              <a:buSzPts val="2600"/>
              <a:buNone/>
              <a:defRPr sz="3380">
                <a:solidFill>
                  <a:schemeClr val="dk2"/>
                </a:solidFill>
              </a:defRPr>
            </a:lvl4pPr>
            <a:lvl5pPr lvl="4" algn="l">
              <a:lnSpc>
                <a:spcPct val="100000"/>
              </a:lnSpc>
              <a:spcBef>
                <a:spcPts val="0"/>
              </a:spcBef>
              <a:spcAft>
                <a:spcPts val="0"/>
              </a:spcAft>
              <a:buClr>
                <a:schemeClr val="dk2"/>
              </a:buClr>
              <a:buSzPts val="2600"/>
              <a:buNone/>
              <a:defRPr sz="3380">
                <a:solidFill>
                  <a:schemeClr val="dk2"/>
                </a:solidFill>
              </a:defRPr>
            </a:lvl5pPr>
            <a:lvl6pPr lvl="5" algn="l">
              <a:lnSpc>
                <a:spcPct val="100000"/>
              </a:lnSpc>
              <a:spcBef>
                <a:spcPts val="0"/>
              </a:spcBef>
              <a:spcAft>
                <a:spcPts val="0"/>
              </a:spcAft>
              <a:buClr>
                <a:schemeClr val="dk2"/>
              </a:buClr>
              <a:buSzPts val="2600"/>
              <a:buNone/>
              <a:defRPr sz="3380">
                <a:solidFill>
                  <a:schemeClr val="dk2"/>
                </a:solidFill>
              </a:defRPr>
            </a:lvl6pPr>
            <a:lvl7pPr lvl="6" algn="l">
              <a:lnSpc>
                <a:spcPct val="100000"/>
              </a:lnSpc>
              <a:spcBef>
                <a:spcPts val="0"/>
              </a:spcBef>
              <a:spcAft>
                <a:spcPts val="0"/>
              </a:spcAft>
              <a:buClr>
                <a:schemeClr val="dk2"/>
              </a:buClr>
              <a:buSzPts val="2600"/>
              <a:buNone/>
              <a:defRPr sz="3380">
                <a:solidFill>
                  <a:schemeClr val="dk2"/>
                </a:solidFill>
              </a:defRPr>
            </a:lvl7pPr>
            <a:lvl8pPr lvl="7" algn="l">
              <a:lnSpc>
                <a:spcPct val="100000"/>
              </a:lnSpc>
              <a:spcBef>
                <a:spcPts val="0"/>
              </a:spcBef>
              <a:spcAft>
                <a:spcPts val="0"/>
              </a:spcAft>
              <a:buClr>
                <a:schemeClr val="dk2"/>
              </a:buClr>
              <a:buSzPts val="2600"/>
              <a:buNone/>
              <a:defRPr sz="3380">
                <a:solidFill>
                  <a:schemeClr val="dk2"/>
                </a:solidFill>
              </a:defRPr>
            </a:lvl8pPr>
            <a:lvl9pPr lvl="8" algn="l">
              <a:lnSpc>
                <a:spcPct val="100000"/>
              </a:lnSpc>
              <a:spcBef>
                <a:spcPts val="0"/>
              </a:spcBef>
              <a:spcAft>
                <a:spcPts val="0"/>
              </a:spcAft>
              <a:buClr>
                <a:schemeClr val="dk2"/>
              </a:buClr>
              <a:buSzPts val="2600"/>
              <a:buNone/>
              <a:defRPr sz="3380">
                <a:solidFill>
                  <a:schemeClr val="dk2"/>
                </a:solidFill>
              </a:defRPr>
            </a:lvl9pPr>
          </a:lstStyle>
          <a:p>
            <a:endParaRPr/>
          </a:p>
        </p:txBody>
      </p:sp>
      <p:sp>
        <p:nvSpPr>
          <p:cNvPr id="1048583" name="Google Shape;15;p24"/>
          <p:cNvSpPr txBox="1">
            <a:spLocks noGrp="1"/>
          </p:cNvSpPr>
          <p:nvPr>
            <p:ph type="body" idx="1"/>
          </p:nvPr>
        </p:nvSpPr>
        <p:spPr>
          <a:xfrm>
            <a:off x="948285" y="2771833"/>
            <a:ext cx="9995310" cy="3014400"/>
          </a:xfrm>
          <a:prstGeom prst="rect">
            <a:avLst/>
          </a:prstGeom>
          <a:noFill/>
          <a:ln>
            <a:noFill/>
          </a:ln>
        </p:spPr>
        <p:txBody>
          <a:bodyPr spcFirstLastPara="1" wrap="square" lIns="91425" tIns="91425" rIns="91425" bIns="91425" anchor="t" anchorCtr="0">
            <a:noAutofit/>
          </a:bodyPr>
          <a:lstStyle>
            <a:lvl1pPr marL="594360" lvl="0" indent="-404495" algn="l">
              <a:lnSpc>
                <a:spcPct val="115000"/>
              </a:lnSpc>
              <a:spcBef>
                <a:spcPts val="0"/>
              </a:spcBef>
              <a:spcAft>
                <a:spcPts val="0"/>
              </a:spcAft>
              <a:buSzPts val="1300"/>
              <a:buChar char="●"/>
            </a:lvl1pPr>
            <a:lvl2pPr marL="1188720" lvl="1" indent="-387985" algn="l">
              <a:lnSpc>
                <a:spcPct val="115000"/>
              </a:lnSpc>
              <a:spcBef>
                <a:spcPts val="2080"/>
              </a:spcBef>
              <a:spcAft>
                <a:spcPts val="0"/>
              </a:spcAft>
              <a:buSzPts val="1100"/>
              <a:buChar char="○"/>
            </a:lvl2pPr>
            <a:lvl3pPr marL="1783080" lvl="2" indent="-387985" algn="l">
              <a:lnSpc>
                <a:spcPct val="115000"/>
              </a:lnSpc>
              <a:spcBef>
                <a:spcPts val="2080"/>
              </a:spcBef>
              <a:spcAft>
                <a:spcPts val="0"/>
              </a:spcAft>
              <a:buSzPts val="1100"/>
              <a:buChar char="■"/>
            </a:lvl3pPr>
            <a:lvl4pPr marL="2377440" lvl="3" indent="-387985" algn="l">
              <a:lnSpc>
                <a:spcPct val="115000"/>
              </a:lnSpc>
              <a:spcBef>
                <a:spcPts val="2080"/>
              </a:spcBef>
              <a:spcAft>
                <a:spcPts val="0"/>
              </a:spcAft>
              <a:buSzPts val="1100"/>
              <a:buChar char="●"/>
            </a:lvl4pPr>
            <a:lvl5pPr marL="2971800" lvl="4" indent="-387985" algn="l">
              <a:lnSpc>
                <a:spcPct val="115000"/>
              </a:lnSpc>
              <a:spcBef>
                <a:spcPts val="2080"/>
              </a:spcBef>
              <a:spcAft>
                <a:spcPts val="0"/>
              </a:spcAft>
              <a:buSzPts val="1100"/>
              <a:buChar char="○"/>
            </a:lvl5pPr>
            <a:lvl6pPr marL="3566160" lvl="5" indent="-387985" algn="l">
              <a:lnSpc>
                <a:spcPct val="115000"/>
              </a:lnSpc>
              <a:spcBef>
                <a:spcPts val="2080"/>
              </a:spcBef>
              <a:spcAft>
                <a:spcPts val="0"/>
              </a:spcAft>
              <a:buSzPts val="1100"/>
              <a:buChar char="■"/>
            </a:lvl6pPr>
            <a:lvl7pPr marL="4160520" lvl="6" indent="-387985" algn="l">
              <a:lnSpc>
                <a:spcPct val="115000"/>
              </a:lnSpc>
              <a:spcBef>
                <a:spcPts val="2080"/>
              </a:spcBef>
              <a:spcAft>
                <a:spcPts val="0"/>
              </a:spcAft>
              <a:buSzPts val="1100"/>
              <a:buChar char="●"/>
            </a:lvl7pPr>
            <a:lvl8pPr marL="4754880" lvl="7" indent="-387985" algn="l">
              <a:lnSpc>
                <a:spcPct val="115000"/>
              </a:lnSpc>
              <a:spcBef>
                <a:spcPts val="2080"/>
              </a:spcBef>
              <a:spcAft>
                <a:spcPts val="0"/>
              </a:spcAft>
              <a:buSzPts val="1100"/>
              <a:buChar char="○"/>
            </a:lvl8pPr>
            <a:lvl9pPr marL="5349240" lvl="8" indent="-387985" algn="l">
              <a:lnSpc>
                <a:spcPct val="115000"/>
              </a:lnSpc>
              <a:spcBef>
                <a:spcPts val="2080"/>
              </a:spcBef>
              <a:spcAft>
                <a:spcPts val="2080"/>
              </a:spcAft>
              <a:buSzPts val="1100"/>
              <a:buChar char="■"/>
            </a:lvl9pPr>
          </a:lstStyle>
          <a:p>
            <a:endParaRPr/>
          </a:p>
        </p:txBody>
      </p:sp>
      <p:sp>
        <p:nvSpPr>
          <p:cNvPr id="1048584" name="Google Shape;16;p24"/>
          <p:cNvSpPr txBox="1">
            <a:spLocks noGrp="1"/>
          </p:cNvSpPr>
          <p:nvPr>
            <p:ph type="sldNum" idx="12"/>
          </p:nvPr>
        </p:nvSpPr>
        <p:spPr>
          <a:xfrm>
            <a:off x="11097193" y="6333135"/>
            <a:ext cx="71331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00" b="0" i="0" u="none" strike="noStrike" cap="none">
                <a:solidFill>
                  <a:schemeClr val="accent1"/>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251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94360" y="274638"/>
            <a:ext cx="1069848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594360" y="1600201"/>
            <a:ext cx="525018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6042660" y="1600201"/>
            <a:ext cx="525018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594360" y="6356351"/>
            <a:ext cx="27736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61460" y="6356351"/>
            <a:ext cx="376428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519160" y="6356351"/>
            <a:ext cx="277368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594360" y="274638"/>
            <a:ext cx="1069848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594360" y="1535113"/>
            <a:ext cx="5252244"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594360" y="2174875"/>
            <a:ext cx="5252244"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6038533" y="1535113"/>
            <a:ext cx="525430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038533" y="2174875"/>
            <a:ext cx="525430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594360" y="6356351"/>
            <a:ext cx="27736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61460" y="6356351"/>
            <a:ext cx="376428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519160" y="6356351"/>
            <a:ext cx="277368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594360" y="274638"/>
            <a:ext cx="1069848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594360" y="6356351"/>
            <a:ext cx="27736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61460" y="6356351"/>
            <a:ext cx="376428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519160" y="6356351"/>
            <a:ext cx="277368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594360" y="6356351"/>
            <a:ext cx="27736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61460" y="6356351"/>
            <a:ext cx="376428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519160" y="6356351"/>
            <a:ext cx="277368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594361" y="273050"/>
            <a:ext cx="3910807"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647565" y="273051"/>
            <a:ext cx="6645275"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594361" y="1435101"/>
            <a:ext cx="3910807"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594360" y="6356351"/>
            <a:ext cx="27736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61460" y="6356351"/>
            <a:ext cx="376428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519160" y="6356351"/>
            <a:ext cx="277368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329974" y="4800600"/>
            <a:ext cx="713232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2329974" y="612775"/>
            <a:ext cx="7132320" cy="4114800"/>
          </a:xfrm>
          <a:prstGeom prst="rect">
            <a:avLst/>
          </a:prstGeom>
          <a:noFill/>
          <a:ln>
            <a:noFill/>
          </a:ln>
        </p:spPr>
      </p:sp>
      <p:sp>
        <p:nvSpPr>
          <p:cNvPr id="68" name="Google Shape;68;p10"/>
          <p:cNvSpPr txBox="1">
            <a:spLocks noGrp="1"/>
          </p:cNvSpPr>
          <p:nvPr>
            <p:ph type="body" idx="1"/>
          </p:nvPr>
        </p:nvSpPr>
        <p:spPr>
          <a:xfrm>
            <a:off x="2329974" y="5367338"/>
            <a:ext cx="713232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594360" y="6356351"/>
            <a:ext cx="27736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61460" y="6356351"/>
            <a:ext cx="376428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519160" y="6356351"/>
            <a:ext cx="277368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594360" y="274638"/>
            <a:ext cx="1069848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680618" y="-1486057"/>
            <a:ext cx="4525963" cy="1069848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594360" y="6356351"/>
            <a:ext cx="27736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61460" y="6356351"/>
            <a:ext cx="376428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519160" y="6356351"/>
            <a:ext cx="277368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029767" y="1863092"/>
            <a:ext cx="5851525" cy="267462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581467" y="-712469"/>
            <a:ext cx="5851525" cy="782574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594360" y="6356351"/>
            <a:ext cx="27736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61460" y="6356351"/>
            <a:ext cx="376428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519160" y="6356351"/>
            <a:ext cx="277368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94360" y="274638"/>
            <a:ext cx="1069848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594360" y="1600201"/>
            <a:ext cx="1069848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594360" y="6356351"/>
            <a:ext cx="277368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61460" y="6356351"/>
            <a:ext cx="376428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519160" y="6356351"/>
            <a:ext cx="277368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technofaq.org/posts/2020/07/the-5-peaceful-ways-that-drones-are-being-used-everyday/" TargetMode="External"/><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2097152" name="Google Shape;79;p1"/>
          <p:cNvPicPr preferRelativeResize="0">
            <a:picLocks/>
          </p:cNvPicPr>
          <p:nvPr/>
        </p:nvPicPr>
        <p:blipFill rotWithShape="1">
          <a:blip r:embed="rId3">
            <a:alphaModFix/>
          </a:blip>
          <a:srcRect/>
          <a:stretch>
            <a:fillRect/>
          </a:stretch>
        </p:blipFill>
        <p:spPr>
          <a:xfrm>
            <a:off x="411346" y="4253755"/>
            <a:ext cx="1526265" cy="1505915"/>
          </a:xfrm>
          <a:prstGeom prst="rect">
            <a:avLst/>
          </a:prstGeom>
          <a:noFill/>
          <a:ln>
            <a:noFill/>
          </a:ln>
        </p:spPr>
      </p:pic>
      <p:pic>
        <p:nvPicPr>
          <p:cNvPr id="2097155" name="Picture 2097154"/>
          <p:cNvPicPr>
            <a:picLocks/>
          </p:cNvPicPr>
          <p:nvPr/>
        </p:nvPicPr>
        <p:blipFill>
          <a:blip r:embed="rId4">
            <a:duotone>
              <a:prstClr val="black"/>
              <a:schemeClr val="tx2">
                <a:tint val="45000"/>
                <a:satMod val="400000"/>
              </a:schemeClr>
            </a:duotone>
          </a:blip>
          <a:stretch>
            <a:fillRect/>
          </a:stretch>
        </p:blipFill>
        <p:spPr>
          <a:xfrm>
            <a:off x="24027" y="65177"/>
            <a:ext cx="11839144" cy="6686550"/>
          </a:xfrm>
          <a:prstGeom prst="rect">
            <a:avLst/>
          </a:prstGeom>
        </p:spPr>
      </p:pic>
      <p:sp>
        <p:nvSpPr>
          <p:cNvPr id="1048708" name="Google Shape;78;p1"/>
          <p:cNvSpPr txBox="1">
            <a:spLocks noGrp="1"/>
          </p:cNvSpPr>
          <p:nvPr>
            <p:ph type="body" idx="1"/>
          </p:nvPr>
        </p:nvSpPr>
        <p:spPr>
          <a:xfrm>
            <a:off x="189886" y="2745518"/>
            <a:ext cx="11459370" cy="4378495"/>
          </a:xfrm>
          <a:prstGeom prst="rect">
            <a:avLst/>
          </a:prstGeom>
          <a:noFill/>
          <a:ln>
            <a:noFill/>
          </a:ln>
        </p:spPr>
        <p:txBody>
          <a:bodyPr spcFirstLastPara="1" wrap="square" lIns="118853" tIns="118853" rIns="118853" bIns="118853" anchor="t" anchorCtr="0">
            <a:noAutofit/>
          </a:bodyPr>
          <a:lstStyle>
            <a:lvl1pPr marL="457200" marR="0" indent="-311150" algn="l" rtl="0">
              <a:lnSpc>
                <a:spcPct val="115000"/>
              </a:lnSpc>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indent="-298450" algn="l" rtl="0">
              <a:lnSpc>
                <a:spcPct val="115000"/>
              </a:lnSpc>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indent="-298450" algn="l" rtl="0">
              <a:lnSpc>
                <a:spcPct val="115000"/>
              </a:lnSpc>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indent="-298450" algn="l" rtl="0">
              <a:lnSpc>
                <a:spcPct val="115000"/>
              </a:lnSpc>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indent="-298450" algn="l" rtl="0">
              <a:lnSpc>
                <a:spcPct val="115000"/>
              </a:lnSpc>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indent="-298450" algn="l" rtl="0">
              <a:lnSpc>
                <a:spcPct val="115000"/>
              </a:lnSpc>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indent="-298450" algn="l" rtl="0">
              <a:lnSpc>
                <a:spcPct val="115000"/>
              </a:lnSpc>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indent="-298450" algn="l" rtl="0">
              <a:lnSpc>
                <a:spcPct val="115000"/>
              </a:lnSpc>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indent="-298450" algn="l" rtl="0">
              <a:lnSpc>
                <a:spcPct val="115000"/>
              </a:lnSpc>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r>
              <a:rPr lang="en" sz="1600" b="1" dirty="0"/>
              <a:t>A PROJECT PRESENTATION ON</a:t>
            </a:r>
          </a:p>
          <a:p>
            <a:pPr marL="0" indent="0" algn="ctr">
              <a:lnSpc>
                <a:spcPct val="100000"/>
              </a:lnSpc>
              <a:spcBef>
                <a:spcPts val="2080"/>
              </a:spcBef>
              <a:buNone/>
            </a:pPr>
            <a:r>
              <a:rPr lang="en-US" sz="2800" b="1" dirty="0">
                <a:solidFill>
                  <a:schemeClr val="accent2">
                    <a:lumMod val="50000"/>
                  </a:schemeClr>
                </a:solidFill>
                <a:latin typeface="MS UI Gothic" panose="020B0600070205080204" pitchFamily="34" charset="-128"/>
                <a:ea typeface="MS UI Gothic" panose="020B0600070205080204" pitchFamily="34" charset="-128"/>
              </a:rPr>
              <a:t>Canopy Detection and Pesticides Spraying Using Agricultural Drones</a:t>
            </a:r>
            <a:endParaRPr sz="2800" b="1" dirty="0">
              <a:solidFill>
                <a:schemeClr val="accent2">
                  <a:lumMod val="50000"/>
                </a:schemeClr>
              </a:solidFill>
              <a:latin typeface="MS UI Gothic" panose="020B0600070205080204" pitchFamily="34" charset="-128"/>
              <a:ea typeface="MS UI Gothic" panose="020B0600070205080204" pitchFamily="34" charset="-128"/>
            </a:endParaRPr>
          </a:p>
          <a:p>
            <a:pPr marL="0" indent="0" algn="ctr">
              <a:lnSpc>
                <a:spcPct val="100000"/>
              </a:lnSpc>
              <a:spcBef>
                <a:spcPts val="2080"/>
              </a:spcBef>
              <a:buNone/>
            </a:pPr>
            <a:r>
              <a:rPr lang="en" sz="1800" b="1" dirty="0"/>
              <a:t> BY</a:t>
            </a:r>
          </a:p>
          <a:p>
            <a:pPr marL="0" indent="0" algn="ctr">
              <a:lnSpc>
                <a:spcPct val="100000"/>
              </a:lnSpc>
              <a:spcBef>
                <a:spcPts val="2080"/>
              </a:spcBef>
              <a:buNone/>
            </a:pPr>
            <a:r>
              <a:rPr lang="en" sz="1800" b="1" dirty="0">
                <a:solidFill>
                  <a:schemeClr val="tx1">
                    <a:lumMod val="95000"/>
                    <a:lumOff val="5000"/>
                  </a:schemeClr>
                </a:solidFill>
              </a:rPr>
              <a:t>               </a:t>
            </a:r>
            <a:r>
              <a:rPr lang="en" sz="1800" b="1" dirty="0">
                <a:solidFill>
                  <a:schemeClr val="tx2">
                    <a:lumMod val="10000"/>
                  </a:schemeClr>
                </a:solidFill>
              </a:rPr>
              <a:t>1. SUDHIR BHAUSAHEB PAWAR</a:t>
            </a:r>
          </a:p>
          <a:p>
            <a:pPr marL="0" indent="0" algn="ctr">
              <a:lnSpc>
                <a:spcPct val="100000"/>
              </a:lnSpc>
              <a:spcBef>
                <a:spcPts val="2080"/>
              </a:spcBef>
              <a:buNone/>
            </a:pPr>
            <a:r>
              <a:rPr lang="en" sz="1800" b="1" dirty="0">
                <a:solidFill>
                  <a:schemeClr val="tx2">
                    <a:lumMod val="10000"/>
                  </a:schemeClr>
                </a:solidFill>
              </a:rPr>
              <a:t>2. YASH NILESH SHINDE</a:t>
            </a:r>
          </a:p>
          <a:p>
            <a:pPr marL="0" indent="0">
              <a:lnSpc>
                <a:spcPct val="100000"/>
              </a:lnSpc>
              <a:spcBef>
                <a:spcPts val="2080"/>
              </a:spcBef>
              <a:buNone/>
            </a:pPr>
            <a:r>
              <a:rPr lang="en" sz="1800" b="1" dirty="0">
                <a:solidFill>
                  <a:schemeClr val="tx2">
                    <a:lumMod val="10000"/>
                  </a:schemeClr>
                </a:solidFill>
              </a:rPr>
              <a:t>				            3. </a:t>
            </a:r>
            <a:r>
              <a:rPr lang="en" sz="1800" b="1">
                <a:solidFill>
                  <a:schemeClr val="tx2">
                    <a:lumMod val="10000"/>
                  </a:schemeClr>
                </a:solidFill>
              </a:rPr>
              <a:t>HRISHIKESH VINOD MORE </a:t>
            </a:r>
            <a:endParaRPr lang="en" sz="1800" b="1" dirty="0">
              <a:solidFill>
                <a:schemeClr val="tx2">
                  <a:lumMod val="10000"/>
                </a:schemeClr>
              </a:solidFill>
            </a:endParaRPr>
          </a:p>
          <a:p>
            <a:pPr marL="0" indent="0" algn="ctr">
              <a:lnSpc>
                <a:spcPct val="100000"/>
              </a:lnSpc>
              <a:spcBef>
                <a:spcPts val="2080"/>
              </a:spcBef>
              <a:buNone/>
            </a:pPr>
            <a:r>
              <a:rPr lang="en" sz="1800" b="1" dirty="0"/>
              <a:t>GUIDED BY</a:t>
            </a:r>
          </a:p>
          <a:p>
            <a:pPr marL="0" indent="0" algn="ctr">
              <a:lnSpc>
                <a:spcPct val="100000"/>
              </a:lnSpc>
              <a:spcBef>
                <a:spcPts val="2080"/>
              </a:spcBef>
              <a:buNone/>
            </a:pPr>
            <a:r>
              <a:rPr lang="en" sz="1800" b="1" dirty="0">
                <a:solidFill>
                  <a:schemeClr val="tx2">
                    <a:lumMod val="10000"/>
                  </a:schemeClr>
                </a:solidFill>
              </a:rPr>
              <a:t>Dr. Mrs. </a:t>
            </a:r>
            <a:r>
              <a:rPr lang="en-US" sz="1800" b="1" dirty="0">
                <a:solidFill>
                  <a:schemeClr val="tx2">
                    <a:lumMod val="10000"/>
                  </a:schemeClr>
                </a:solidFill>
              </a:rPr>
              <a:t>G.</a:t>
            </a:r>
            <a:r>
              <a:rPr lang="en" sz="1800" b="1" dirty="0">
                <a:solidFill>
                  <a:schemeClr val="tx2">
                    <a:lumMod val="10000"/>
                  </a:schemeClr>
                </a:solidFill>
              </a:rPr>
              <a:t> M. PHADE</a:t>
            </a:r>
            <a:r>
              <a:rPr lang="en" sz="1800" dirty="0">
                <a:solidFill>
                  <a:schemeClr val="tx2">
                    <a:lumMod val="10000"/>
                  </a:schemeClr>
                </a:solidFill>
              </a:rPr>
              <a:t> </a:t>
            </a:r>
            <a:r>
              <a:rPr lang="en" sz="1400" dirty="0">
                <a:solidFill>
                  <a:schemeClr val="tx2">
                    <a:lumMod val="10000"/>
                  </a:schemeClr>
                </a:solidFill>
              </a:rPr>
              <a:t>                                                            </a:t>
            </a:r>
          </a:p>
          <a:p>
            <a:pPr marL="0" indent="0" algn="ctr">
              <a:spcBef>
                <a:spcPts val="2080"/>
              </a:spcBef>
              <a:buNone/>
            </a:pPr>
            <a:r>
              <a:rPr lang="en" sz="1400" dirty="0"/>
              <a:t>                                                                                </a:t>
            </a:r>
          </a:p>
          <a:p>
            <a:pPr marL="0" indent="0" algn="ctr">
              <a:spcBef>
                <a:spcPts val="2080"/>
              </a:spcBef>
              <a:buNone/>
            </a:pPr>
            <a:endParaRPr lang="en" sz="1400" dirty="0"/>
          </a:p>
          <a:p>
            <a:pPr marL="0" indent="0" algn="ctr">
              <a:spcBef>
                <a:spcPts val="2080"/>
              </a:spcBef>
              <a:buNone/>
            </a:pPr>
            <a:r>
              <a:rPr lang="en" sz="1400" dirty="0"/>
              <a:t>                                                                                                                                   </a:t>
            </a:r>
          </a:p>
          <a:p>
            <a:pPr marL="0" indent="0" algn="ctr">
              <a:spcBef>
                <a:spcPts val="2080"/>
              </a:spcBef>
              <a:buNone/>
            </a:pPr>
            <a:endParaRPr lang="en" sz="1400" dirty="0"/>
          </a:p>
          <a:p>
            <a:pPr marL="0" indent="0" algn="ctr">
              <a:spcBef>
                <a:spcPts val="2080"/>
              </a:spcBef>
              <a:buNone/>
            </a:pPr>
            <a:endParaRPr lang="en" sz="1400" dirty="0"/>
          </a:p>
          <a:p>
            <a:pPr marL="0" indent="0" algn="ctr">
              <a:spcBef>
                <a:spcPts val="2080"/>
              </a:spcBef>
              <a:buNone/>
            </a:pPr>
            <a:r>
              <a:rPr lang="en" sz="1400" dirty="0"/>
              <a:t>                                                                         </a:t>
            </a:r>
          </a:p>
          <a:p>
            <a:pPr marL="0" indent="0" algn="ctr">
              <a:spcBef>
                <a:spcPts val="2080"/>
              </a:spcBef>
              <a:buNone/>
            </a:pPr>
            <a:r>
              <a:rPr lang="en" sz="1400" dirty="0"/>
              <a:t>                                                                                                                                                                                            </a:t>
            </a:r>
          </a:p>
          <a:p>
            <a:pPr marL="0" indent="0" algn="ctr">
              <a:spcBef>
                <a:spcPts val="2080"/>
              </a:spcBef>
              <a:buNone/>
            </a:pPr>
            <a:r>
              <a:rPr lang="en" sz="1400" dirty="0"/>
              <a:t>                                                                                                                            </a:t>
            </a:r>
          </a:p>
          <a:p>
            <a:pPr marL="0" indent="0" algn="ctr">
              <a:spcBef>
                <a:spcPts val="2080"/>
              </a:spcBef>
              <a:spcAft>
                <a:spcPts val="2080"/>
              </a:spcAft>
              <a:buNone/>
            </a:pPr>
            <a:r>
              <a:rPr lang="en" sz="1400" dirty="0"/>
              <a:t>                                           </a:t>
            </a:r>
          </a:p>
        </p:txBody>
      </p:sp>
      <p:sp>
        <p:nvSpPr>
          <p:cNvPr id="1048709" name="Google Shape;77;p1"/>
          <p:cNvSpPr txBox="1">
            <a:spLocks noGrp="1"/>
          </p:cNvSpPr>
          <p:nvPr>
            <p:ph type="title"/>
          </p:nvPr>
        </p:nvSpPr>
        <p:spPr>
          <a:xfrm>
            <a:off x="-24029" y="1171125"/>
            <a:ext cx="11887200" cy="1245270"/>
          </a:xfrm>
          <a:prstGeom prst="rect">
            <a:avLst/>
          </a:prstGeom>
          <a:noFill/>
          <a:ln>
            <a:noFill/>
          </a:ln>
        </p:spPr>
        <p:txBody>
          <a:bodyPr spcFirstLastPara="1" wrap="square" lIns="118853" tIns="118853" rIns="118853" bIns="118853" anchor="t" anchorCtr="0">
            <a:noAutofit/>
          </a:bodyPr>
          <a:lstStyle>
            <a:lvl1pPr marR="0" algn="l">
              <a:lnSpc>
                <a:spcPct val="100000"/>
              </a:lnSpc>
              <a:buClr>
                <a:schemeClr val="dk2"/>
              </a:buClr>
              <a:buSzPts val="2600"/>
              <a:buFont typeface="Raleway"/>
              <a:buNone/>
              <a:defRPr sz="2600">
                <a:solidFill>
                  <a:schemeClr val="dk2"/>
                </a:solidFill>
              </a:defRPr>
            </a:lvl1pPr>
            <a:lvl2pPr marR="0" algn="l">
              <a:lnSpc>
                <a:spcPct val="100000"/>
              </a:lnSpc>
              <a:buClr>
                <a:schemeClr val="dk2"/>
              </a:buClr>
              <a:buSzPts val="2600"/>
              <a:buFont typeface="Raleway"/>
              <a:buNone/>
              <a:defRPr sz="2600">
                <a:solidFill>
                  <a:schemeClr val="dk2"/>
                </a:solidFill>
              </a:defRPr>
            </a:lvl2pPr>
            <a:lvl3pPr marR="0" algn="l">
              <a:lnSpc>
                <a:spcPct val="100000"/>
              </a:lnSpc>
              <a:buClr>
                <a:schemeClr val="dk2"/>
              </a:buClr>
              <a:buSzPts val="2600"/>
              <a:buFont typeface="Raleway"/>
              <a:buNone/>
              <a:defRPr sz="2600">
                <a:solidFill>
                  <a:schemeClr val="dk2"/>
                </a:solidFill>
              </a:defRPr>
            </a:lvl3pPr>
            <a:lvl4pPr marR="0" algn="l">
              <a:lnSpc>
                <a:spcPct val="100000"/>
              </a:lnSpc>
              <a:buClr>
                <a:schemeClr val="dk2"/>
              </a:buClr>
              <a:buSzPts val="2600"/>
              <a:buFont typeface="Raleway"/>
              <a:buNone/>
              <a:defRPr sz="2600">
                <a:solidFill>
                  <a:schemeClr val="dk2"/>
                </a:solidFill>
              </a:defRPr>
            </a:lvl4pPr>
            <a:lvl5pPr marR="0" algn="l">
              <a:lnSpc>
                <a:spcPct val="100000"/>
              </a:lnSpc>
              <a:buClr>
                <a:schemeClr val="dk2"/>
              </a:buClr>
              <a:buSzPts val="2600"/>
              <a:buFont typeface="Raleway"/>
              <a:buNone/>
              <a:defRPr sz="2600">
                <a:solidFill>
                  <a:schemeClr val="dk2"/>
                </a:solidFill>
              </a:defRPr>
            </a:lvl5pPr>
            <a:lvl6pPr marR="0" algn="l">
              <a:lnSpc>
                <a:spcPct val="100000"/>
              </a:lnSpc>
              <a:buClr>
                <a:schemeClr val="dk2"/>
              </a:buClr>
              <a:buSzPts val="2600"/>
              <a:buFont typeface="Raleway"/>
              <a:buNone/>
              <a:defRPr sz="2600">
                <a:solidFill>
                  <a:schemeClr val="dk2"/>
                </a:solidFill>
              </a:defRPr>
            </a:lvl6pPr>
            <a:lvl7pPr marR="0" algn="l">
              <a:lnSpc>
                <a:spcPct val="100000"/>
              </a:lnSpc>
              <a:buClr>
                <a:schemeClr val="dk2"/>
              </a:buClr>
              <a:buSzPts val="2600"/>
              <a:buFont typeface="Raleway"/>
              <a:buNone/>
              <a:defRPr sz="2600">
                <a:solidFill>
                  <a:schemeClr val="dk2"/>
                </a:solidFill>
              </a:defRPr>
            </a:lvl7pPr>
            <a:lvl8pPr marR="0" algn="l">
              <a:lnSpc>
                <a:spcPct val="100000"/>
              </a:lnSpc>
              <a:buClr>
                <a:schemeClr val="dk2"/>
              </a:buClr>
              <a:buSzPts val="2600"/>
              <a:buFont typeface="Raleway"/>
              <a:buNone/>
              <a:defRPr sz="2600">
                <a:solidFill>
                  <a:schemeClr val="dk2"/>
                </a:solidFill>
              </a:defRPr>
            </a:lvl8pPr>
            <a:lvl9pPr marR="0" algn="l">
              <a:lnSpc>
                <a:spcPct val="100000"/>
              </a:lnSpc>
              <a:buClr>
                <a:schemeClr val="dk2"/>
              </a:buClr>
              <a:buSzPts val="2600"/>
              <a:buFont typeface="Raleway"/>
              <a:buNone/>
              <a:defRPr sz="2600">
                <a:solidFill>
                  <a:schemeClr val="dk2"/>
                </a:solidFill>
              </a:defRPr>
            </a:lvl9pPr>
          </a:lstStyle>
          <a:p>
            <a:pPr algn="ctr">
              <a:lnSpc>
                <a:spcPct val="150000"/>
              </a:lnSpc>
            </a:pPr>
            <a:r>
              <a:rPr lang="en" sz="1950" dirty="0">
                <a:solidFill>
                  <a:srgbClr val="CC0000"/>
                </a:solidFill>
                <a:latin typeface="Lato"/>
                <a:ea typeface="Lato"/>
                <a:cs typeface="Lato"/>
                <a:sym typeface="Lato"/>
              </a:rPr>
              <a:t> Department of Electronics and Telecommunication (E&amp;TC) Engineering</a:t>
            </a:r>
            <a:br>
              <a:rPr lang="en" sz="1950" dirty="0">
                <a:solidFill>
                  <a:srgbClr val="CC0000"/>
                </a:solidFill>
                <a:latin typeface="Lato"/>
                <a:ea typeface="Lato"/>
                <a:cs typeface="Lato"/>
                <a:sym typeface="Lato"/>
              </a:rPr>
            </a:br>
            <a:r>
              <a:rPr lang="en" sz="1950" dirty="0">
                <a:solidFill>
                  <a:srgbClr val="CC0000"/>
                </a:solidFill>
                <a:latin typeface="Lato"/>
                <a:ea typeface="Lato"/>
                <a:cs typeface="Lato"/>
                <a:sym typeface="Lato"/>
              </a:rPr>
              <a:t>Academic Year 202</a:t>
            </a:r>
            <a:r>
              <a:rPr lang="en-US" sz="1950" dirty="0">
                <a:solidFill>
                  <a:srgbClr val="CC0000"/>
                </a:solidFill>
                <a:latin typeface="Lato"/>
                <a:ea typeface="Lato"/>
                <a:cs typeface="Lato"/>
                <a:sym typeface="Lato"/>
              </a:rPr>
              <a:t>1-</a:t>
            </a:r>
            <a:r>
              <a:rPr lang="en" sz="1950" dirty="0">
                <a:solidFill>
                  <a:srgbClr val="CC0000"/>
                </a:solidFill>
                <a:latin typeface="Lato"/>
                <a:ea typeface="Lato"/>
                <a:cs typeface="Lato"/>
                <a:sym typeface="Lato"/>
              </a:rPr>
              <a:t>2</a:t>
            </a:r>
            <a:r>
              <a:rPr lang="en-US" sz="1950" dirty="0">
                <a:solidFill>
                  <a:srgbClr val="CC0000"/>
                </a:solidFill>
                <a:latin typeface="Lato"/>
                <a:ea typeface="Lato"/>
                <a:cs typeface="Lato"/>
                <a:sym typeface="Lato"/>
              </a:rPr>
              <a:t>2</a:t>
            </a:r>
            <a:endParaRPr sz="2990" dirty="0">
              <a:solidFill>
                <a:srgbClr val="CC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FDFAE8"/>
        </a:solidFill>
        <a:effectLst/>
      </p:bgPr>
    </p:bg>
    <p:spTree>
      <p:nvGrpSpPr>
        <p:cNvPr id="1" name="Shape 101"/>
        <p:cNvGrpSpPr/>
        <p:nvPr/>
      </p:nvGrpSpPr>
      <p:grpSpPr>
        <a:xfrm>
          <a:off x="0" y="0"/>
          <a:ext cx="0" cy="0"/>
          <a:chOff x="0" y="0"/>
          <a:chExt cx="0" cy="0"/>
        </a:xfrm>
      </p:grpSpPr>
      <p:sp>
        <p:nvSpPr>
          <p:cNvPr id="1048597" name="Google Shape;102;p4"/>
          <p:cNvSpPr txBox="1">
            <a:spLocks noGrp="1"/>
          </p:cNvSpPr>
          <p:nvPr>
            <p:ph type="title"/>
          </p:nvPr>
        </p:nvSpPr>
        <p:spPr>
          <a:xfrm>
            <a:off x="123289" y="0"/>
            <a:ext cx="9995310" cy="695760"/>
          </a:xfrm>
          <a:prstGeom prst="rect">
            <a:avLst/>
          </a:prstGeom>
          <a:noFill/>
          <a:ln>
            <a:noFill/>
          </a:ln>
        </p:spPr>
        <p:txBody>
          <a:bodyPr spcFirstLastPara="1" wrap="square" lIns="118853" tIns="118853" rIns="118853" bIns="118853" anchor="t" anchorCtr="0">
            <a:noAutofit/>
          </a:bodyPr>
          <a:lstStyle/>
          <a:p>
            <a:r>
              <a:rPr lang="en" sz="3200" b="1" dirty="0">
                <a:latin typeface="Arial Rounded MT Bold" panose="020F0704030504030204" pitchFamily="34" charset="0"/>
              </a:rPr>
              <a:t>FLOWCHART</a:t>
            </a:r>
          </a:p>
        </p:txBody>
      </p:sp>
      <p:sp>
        <p:nvSpPr>
          <p:cNvPr id="1048599" name="Google Shape;104;p4"/>
          <p:cNvSpPr txBox="1"/>
          <p:nvPr/>
        </p:nvSpPr>
        <p:spPr>
          <a:xfrm>
            <a:off x="5943600" y="838259"/>
            <a:ext cx="5002530" cy="695761"/>
          </a:xfrm>
          <a:prstGeom prst="rect">
            <a:avLst/>
          </a:prstGeom>
          <a:noFill/>
          <a:ln>
            <a:noFill/>
          </a:ln>
        </p:spPr>
        <p:txBody>
          <a:bodyPr spcFirstLastPara="1" wrap="square" lIns="118853" tIns="118853" rIns="118853" bIns="118853" anchor="t" anchorCtr="0">
            <a:noAutofit/>
          </a:bodyPr>
          <a:lstStyle/>
          <a:p>
            <a:pPr marL="156845" algn="ctr">
              <a:lnSpc>
                <a:spcPct val="150000"/>
              </a:lnSpc>
              <a:buClr>
                <a:schemeClr val="accent1"/>
              </a:buClr>
              <a:buSzPts val="1700"/>
            </a:pPr>
            <a:endParaRPr sz="1800"/>
          </a:p>
        </p:txBody>
      </p:sp>
      <p:pic>
        <p:nvPicPr>
          <p:cNvPr id="1026" name="Picture 2">
            <a:extLst>
              <a:ext uri="{FF2B5EF4-FFF2-40B4-BE49-F238E27FC236}">
                <a16:creationId xmlns:a16="http://schemas.microsoft.com/office/drawing/2014/main" id="{A5D69FEB-5C7B-4FF5-A26E-A575FB0E27BB}"/>
              </a:ext>
            </a:extLst>
          </p:cNvPr>
          <p:cNvPicPr>
            <a:picLocks noChangeAspect="1" noChangeArrowheads="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colorTemperature colorTemp="8785"/>
                    </a14:imgEffect>
                    <a14:imgEffect>
                      <a14:saturation sat="98000"/>
                    </a14:imgEffect>
                  </a14:imgLayer>
                </a14:imgProps>
              </a:ext>
              <a:ext uri="{28A0092B-C50C-407E-A947-70E740481C1C}">
                <a14:useLocalDpi xmlns:a14="http://schemas.microsoft.com/office/drawing/2010/main" val="0"/>
              </a:ext>
            </a:extLst>
          </a:blip>
          <a:srcRect/>
          <a:stretch>
            <a:fillRect/>
          </a:stretch>
        </p:blipFill>
        <p:spPr bwMode="auto">
          <a:xfrm>
            <a:off x="3252306" y="403862"/>
            <a:ext cx="5948038" cy="6107986"/>
          </a:xfrm>
          <a:prstGeom prst="rect">
            <a:avLst/>
          </a:prstGeom>
          <a:noFill/>
        </p:spPr>
      </p:pic>
    </p:spTree>
    <p:extLst>
      <p:ext uri="{BB962C8B-B14F-4D97-AF65-F5344CB8AC3E}">
        <p14:creationId xmlns:p14="http://schemas.microsoft.com/office/powerpoint/2010/main" val="2937481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48597" name="Google Shape;102;p4"/>
          <p:cNvSpPr txBox="1">
            <a:spLocks noGrp="1"/>
          </p:cNvSpPr>
          <p:nvPr>
            <p:ph type="title"/>
          </p:nvPr>
        </p:nvSpPr>
        <p:spPr>
          <a:xfrm>
            <a:off x="0" y="7363"/>
            <a:ext cx="9995310" cy="695760"/>
          </a:xfrm>
          <a:prstGeom prst="rect">
            <a:avLst/>
          </a:prstGeom>
          <a:noFill/>
          <a:ln>
            <a:noFill/>
          </a:ln>
        </p:spPr>
        <p:txBody>
          <a:bodyPr spcFirstLastPara="1" wrap="square" lIns="118853" tIns="118853" rIns="118853" bIns="118853" anchor="t" anchorCtr="0">
            <a:noAutofit/>
          </a:bodyPr>
          <a:lstStyle/>
          <a:p>
            <a:r>
              <a:rPr lang="en" sz="3200" b="1" dirty="0">
                <a:latin typeface="Arial Rounded MT Bold" panose="020F0704030504030204" pitchFamily="34" charset="0"/>
              </a:rPr>
              <a:t>METHODOLOGY</a:t>
            </a:r>
          </a:p>
        </p:txBody>
      </p:sp>
      <p:sp>
        <p:nvSpPr>
          <p:cNvPr id="1048599" name="Google Shape;104;p4"/>
          <p:cNvSpPr txBox="1"/>
          <p:nvPr/>
        </p:nvSpPr>
        <p:spPr>
          <a:xfrm>
            <a:off x="5943600" y="838259"/>
            <a:ext cx="5002530" cy="695761"/>
          </a:xfrm>
          <a:prstGeom prst="rect">
            <a:avLst/>
          </a:prstGeom>
          <a:noFill/>
          <a:ln>
            <a:noFill/>
          </a:ln>
        </p:spPr>
        <p:txBody>
          <a:bodyPr spcFirstLastPara="1" wrap="square" lIns="118853" tIns="118853" rIns="118853" bIns="118853" anchor="t" anchorCtr="0">
            <a:noAutofit/>
          </a:bodyPr>
          <a:lstStyle/>
          <a:p>
            <a:pPr marL="156845" algn="ctr">
              <a:lnSpc>
                <a:spcPct val="150000"/>
              </a:lnSpc>
              <a:buClr>
                <a:schemeClr val="accent1"/>
              </a:buClr>
              <a:buSzPts val="1700"/>
            </a:pPr>
            <a:endParaRPr sz="1800"/>
          </a:p>
        </p:txBody>
      </p:sp>
      <p:sp>
        <p:nvSpPr>
          <p:cNvPr id="3" name="TextBox 2">
            <a:extLst>
              <a:ext uri="{FF2B5EF4-FFF2-40B4-BE49-F238E27FC236}">
                <a16:creationId xmlns:a16="http://schemas.microsoft.com/office/drawing/2014/main" id="{94FC474E-0998-4090-A575-41974761F4FA}"/>
              </a:ext>
            </a:extLst>
          </p:cNvPr>
          <p:cNvSpPr txBox="1"/>
          <p:nvPr/>
        </p:nvSpPr>
        <p:spPr>
          <a:xfrm>
            <a:off x="215758" y="939560"/>
            <a:ext cx="12101494" cy="6129307"/>
          </a:xfrm>
          <a:prstGeom prst="rect">
            <a:avLst/>
          </a:prstGeom>
          <a:noFill/>
        </p:spPr>
        <p:txBody>
          <a:bodyPr wrap="square" rtlCol="0">
            <a:spAutoFit/>
          </a:bodyPr>
          <a:lstStyle/>
          <a:p>
            <a:pPr>
              <a:lnSpc>
                <a:spcPct val="150000"/>
              </a:lnSpc>
            </a:pPr>
            <a:r>
              <a:rPr lang="en-US" sz="2800" b="1" dirty="0">
                <a:solidFill>
                  <a:schemeClr val="accent2">
                    <a:lumMod val="75000"/>
                  </a:schemeClr>
                </a:solidFill>
                <a:latin typeface="Arial Rounded MT Bold" panose="020F0704030504030204" pitchFamily="34" charset="0"/>
              </a:rPr>
              <a:t>RASPBERRY PI </a:t>
            </a:r>
            <a:r>
              <a:rPr lang="en-US" sz="2800" dirty="0">
                <a:solidFill>
                  <a:schemeClr val="accent2">
                    <a:lumMod val="75000"/>
                  </a:schemeClr>
                </a:solidFill>
              </a:rPr>
              <a:t>:-</a:t>
            </a:r>
          </a:p>
          <a:p>
            <a:pPr>
              <a:lnSpc>
                <a:spcPct val="150000"/>
              </a:lnSpc>
            </a:pPr>
            <a:r>
              <a:rPr lang="en-US" sz="2000" dirty="0">
                <a:latin typeface="MS UI Gothic" panose="020B0600070205080204" pitchFamily="34" charset="-128"/>
                <a:ea typeface="MS UI Gothic" panose="020B0600070205080204" pitchFamily="34" charset="-128"/>
              </a:rPr>
              <a:t>	</a:t>
            </a:r>
            <a:r>
              <a:rPr lang="en-US" sz="2400" dirty="0">
                <a:latin typeface="MS UI Gothic" panose="020B0600070205080204" pitchFamily="34" charset="-128"/>
                <a:ea typeface="MS UI Gothic" panose="020B0600070205080204" pitchFamily="34" charset="-128"/>
              </a:rPr>
              <a:t>It look like a credit card but it perform as a mini computer .it used for many things that desktop PC does like video word processing, </a:t>
            </a:r>
          </a:p>
          <a:p>
            <a:pPr>
              <a:lnSpc>
                <a:spcPct val="150000"/>
              </a:lnSpc>
            </a:pPr>
            <a:r>
              <a:rPr lang="en-US" sz="2400" dirty="0">
                <a:latin typeface="MS UI Gothic" panose="020B0600070205080204" pitchFamily="34" charset="-128"/>
                <a:ea typeface="MS UI Gothic" panose="020B0600070205080204" pitchFamily="34" charset="-128"/>
              </a:rPr>
              <a:t>spread sheets, home automation server, </a:t>
            </a:r>
          </a:p>
          <a:p>
            <a:pPr>
              <a:lnSpc>
                <a:spcPct val="150000"/>
              </a:lnSpc>
            </a:pPr>
            <a:r>
              <a:rPr lang="en-US" sz="2400" dirty="0">
                <a:latin typeface="MS UI Gothic" panose="020B0600070205080204" pitchFamily="34" charset="-128"/>
                <a:ea typeface="MS UI Gothic" panose="020B0600070205080204" pitchFamily="34" charset="-128"/>
              </a:rPr>
              <a:t>parent detectors to weather stations, </a:t>
            </a:r>
          </a:p>
          <a:p>
            <a:pPr>
              <a:lnSpc>
                <a:spcPct val="150000"/>
              </a:lnSpc>
            </a:pPr>
            <a:r>
              <a:rPr lang="en-US" sz="2400" dirty="0">
                <a:latin typeface="MS UI Gothic" panose="020B0600070205080204" pitchFamily="34" charset="-128"/>
                <a:ea typeface="MS UI Gothic" panose="020B0600070205080204" pitchFamily="34" charset="-128"/>
              </a:rPr>
              <a:t>tweeting houses of birds with IR cameras etc. </a:t>
            </a:r>
          </a:p>
          <a:p>
            <a:pPr>
              <a:lnSpc>
                <a:spcPct val="150000"/>
              </a:lnSpc>
            </a:pPr>
            <a:endParaRPr lang="en-US" sz="2400" dirty="0">
              <a:latin typeface="MS UI Gothic" panose="020B0600070205080204" pitchFamily="34" charset="-128"/>
              <a:ea typeface="MS UI Gothic" panose="020B0600070205080204" pitchFamily="34" charset="-128"/>
            </a:endParaRPr>
          </a:p>
          <a:p>
            <a:pPr>
              <a:lnSpc>
                <a:spcPct val="150000"/>
              </a:lnSpc>
            </a:pPr>
            <a:endParaRPr lang="en-US" sz="2400" dirty="0">
              <a:latin typeface="MS UI Gothic" panose="020B0600070205080204" pitchFamily="34" charset="-128"/>
              <a:ea typeface="MS UI Gothic" panose="020B0600070205080204" pitchFamily="34" charset="-128"/>
            </a:endParaRPr>
          </a:p>
          <a:p>
            <a:pPr>
              <a:lnSpc>
                <a:spcPct val="150000"/>
              </a:lnSpc>
            </a:pPr>
            <a:r>
              <a:rPr lang="en-US" sz="2400" dirty="0">
                <a:latin typeface="MS UI Gothic" panose="020B0600070205080204" pitchFamily="34" charset="-128"/>
                <a:ea typeface="MS UI Gothic" panose="020B0600070205080204" pitchFamily="34" charset="-128"/>
              </a:rPr>
              <a:t>After installing the Raspbian OS we can get the Raspberry pi desktop as shown in the fig</a:t>
            </a:r>
          </a:p>
          <a:p>
            <a:pPr>
              <a:lnSpc>
                <a:spcPct val="150000"/>
              </a:lnSpc>
            </a:pPr>
            <a:r>
              <a:rPr lang="en-US" sz="2400" dirty="0">
                <a:latin typeface="MS UI Gothic" panose="020B0600070205080204" pitchFamily="34" charset="-128"/>
                <a:ea typeface="MS UI Gothic" panose="020B0600070205080204" pitchFamily="34" charset="-128"/>
              </a:rPr>
              <a:t>which is similar to our normal computer desktop.</a:t>
            </a:r>
          </a:p>
          <a:p>
            <a:pPr>
              <a:lnSpc>
                <a:spcPct val="150000"/>
              </a:lnSpc>
            </a:pPr>
            <a:endParaRPr lang="en-IN" sz="2000" dirty="0"/>
          </a:p>
        </p:txBody>
      </p:sp>
      <p:pic>
        <p:nvPicPr>
          <p:cNvPr id="5" name="Picture 4">
            <a:extLst>
              <a:ext uri="{FF2B5EF4-FFF2-40B4-BE49-F238E27FC236}">
                <a16:creationId xmlns:a16="http://schemas.microsoft.com/office/drawing/2014/main" id="{4404DF49-9950-4D57-BA54-646946152B4C}"/>
              </a:ext>
            </a:extLst>
          </p:cNvPr>
          <p:cNvPicPr>
            <a:picLocks noChangeAspect="1"/>
          </p:cNvPicPr>
          <p:nvPr/>
        </p:nvPicPr>
        <p:blipFill>
          <a:blip r:embed="rId3"/>
          <a:stretch>
            <a:fillRect/>
          </a:stretch>
        </p:blipFill>
        <p:spPr>
          <a:xfrm>
            <a:off x="6563725" y="2570257"/>
            <a:ext cx="5323475" cy="2641880"/>
          </a:xfrm>
          <a:prstGeom prst="rect">
            <a:avLst/>
          </a:prstGeom>
        </p:spPr>
      </p:pic>
    </p:spTree>
    <p:extLst>
      <p:ext uri="{BB962C8B-B14F-4D97-AF65-F5344CB8AC3E}">
        <p14:creationId xmlns:p14="http://schemas.microsoft.com/office/powerpoint/2010/main" val="1801051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48597" name="Google Shape;102;p4"/>
          <p:cNvSpPr txBox="1">
            <a:spLocks noGrp="1"/>
          </p:cNvSpPr>
          <p:nvPr>
            <p:ph type="title"/>
          </p:nvPr>
        </p:nvSpPr>
        <p:spPr>
          <a:xfrm>
            <a:off x="82193" y="41595"/>
            <a:ext cx="9995310" cy="695760"/>
          </a:xfrm>
          <a:prstGeom prst="rect">
            <a:avLst/>
          </a:prstGeom>
          <a:noFill/>
          <a:ln>
            <a:noFill/>
          </a:ln>
        </p:spPr>
        <p:txBody>
          <a:bodyPr spcFirstLastPara="1" wrap="square" lIns="118853" tIns="118853" rIns="118853" bIns="118853" anchor="t" anchorCtr="0">
            <a:noAutofit/>
          </a:bodyPr>
          <a:lstStyle/>
          <a:p>
            <a:r>
              <a:rPr lang="en" sz="3200" b="1" dirty="0">
                <a:latin typeface="Arial Rounded MT Bold" panose="020F0704030504030204" pitchFamily="34" charset="0"/>
              </a:rPr>
              <a:t>METHODOLOGY</a:t>
            </a:r>
          </a:p>
        </p:txBody>
      </p:sp>
      <p:sp>
        <p:nvSpPr>
          <p:cNvPr id="1048599" name="Google Shape;104;p4"/>
          <p:cNvSpPr txBox="1"/>
          <p:nvPr/>
        </p:nvSpPr>
        <p:spPr>
          <a:xfrm>
            <a:off x="5943600" y="838259"/>
            <a:ext cx="5002530" cy="695761"/>
          </a:xfrm>
          <a:prstGeom prst="rect">
            <a:avLst/>
          </a:prstGeom>
          <a:noFill/>
          <a:ln>
            <a:noFill/>
          </a:ln>
        </p:spPr>
        <p:txBody>
          <a:bodyPr spcFirstLastPara="1" wrap="square" lIns="118853" tIns="118853" rIns="118853" bIns="118853" anchor="t" anchorCtr="0">
            <a:noAutofit/>
          </a:bodyPr>
          <a:lstStyle/>
          <a:p>
            <a:pPr marL="156845" algn="ctr">
              <a:lnSpc>
                <a:spcPct val="150000"/>
              </a:lnSpc>
              <a:buClr>
                <a:schemeClr val="accent1"/>
              </a:buClr>
              <a:buSzPts val="1700"/>
            </a:pPr>
            <a:endParaRPr sz="1800"/>
          </a:p>
        </p:txBody>
      </p:sp>
      <p:sp>
        <p:nvSpPr>
          <p:cNvPr id="3" name="TextBox 2">
            <a:extLst>
              <a:ext uri="{FF2B5EF4-FFF2-40B4-BE49-F238E27FC236}">
                <a16:creationId xmlns:a16="http://schemas.microsoft.com/office/drawing/2014/main" id="{94FC474E-0998-4090-A575-41974761F4FA}"/>
              </a:ext>
            </a:extLst>
          </p:cNvPr>
          <p:cNvSpPr txBox="1"/>
          <p:nvPr/>
        </p:nvSpPr>
        <p:spPr>
          <a:xfrm>
            <a:off x="215757" y="737355"/>
            <a:ext cx="11805007" cy="8468409"/>
          </a:xfrm>
          <a:prstGeom prst="rect">
            <a:avLst/>
          </a:prstGeom>
          <a:noFill/>
        </p:spPr>
        <p:txBody>
          <a:bodyPr wrap="square" rtlCol="0">
            <a:spAutoFit/>
          </a:bodyPr>
          <a:lstStyle/>
          <a:p>
            <a:pPr>
              <a:lnSpc>
                <a:spcPct val="200000"/>
              </a:lnSpc>
            </a:pPr>
            <a:r>
              <a:rPr lang="en-US" sz="2800" dirty="0">
                <a:solidFill>
                  <a:schemeClr val="accent2">
                    <a:lumMod val="75000"/>
                  </a:schemeClr>
                </a:solidFill>
                <a:latin typeface="Arial Rounded MT Bold" panose="020F0704030504030204" pitchFamily="34" charset="0"/>
              </a:rPr>
              <a:t>Spraying Mechanism </a:t>
            </a:r>
            <a:r>
              <a:rPr lang="en-US" sz="2800" dirty="0">
                <a:solidFill>
                  <a:schemeClr val="accent2">
                    <a:lumMod val="75000"/>
                  </a:schemeClr>
                </a:solidFill>
              </a:rPr>
              <a:t>:-</a:t>
            </a:r>
            <a:endParaRPr lang="en-US" sz="1800" dirty="0">
              <a:solidFill>
                <a:schemeClr val="accent2">
                  <a:lumMod val="75000"/>
                </a:schemeClr>
              </a:solidFill>
            </a:endParaRPr>
          </a:p>
          <a:p>
            <a:pPr>
              <a:lnSpc>
                <a:spcPct val="150000"/>
              </a:lnSpc>
            </a:pPr>
            <a:r>
              <a:rPr lang="en-US" sz="2400" dirty="0">
                <a:solidFill>
                  <a:schemeClr val="bg2">
                    <a:lumMod val="50000"/>
                  </a:schemeClr>
                </a:solidFill>
                <a:latin typeface="MS UI Gothic" panose="020B0600070205080204" pitchFamily="34" charset="-128"/>
                <a:ea typeface="MS UI Gothic" panose="020B0600070205080204" pitchFamily="34" charset="-128"/>
              </a:rPr>
              <a:t>	There are a lot of plant protection products exist today. Main pesticides that used in precision agriculture are:</a:t>
            </a:r>
          </a:p>
          <a:p>
            <a:pPr>
              <a:lnSpc>
                <a:spcPct val="150000"/>
              </a:lnSpc>
              <a:buClr>
                <a:schemeClr val="accent6">
                  <a:lumMod val="50000"/>
                </a:schemeClr>
              </a:buClr>
            </a:pPr>
            <a:r>
              <a:rPr lang="en-US" sz="2400" dirty="0">
                <a:solidFill>
                  <a:schemeClr val="bg2">
                    <a:lumMod val="50000"/>
                  </a:schemeClr>
                </a:solidFill>
                <a:latin typeface="MS UI Gothic" panose="020B0600070205080204" pitchFamily="34" charset="-128"/>
                <a:ea typeface="MS UI Gothic" panose="020B0600070205080204" pitchFamily="34" charset="-128"/>
              </a:rPr>
              <a:t>              </a:t>
            </a:r>
            <a:r>
              <a:rPr lang="en-US" sz="2400" dirty="0">
                <a:solidFill>
                  <a:schemeClr val="accent2"/>
                </a:solidFill>
                <a:latin typeface="MS UI Gothic" panose="020B0600070205080204" pitchFamily="34" charset="-128"/>
                <a:ea typeface="MS UI Gothic" panose="020B0600070205080204" pitchFamily="34" charset="-128"/>
              </a:rPr>
              <a:t>1) </a:t>
            </a:r>
            <a:r>
              <a:rPr lang="en-US" sz="2400" dirty="0">
                <a:solidFill>
                  <a:schemeClr val="bg2">
                    <a:lumMod val="50000"/>
                  </a:schemeClr>
                </a:solidFill>
                <a:latin typeface="MS UI Gothic" panose="020B0600070205080204" pitchFamily="34" charset="-128"/>
                <a:ea typeface="MS UI Gothic" panose="020B0600070205080204" pitchFamily="34" charset="-128"/>
              </a:rPr>
              <a:t>Insecticides</a:t>
            </a:r>
          </a:p>
          <a:p>
            <a:pPr>
              <a:lnSpc>
                <a:spcPct val="150000"/>
              </a:lnSpc>
              <a:buClr>
                <a:schemeClr val="accent6">
                  <a:lumMod val="50000"/>
                </a:schemeClr>
              </a:buClr>
            </a:pPr>
            <a:r>
              <a:rPr lang="en-US" sz="2400" dirty="0">
                <a:solidFill>
                  <a:schemeClr val="bg2">
                    <a:lumMod val="50000"/>
                  </a:schemeClr>
                </a:solidFill>
                <a:latin typeface="MS UI Gothic" panose="020B0600070205080204" pitchFamily="34" charset="-128"/>
                <a:ea typeface="MS UI Gothic" panose="020B0600070205080204" pitchFamily="34" charset="-128"/>
              </a:rPr>
              <a:t>	    </a:t>
            </a:r>
            <a:r>
              <a:rPr lang="en-US" sz="2400" dirty="0">
                <a:solidFill>
                  <a:schemeClr val="accent2"/>
                </a:solidFill>
                <a:latin typeface="MS UI Gothic" panose="020B0600070205080204" pitchFamily="34" charset="-128"/>
                <a:ea typeface="MS UI Gothic" panose="020B0600070205080204" pitchFamily="34" charset="-128"/>
              </a:rPr>
              <a:t>2) </a:t>
            </a:r>
            <a:r>
              <a:rPr lang="en-US" sz="2400" dirty="0">
                <a:solidFill>
                  <a:schemeClr val="bg2">
                    <a:lumMod val="50000"/>
                  </a:schemeClr>
                </a:solidFill>
                <a:latin typeface="MS UI Gothic" panose="020B0600070205080204" pitchFamily="34" charset="-128"/>
                <a:ea typeface="MS UI Gothic" panose="020B0600070205080204" pitchFamily="34" charset="-128"/>
              </a:rPr>
              <a:t>Fungicides</a:t>
            </a:r>
          </a:p>
          <a:p>
            <a:pPr>
              <a:lnSpc>
                <a:spcPct val="150000"/>
              </a:lnSpc>
              <a:buClr>
                <a:schemeClr val="accent6">
                  <a:lumMod val="50000"/>
                </a:schemeClr>
              </a:buClr>
            </a:pPr>
            <a:r>
              <a:rPr lang="en-US" sz="2400" dirty="0">
                <a:solidFill>
                  <a:schemeClr val="bg2">
                    <a:lumMod val="50000"/>
                  </a:schemeClr>
                </a:solidFill>
                <a:latin typeface="MS UI Gothic" panose="020B0600070205080204" pitchFamily="34" charset="-128"/>
                <a:ea typeface="MS UI Gothic" panose="020B0600070205080204" pitchFamily="34" charset="-128"/>
              </a:rPr>
              <a:t>	    </a:t>
            </a:r>
            <a:r>
              <a:rPr lang="en-US" sz="2400" dirty="0">
                <a:solidFill>
                  <a:schemeClr val="accent2"/>
                </a:solidFill>
                <a:latin typeface="MS UI Gothic" panose="020B0600070205080204" pitchFamily="34" charset="-128"/>
                <a:ea typeface="MS UI Gothic" panose="020B0600070205080204" pitchFamily="34" charset="-128"/>
              </a:rPr>
              <a:t>3) </a:t>
            </a:r>
            <a:r>
              <a:rPr lang="en-US" sz="2400" dirty="0">
                <a:solidFill>
                  <a:schemeClr val="bg2">
                    <a:lumMod val="50000"/>
                  </a:schemeClr>
                </a:solidFill>
                <a:latin typeface="MS UI Gothic" panose="020B0600070205080204" pitchFamily="34" charset="-128"/>
                <a:ea typeface="MS UI Gothic" panose="020B0600070205080204" pitchFamily="34" charset="-128"/>
              </a:rPr>
              <a:t>Herbicides</a:t>
            </a:r>
          </a:p>
          <a:p>
            <a:pPr>
              <a:lnSpc>
                <a:spcPct val="150000"/>
              </a:lnSpc>
              <a:buClr>
                <a:schemeClr val="accent6">
                  <a:lumMod val="50000"/>
                </a:schemeClr>
              </a:buClr>
            </a:pPr>
            <a:r>
              <a:rPr lang="en-US" sz="2400" dirty="0">
                <a:solidFill>
                  <a:schemeClr val="bg2">
                    <a:lumMod val="50000"/>
                  </a:schemeClr>
                </a:solidFill>
                <a:latin typeface="MS UI Gothic" panose="020B0600070205080204" pitchFamily="34" charset="-128"/>
                <a:ea typeface="MS UI Gothic" panose="020B0600070205080204" pitchFamily="34" charset="-128"/>
              </a:rPr>
              <a:t>Crops spraying Drones suited ideally for </a:t>
            </a:r>
          </a:p>
          <a:p>
            <a:pPr>
              <a:lnSpc>
                <a:spcPct val="150000"/>
              </a:lnSpc>
              <a:buClr>
                <a:schemeClr val="accent6">
                  <a:lumMod val="50000"/>
                </a:schemeClr>
              </a:buClr>
            </a:pPr>
            <a:r>
              <a:rPr lang="en-US" sz="2400" dirty="0">
                <a:solidFill>
                  <a:schemeClr val="bg2">
                    <a:lumMod val="50000"/>
                  </a:schemeClr>
                </a:solidFill>
                <a:latin typeface="MS UI Gothic" panose="020B0600070205080204" pitchFamily="34" charset="-128"/>
                <a:ea typeface="MS UI Gothic" panose="020B0600070205080204" pitchFamily="34" charset="-128"/>
              </a:rPr>
              <a:t>such task, because most fields needs ultra-</a:t>
            </a:r>
          </a:p>
          <a:p>
            <a:pPr>
              <a:lnSpc>
                <a:spcPct val="150000"/>
              </a:lnSpc>
              <a:buClr>
                <a:schemeClr val="accent6">
                  <a:lumMod val="50000"/>
                </a:schemeClr>
              </a:buClr>
            </a:pPr>
            <a:r>
              <a:rPr lang="en-US" sz="2400" dirty="0">
                <a:solidFill>
                  <a:schemeClr val="bg2">
                    <a:lumMod val="50000"/>
                  </a:schemeClr>
                </a:solidFill>
                <a:latin typeface="MS UI Gothic" panose="020B0600070205080204" pitchFamily="34" charset="-128"/>
                <a:ea typeface="MS UI Gothic" panose="020B0600070205080204" pitchFamily="34" charset="-128"/>
              </a:rPr>
              <a:t>low application volumes of pesticides per hectare, only on some specific zones of a field and only at some specific time.</a:t>
            </a:r>
          </a:p>
          <a:p>
            <a:pPr>
              <a:lnSpc>
                <a:spcPct val="150000"/>
              </a:lnSpc>
            </a:pPr>
            <a:r>
              <a:rPr lang="en-US" sz="2000" dirty="0"/>
              <a:t>	</a:t>
            </a:r>
          </a:p>
          <a:p>
            <a:pPr>
              <a:lnSpc>
                <a:spcPct val="150000"/>
              </a:lnSpc>
            </a:pPr>
            <a:endParaRPr lang="en-US" sz="2000" dirty="0"/>
          </a:p>
          <a:p>
            <a:pPr>
              <a:lnSpc>
                <a:spcPct val="150000"/>
              </a:lnSpc>
            </a:pPr>
            <a:endParaRPr lang="en-US" sz="2000" dirty="0"/>
          </a:p>
          <a:p>
            <a:pPr>
              <a:lnSpc>
                <a:spcPct val="150000"/>
              </a:lnSpc>
            </a:pPr>
            <a:endParaRPr lang="en-US" sz="1600" dirty="0"/>
          </a:p>
          <a:p>
            <a:pPr>
              <a:lnSpc>
                <a:spcPct val="150000"/>
              </a:lnSpc>
            </a:pPr>
            <a:endParaRPr lang="en-US" sz="1600" dirty="0"/>
          </a:p>
          <a:p>
            <a:pPr>
              <a:lnSpc>
                <a:spcPct val="150000"/>
              </a:lnSpc>
            </a:pPr>
            <a:endParaRPr lang="en-IN" sz="2000" dirty="0"/>
          </a:p>
        </p:txBody>
      </p:sp>
      <p:pic>
        <p:nvPicPr>
          <p:cNvPr id="4" name="Picture 3">
            <a:extLst>
              <a:ext uri="{FF2B5EF4-FFF2-40B4-BE49-F238E27FC236}">
                <a16:creationId xmlns:a16="http://schemas.microsoft.com/office/drawing/2014/main" id="{99EDDCCB-2F06-426F-AF2D-2E7C09900FA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676326" y="2531656"/>
            <a:ext cx="5995117" cy="2838236"/>
          </a:xfrm>
          <a:prstGeom prst="rect">
            <a:avLst/>
          </a:prstGeom>
        </p:spPr>
      </p:pic>
    </p:spTree>
    <p:extLst>
      <p:ext uri="{BB962C8B-B14F-4D97-AF65-F5344CB8AC3E}">
        <p14:creationId xmlns:p14="http://schemas.microsoft.com/office/powerpoint/2010/main" val="1296294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048608" name="Google Shape;121;p38"/>
          <p:cNvSpPr txBox="1">
            <a:spLocks noGrp="1"/>
          </p:cNvSpPr>
          <p:nvPr>
            <p:ph type="title"/>
          </p:nvPr>
        </p:nvSpPr>
        <p:spPr>
          <a:xfrm>
            <a:off x="0" y="475397"/>
            <a:ext cx="9995310" cy="695760"/>
          </a:xfrm>
          <a:prstGeom prst="rect">
            <a:avLst/>
          </a:prstGeom>
          <a:noFill/>
          <a:ln>
            <a:noFill/>
          </a:ln>
        </p:spPr>
        <p:txBody>
          <a:bodyPr spcFirstLastPara="1" wrap="square" lIns="118853" tIns="118853" rIns="118853" bIns="118853" anchor="t" anchorCtr="0">
            <a:noAutofit/>
          </a:bodyPr>
          <a:lstStyle/>
          <a:p>
            <a:pPr>
              <a:buClr>
                <a:srgbClr val="7030A0"/>
              </a:buClr>
            </a:pPr>
            <a:r>
              <a:rPr lang="en" sz="3640" dirty="0">
                <a:latin typeface="Arial Rounded MT Bold" panose="020F0704030504030204" pitchFamily="34" charset="0"/>
              </a:rPr>
              <a:t>Hardware/Software</a:t>
            </a:r>
          </a:p>
        </p:txBody>
      </p:sp>
      <p:sp>
        <p:nvSpPr>
          <p:cNvPr id="1048609" name="Google Shape;122;p38"/>
          <p:cNvSpPr txBox="1">
            <a:spLocks noGrp="1"/>
          </p:cNvSpPr>
          <p:nvPr>
            <p:ph type="body" idx="1"/>
          </p:nvPr>
        </p:nvSpPr>
        <p:spPr>
          <a:xfrm>
            <a:off x="1156975" y="1494168"/>
            <a:ext cx="4158496" cy="5384067"/>
          </a:xfrm>
          <a:prstGeom prst="rect">
            <a:avLst/>
          </a:prstGeom>
          <a:noFill/>
          <a:ln>
            <a:noFill/>
          </a:ln>
        </p:spPr>
        <p:txBody>
          <a:bodyPr spcFirstLastPara="1" wrap="square" lIns="118853" tIns="118853" rIns="118853" bIns="118853" anchor="t" anchorCtr="0">
            <a:noAutofit/>
          </a:bodyPr>
          <a:lstStyle/>
          <a:p>
            <a:pPr marL="156845" indent="0" algn="just">
              <a:lnSpc>
                <a:spcPct val="150000"/>
              </a:lnSpc>
              <a:buClr>
                <a:srgbClr val="7030A0"/>
              </a:buClr>
              <a:buSzPts val="1700"/>
              <a:buNone/>
            </a:pPr>
            <a:r>
              <a:rPr lang="en" sz="2800" dirty="0">
                <a:solidFill>
                  <a:schemeClr val="accent6">
                    <a:lumMod val="50000"/>
                  </a:schemeClr>
                </a:solidFill>
                <a:latin typeface="Arial Rounded MT Bold" panose="020F0704030504030204" pitchFamily="34" charset="0"/>
              </a:rPr>
              <a:t>Software :</a:t>
            </a:r>
          </a:p>
          <a:p>
            <a:pPr marL="1094105" lvl="1" indent="-342900" algn="just">
              <a:lnSpc>
                <a:spcPct val="100000"/>
              </a:lnSpc>
              <a:buClr>
                <a:srgbClr val="7030A0"/>
              </a:buClr>
              <a:buSzPts val="1700"/>
              <a:buFont typeface="Wingdings" panose="05000000000000000000" pitchFamily="2" charset="2"/>
              <a:buChar char="Ø"/>
            </a:pPr>
            <a:r>
              <a:rPr lang="en" sz="2000" dirty="0">
                <a:solidFill>
                  <a:schemeClr val="bg2">
                    <a:lumMod val="50000"/>
                  </a:schemeClr>
                </a:solidFill>
                <a:latin typeface="MS UI Gothic" panose="020B0600070205080204" pitchFamily="34" charset="-128"/>
                <a:ea typeface="MS UI Gothic" panose="020B0600070205080204" pitchFamily="34" charset="-128"/>
              </a:rPr>
              <a:t>Raspberry Pi OS</a:t>
            </a:r>
          </a:p>
          <a:p>
            <a:pPr marL="1094105" lvl="1" indent="-342900" algn="just">
              <a:lnSpc>
                <a:spcPct val="100000"/>
              </a:lnSpc>
              <a:buClr>
                <a:srgbClr val="7030A0"/>
              </a:buClr>
              <a:buSzPts val="1700"/>
              <a:buFont typeface="Wingdings" panose="05000000000000000000" pitchFamily="2" charset="2"/>
              <a:buChar char="Ø"/>
            </a:pPr>
            <a:r>
              <a:rPr lang="en" sz="2000" dirty="0">
                <a:solidFill>
                  <a:schemeClr val="bg2">
                    <a:lumMod val="50000"/>
                  </a:schemeClr>
                </a:solidFill>
                <a:latin typeface="MS UI Gothic" panose="020B0600070205080204" pitchFamily="34" charset="-128"/>
                <a:ea typeface="MS UI Gothic" panose="020B0600070205080204" pitchFamily="34" charset="-128"/>
              </a:rPr>
              <a:t>Mission Planner</a:t>
            </a:r>
          </a:p>
          <a:p>
            <a:pPr marL="1094105" lvl="1" indent="-342900" algn="just">
              <a:lnSpc>
                <a:spcPct val="100000"/>
              </a:lnSpc>
              <a:buClr>
                <a:srgbClr val="7030A0"/>
              </a:buClr>
              <a:buSzPts val="1700"/>
              <a:buFont typeface="Wingdings" panose="05000000000000000000" pitchFamily="2" charset="2"/>
              <a:buChar char="Ø"/>
            </a:pPr>
            <a:r>
              <a:rPr lang="en" sz="2000" dirty="0">
                <a:solidFill>
                  <a:schemeClr val="bg2">
                    <a:lumMod val="50000"/>
                  </a:schemeClr>
                </a:solidFill>
                <a:latin typeface="MS UI Gothic" panose="020B0600070205080204" pitchFamily="34" charset="-128"/>
                <a:ea typeface="MS UI Gothic" panose="020B0600070205080204" pitchFamily="34" charset="-128"/>
              </a:rPr>
              <a:t>Python OpenCV</a:t>
            </a:r>
          </a:p>
          <a:p>
            <a:pPr marL="156845" indent="0" algn="just">
              <a:lnSpc>
                <a:spcPct val="200000"/>
              </a:lnSpc>
              <a:buClr>
                <a:srgbClr val="7030A0"/>
              </a:buClr>
              <a:buSzPts val="1700"/>
              <a:buNone/>
            </a:pPr>
            <a:r>
              <a:rPr lang="en" sz="2800" dirty="0">
                <a:solidFill>
                  <a:schemeClr val="accent6">
                    <a:lumMod val="50000"/>
                  </a:schemeClr>
                </a:solidFill>
                <a:latin typeface="Arial Rounded MT Bold" panose="020F0704030504030204" pitchFamily="34" charset="0"/>
              </a:rPr>
              <a:t>Hardware :</a:t>
            </a:r>
          </a:p>
          <a:p>
            <a:pPr marL="1094105" lvl="1" indent="-342900" algn="just">
              <a:lnSpc>
                <a:spcPct val="100000"/>
              </a:lnSpc>
              <a:buClr>
                <a:srgbClr val="7030A0"/>
              </a:buClr>
              <a:buSzPts val="1700"/>
              <a:buFont typeface="Wingdings" panose="05000000000000000000" pitchFamily="2" charset="2"/>
              <a:buChar char="Ø"/>
            </a:pPr>
            <a:r>
              <a:rPr lang="en" sz="2000" dirty="0">
                <a:solidFill>
                  <a:schemeClr val="bg2">
                    <a:lumMod val="50000"/>
                  </a:schemeClr>
                </a:solidFill>
                <a:latin typeface="MS UI Gothic" panose="020B0600070205080204" pitchFamily="34" charset="-128"/>
                <a:ea typeface="MS UI Gothic" panose="020B0600070205080204" pitchFamily="34" charset="-128"/>
              </a:rPr>
              <a:t>Drone		</a:t>
            </a:r>
          </a:p>
          <a:p>
            <a:pPr marL="1094105" lvl="1" indent="-342900" algn="just">
              <a:lnSpc>
                <a:spcPct val="100000"/>
              </a:lnSpc>
              <a:buClr>
                <a:srgbClr val="7030A0"/>
              </a:buClr>
              <a:buSzPts val="1700"/>
              <a:buFont typeface="Wingdings" panose="05000000000000000000" pitchFamily="2" charset="2"/>
              <a:buChar char="Ø"/>
            </a:pPr>
            <a:r>
              <a:rPr lang="en" sz="2000" dirty="0">
                <a:solidFill>
                  <a:schemeClr val="bg2">
                    <a:lumMod val="50000"/>
                  </a:schemeClr>
                </a:solidFill>
                <a:latin typeface="MS UI Gothic" panose="020B0600070205080204" pitchFamily="34" charset="-128"/>
                <a:ea typeface="MS UI Gothic" panose="020B0600070205080204" pitchFamily="34" charset="-128"/>
              </a:rPr>
              <a:t>Raspberry Pi</a:t>
            </a:r>
          </a:p>
          <a:p>
            <a:pPr marL="1094105" lvl="1" indent="-342900" algn="just">
              <a:lnSpc>
                <a:spcPct val="100000"/>
              </a:lnSpc>
              <a:buClr>
                <a:srgbClr val="7030A0"/>
              </a:buClr>
              <a:buSzPts val="1700"/>
              <a:buFont typeface="Wingdings" panose="05000000000000000000" pitchFamily="2" charset="2"/>
              <a:buChar char="Ø"/>
            </a:pPr>
            <a:r>
              <a:rPr lang="en" sz="2000" dirty="0">
                <a:solidFill>
                  <a:schemeClr val="bg2">
                    <a:lumMod val="50000"/>
                  </a:schemeClr>
                </a:solidFill>
                <a:latin typeface="MS UI Gothic" panose="020B0600070205080204" pitchFamily="34" charset="-128"/>
                <a:ea typeface="MS UI Gothic" panose="020B0600070205080204" pitchFamily="34" charset="-128"/>
              </a:rPr>
              <a:t>Pump	</a:t>
            </a:r>
          </a:p>
          <a:p>
            <a:pPr marL="156845" indent="0" algn="ctr">
              <a:lnSpc>
                <a:spcPct val="150000"/>
              </a:lnSpc>
              <a:buClr>
                <a:srgbClr val="7030A0"/>
              </a:buClr>
              <a:buSzPts val="1700"/>
              <a:buNone/>
            </a:pPr>
            <a:r>
              <a:rPr lang="en" sz="2400" dirty="0">
                <a:latin typeface="Arial Rounded MT Bold" panose="020F0704030504030204" pitchFamily="34" charset="0"/>
              </a:rPr>
              <a:t> </a:t>
            </a:r>
          </a:p>
        </p:txBody>
      </p:sp>
      <p:sp>
        <p:nvSpPr>
          <p:cNvPr id="1048610" name="Google Shape;123;p38"/>
          <p:cNvSpPr txBox="1"/>
          <p:nvPr/>
        </p:nvSpPr>
        <p:spPr>
          <a:xfrm>
            <a:off x="6571730" y="1336768"/>
            <a:ext cx="5002530" cy="695761"/>
          </a:xfrm>
          <a:prstGeom prst="rect">
            <a:avLst/>
          </a:prstGeom>
          <a:noFill/>
          <a:ln>
            <a:noFill/>
          </a:ln>
        </p:spPr>
        <p:txBody>
          <a:bodyPr spcFirstLastPara="1" wrap="square" lIns="118853" tIns="118853" rIns="118853" bIns="118853" anchor="t" anchorCtr="0">
            <a:noAutofit/>
          </a:bodyPr>
          <a:lstStyle/>
          <a:p>
            <a:pPr marL="499745" indent="-342900" algn="ctr">
              <a:lnSpc>
                <a:spcPct val="150000"/>
              </a:lnSpc>
              <a:buClr>
                <a:srgbClr val="7030A0"/>
              </a:buClr>
              <a:buSzPts val="1700"/>
              <a:buFont typeface="Wingdings" panose="05000000000000000000" pitchFamily="2" charset="2"/>
              <a:buChar char="Ø"/>
            </a:pPr>
            <a:endParaRPr sz="1820"/>
          </a:p>
        </p:txBody>
      </p:sp>
      <p:sp>
        <p:nvSpPr>
          <p:cNvPr id="2" name="TextBox 1">
            <a:extLst>
              <a:ext uri="{FF2B5EF4-FFF2-40B4-BE49-F238E27FC236}">
                <a16:creationId xmlns:a16="http://schemas.microsoft.com/office/drawing/2014/main" id="{9031B21F-71DB-4732-889E-538FAC6FAB2F}"/>
              </a:ext>
            </a:extLst>
          </p:cNvPr>
          <p:cNvSpPr txBox="1"/>
          <p:nvPr/>
        </p:nvSpPr>
        <p:spPr>
          <a:xfrm>
            <a:off x="3914453" y="4723799"/>
            <a:ext cx="7746715" cy="2154436"/>
          </a:xfrm>
          <a:prstGeom prst="rect">
            <a:avLst/>
          </a:prstGeom>
          <a:noFill/>
        </p:spPr>
        <p:txBody>
          <a:bodyPr wrap="square" rtlCol="0">
            <a:spAutoFit/>
          </a:bodyPr>
          <a:lstStyle/>
          <a:p>
            <a:pPr marL="1094105" lvl="1" indent="-342900" algn="just">
              <a:lnSpc>
                <a:spcPct val="200000"/>
              </a:lnSpc>
              <a:buClr>
                <a:srgbClr val="7030A0"/>
              </a:buClr>
              <a:buSzPts val="1700"/>
              <a:buFont typeface="Wingdings" panose="05000000000000000000" pitchFamily="2" charset="2"/>
              <a:buChar char="Ø"/>
            </a:pPr>
            <a:r>
              <a:rPr lang="en" sz="2000" dirty="0">
                <a:solidFill>
                  <a:schemeClr val="bg2">
                    <a:lumMod val="50000"/>
                  </a:schemeClr>
                </a:solidFill>
                <a:latin typeface="MS UI Gothic" panose="020B0600070205080204" pitchFamily="34" charset="-128"/>
                <a:ea typeface="MS UI Gothic" panose="020B0600070205080204" pitchFamily="34" charset="-128"/>
              </a:rPr>
              <a:t>Water Sprinkler		</a:t>
            </a:r>
          </a:p>
          <a:p>
            <a:pPr marL="1094105" lvl="1" indent="-342900" algn="just">
              <a:lnSpc>
                <a:spcPct val="200000"/>
              </a:lnSpc>
              <a:buClr>
                <a:srgbClr val="7030A0"/>
              </a:buClr>
              <a:buSzPts val="1700"/>
              <a:buFont typeface="Wingdings" panose="05000000000000000000" pitchFamily="2" charset="2"/>
              <a:buChar char="Ø"/>
            </a:pPr>
            <a:r>
              <a:rPr lang="en" sz="2000" dirty="0">
                <a:solidFill>
                  <a:schemeClr val="bg2">
                    <a:lumMod val="50000"/>
                  </a:schemeClr>
                </a:solidFill>
                <a:latin typeface="MS UI Gothic" panose="020B0600070205080204" pitchFamily="34" charset="-128"/>
                <a:ea typeface="MS UI Gothic" panose="020B0600070205080204" pitchFamily="34" charset="-128"/>
              </a:rPr>
              <a:t>Motor Driver IC</a:t>
            </a:r>
          </a:p>
          <a:p>
            <a:pPr marL="1094105" lvl="1" indent="-342900" algn="just">
              <a:lnSpc>
                <a:spcPct val="200000"/>
              </a:lnSpc>
              <a:buClr>
                <a:srgbClr val="7030A0"/>
              </a:buClr>
              <a:buSzPts val="1700"/>
              <a:buFont typeface="Wingdings" panose="05000000000000000000" pitchFamily="2" charset="2"/>
              <a:buChar char="Ø"/>
            </a:pPr>
            <a:r>
              <a:rPr lang="en" sz="2000" dirty="0">
                <a:solidFill>
                  <a:schemeClr val="bg2">
                    <a:lumMod val="50000"/>
                  </a:schemeClr>
                </a:solidFill>
                <a:latin typeface="MS UI Gothic" panose="020B0600070205080204" pitchFamily="34" charset="-128"/>
                <a:ea typeface="MS UI Gothic" panose="020B0600070205080204" pitchFamily="34" charset="-128"/>
              </a:rPr>
              <a:t>Water Float Sensor</a:t>
            </a:r>
            <a:r>
              <a:rPr lang="en" sz="2000" dirty="0">
                <a:latin typeface="MS UI Gothic" panose="020B0600070205080204" pitchFamily="34" charset="-128"/>
                <a:ea typeface="MS UI Gothic" panose="020B0600070205080204" pitchFamily="34" charset="-128"/>
              </a:rPr>
              <a:t>	</a:t>
            </a:r>
          </a:p>
          <a:p>
            <a:pPr marL="285750" indent="-285750">
              <a:buClr>
                <a:srgbClr val="7030A0"/>
              </a:buClr>
              <a:buFont typeface="Wingdings" panose="05000000000000000000" pitchFamily="2" charset="2"/>
              <a:buChar char="Ø"/>
            </a:pPr>
            <a:endParaRPr lang="en-IN" dirty="0"/>
          </a:p>
        </p:txBody>
      </p:sp>
    </p:spTree>
    <p:extLst>
      <p:ext uri="{BB962C8B-B14F-4D97-AF65-F5344CB8AC3E}">
        <p14:creationId xmlns:p14="http://schemas.microsoft.com/office/powerpoint/2010/main" val="773305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048608" name="Google Shape;121;p38"/>
          <p:cNvSpPr txBox="1">
            <a:spLocks noGrp="1"/>
          </p:cNvSpPr>
          <p:nvPr>
            <p:ph type="title"/>
          </p:nvPr>
        </p:nvSpPr>
        <p:spPr>
          <a:xfrm>
            <a:off x="0" y="475397"/>
            <a:ext cx="9995310" cy="695760"/>
          </a:xfrm>
          <a:prstGeom prst="rect">
            <a:avLst/>
          </a:prstGeom>
          <a:noFill/>
          <a:ln>
            <a:noFill/>
          </a:ln>
        </p:spPr>
        <p:txBody>
          <a:bodyPr spcFirstLastPara="1" wrap="square" lIns="118853" tIns="118853" rIns="118853" bIns="118853" anchor="t" anchorCtr="0">
            <a:noAutofit/>
          </a:bodyPr>
          <a:lstStyle/>
          <a:p>
            <a:r>
              <a:rPr lang="en" sz="3640" dirty="0">
                <a:latin typeface="Arial Rounded MT Bold" panose="020F0704030504030204" pitchFamily="34" charset="0"/>
              </a:rPr>
              <a:t>ADVANTAGES</a:t>
            </a:r>
          </a:p>
        </p:txBody>
      </p:sp>
      <p:sp>
        <p:nvSpPr>
          <p:cNvPr id="1048609" name="Google Shape;122;p38"/>
          <p:cNvSpPr txBox="1">
            <a:spLocks noGrp="1"/>
          </p:cNvSpPr>
          <p:nvPr>
            <p:ph type="body" idx="1"/>
          </p:nvPr>
        </p:nvSpPr>
        <p:spPr>
          <a:xfrm>
            <a:off x="1115418" y="1837949"/>
            <a:ext cx="10093689" cy="4842604"/>
          </a:xfrm>
          <a:prstGeom prst="rect">
            <a:avLst/>
          </a:prstGeom>
          <a:noFill/>
          <a:ln>
            <a:noFill/>
          </a:ln>
        </p:spPr>
        <p:txBody>
          <a:bodyPr spcFirstLastPara="1" wrap="square" lIns="118853" tIns="118853" rIns="118853" bIns="118853" anchor="t" anchorCtr="0">
            <a:noAutofit/>
          </a:bodyPr>
          <a:lstStyle/>
          <a:p>
            <a:pPr marL="442595" indent="-285750" algn="just">
              <a:lnSpc>
                <a:spcPct val="200000"/>
              </a:lnSpc>
              <a:buSzPts val="1700"/>
              <a:buFont typeface="Wingdings" panose="05000000000000000000" pitchFamily="2" charset="2"/>
              <a:buChar char="ü"/>
            </a:pPr>
            <a:r>
              <a:rPr lang="en" sz="2000" b="1" dirty="0">
                <a:solidFill>
                  <a:schemeClr val="bg2">
                    <a:lumMod val="50000"/>
                  </a:schemeClr>
                </a:solidFill>
                <a:latin typeface="MS UI Gothic" panose="020B0600070205080204" pitchFamily="34" charset="-128"/>
                <a:ea typeface="MS UI Gothic" panose="020B0600070205080204" pitchFamily="34" charset="-128"/>
              </a:rPr>
              <a:t>High Productivity</a:t>
            </a:r>
          </a:p>
          <a:p>
            <a:pPr marL="442595" indent="-285750" algn="just">
              <a:lnSpc>
                <a:spcPct val="200000"/>
              </a:lnSpc>
              <a:buSzPts val="1700"/>
              <a:buFont typeface="Wingdings" panose="05000000000000000000" pitchFamily="2" charset="2"/>
              <a:buChar char="ü"/>
            </a:pPr>
            <a:r>
              <a:rPr lang="en" sz="2000" b="1" dirty="0">
                <a:solidFill>
                  <a:schemeClr val="bg2">
                    <a:lumMod val="50000"/>
                  </a:schemeClr>
                </a:solidFill>
                <a:latin typeface="MS UI Gothic" panose="020B0600070205080204" pitchFamily="34" charset="-128"/>
                <a:ea typeface="MS UI Gothic" panose="020B0600070205080204" pitchFamily="34" charset="-128"/>
              </a:rPr>
              <a:t>Low Fuel Consumption</a:t>
            </a:r>
          </a:p>
          <a:p>
            <a:pPr marL="442595" indent="-285750" algn="just">
              <a:lnSpc>
                <a:spcPct val="200000"/>
              </a:lnSpc>
              <a:buSzPts val="1700"/>
              <a:buFont typeface="Wingdings" panose="05000000000000000000" pitchFamily="2" charset="2"/>
              <a:buChar char="ü"/>
            </a:pPr>
            <a:r>
              <a:rPr lang="en" sz="2000" b="1" dirty="0">
                <a:solidFill>
                  <a:schemeClr val="bg2">
                    <a:lumMod val="50000"/>
                  </a:schemeClr>
                </a:solidFill>
                <a:latin typeface="MS UI Gothic" panose="020B0600070205080204" pitchFamily="34" charset="-128"/>
                <a:ea typeface="MS UI Gothic" panose="020B0600070205080204" pitchFamily="34" charset="-128"/>
              </a:rPr>
              <a:t>Low Noise Pollution</a:t>
            </a:r>
          </a:p>
          <a:p>
            <a:pPr marL="442595" indent="-285750" algn="just">
              <a:lnSpc>
                <a:spcPct val="200000"/>
              </a:lnSpc>
              <a:buSzPts val="1700"/>
              <a:buFont typeface="Wingdings" panose="05000000000000000000" pitchFamily="2" charset="2"/>
              <a:buChar char="ü"/>
            </a:pPr>
            <a:r>
              <a:rPr lang="en" sz="2000" b="1" dirty="0">
                <a:solidFill>
                  <a:schemeClr val="bg2">
                    <a:lumMod val="50000"/>
                  </a:schemeClr>
                </a:solidFill>
                <a:latin typeface="MS UI Gothic" panose="020B0600070205080204" pitchFamily="34" charset="-128"/>
                <a:ea typeface="MS UI Gothic" panose="020B0600070205080204" pitchFamily="34" charset="-128"/>
              </a:rPr>
              <a:t>No chemical contamination risks for operator</a:t>
            </a:r>
          </a:p>
          <a:p>
            <a:pPr marL="442595" indent="-285750" algn="just">
              <a:lnSpc>
                <a:spcPct val="200000"/>
              </a:lnSpc>
              <a:buSzPts val="1700"/>
              <a:buFont typeface="Wingdings" panose="05000000000000000000" pitchFamily="2" charset="2"/>
              <a:buChar char="ü"/>
            </a:pPr>
            <a:r>
              <a:rPr lang="en" sz="2000" b="1" dirty="0">
                <a:solidFill>
                  <a:schemeClr val="bg2">
                    <a:lumMod val="50000"/>
                  </a:schemeClr>
                </a:solidFill>
                <a:latin typeface="MS UI Gothic" panose="020B0600070205080204" pitchFamily="34" charset="-128"/>
                <a:ea typeface="MS UI Gothic" panose="020B0600070205080204" pitchFamily="34" charset="-128"/>
              </a:rPr>
              <a:t>Crop dusting costs are much lower</a:t>
            </a:r>
          </a:p>
          <a:p>
            <a:pPr marL="442595" indent="-285750" algn="just">
              <a:lnSpc>
                <a:spcPct val="200000"/>
              </a:lnSpc>
              <a:buSzPts val="1700"/>
              <a:buFont typeface="Wingdings" panose="05000000000000000000" pitchFamily="2" charset="2"/>
              <a:buChar char="ü"/>
            </a:pPr>
            <a:r>
              <a:rPr lang="en" sz="2000" b="1" dirty="0">
                <a:solidFill>
                  <a:schemeClr val="bg2">
                    <a:lumMod val="50000"/>
                  </a:schemeClr>
                </a:solidFill>
                <a:latin typeface="MS UI Gothic" panose="020B0600070205080204" pitchFamily="34" charset="-128"/>
                <a:ea typeface="MS UI Gothic" panose="020B0600070205080204" pitchFamily="34" charset="-128"/>
              </a:rPr>
              <a:t>Ultra-low volumes spraying methods, avoids waste of water and ground waters contamination</a:t>
            </a:r>
          </a:p>
          <a:p>
            <a:pPr marL="442595" indent="-285750" algn="just">
              <a:lnSpc>
                <a:spcPct val="200000"/>
              </a:lnSpc>
              <a:buSzPts val="1700"/>
              <a:buFont typeface="Wingdings" panose="05000000000000000000" pitchFamily="2" charset="2"/>
              <a:buChar char="ü"/>
            </a:pPr>
            <a:r>
              <a:rPr lang="en" sz="2000" b="1" dirty="0">
                <a:solidFill>
                  <a:schemeClr val="bg2">
                    <a:lumMod val="50000"/>
                  </a:schemeClr>
                </a:solidFill>
                <a:latin typeface="MS UI Gothic" panose="020B0600070205080204" pitchFamily="34" charset="-128"/>
                <a:ea typeface="MS UI Gothic" panose="020B0600070205080204" pitchFamily="34" charset="-128"/>
              </a:rPr>
              <a:t>Multifunctional Frame</a:t>
            </a:r>
          </a:p>
        </p:txBody>
      </p:sp>
      <p:sp>
        <p:nvSpPr>
          <p:cNvPr id="1048610" name="Google Shape;123;p38"/>
          <p:cNvSpPr txBox="1"/>
          <p:nvPr/>
        </p:nvSpPr>
        <p:spPr>
          <a:xfrm>
            <a:off x="6571730" y="1336768"/>
            <a:ext cx="5002530" cy="695761"/>
          </a:xfrm>
          <a:prstGeom prst="rect">
            <a:avLst/>
          </a:prstGeom>
          <a:noFill/>
          <a:ln>
            <a:noFill/>
          </a:ln>
        </p:spPr>
        <p:txBody>
          <a:bodyPr spcFirstLastPara="1" wrap="square" lIns="118853" tIns="118853" rIns="118853" bIns="118853" anchor="t" anchorCtr="0">
            <a:noAutofit/>
          </a:bodyPr>
          <a:lstStyle/>
          <a:p>
            <a:pPr marL="156845" algn="ctr">
              <a:lnSpc>
                <a:spcPct val="150000"/>
              </a:lnSpc>
              <a:buClr>
                <a:schemeClr val="accent1"/>
              </a:buClr>
              <a:buSzPts val="1700"/>
            </a:pPr>
            <a:endParaRPr sz="1820"/>
          </a:p>
        </p:txBody>
      </p:sp>
    </p:spTree>
    <p:extLst>
      <p:ext uri="{BB962C8B-B14F-4D97-AF65-F5344CB8AC3E}">
        <p14:creationId xmlns:p14="http://schemas.microsoft.com/office/powerpoint/2010/main" val="4043791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048608" name="Google Shape;121;p38"/>
          <p:cNvSpPr txBox="1">
            <a:spLocks noGrp="1"/>
          </p:cNvSpPr>
          <p:nvPr>
            <p:ph type="title"/>
          </p:nvPr>
        </p:nvSpPr>
        <p:spPr>
          <a:xfrm>
            <a:off x="0" y="475397"/>
            <a:ext cx="9995310" cy="695760"/>
          </a:xfrm>
          <a:prstGeom prst="rect">
            <a:avLst/>
          </a:prstGeom>
          <a:noFill/>
          <a:ln>
            <a:noFill/>
          </a:ln>
        </p:spPr>
        <p:txBody>
          <a:bodyPr spcFirstLastPara="1" wrap="square" lIns="118853" tIns="118853" rIns="118853" bIns="118853" anchor="t" anchorCtr="0">
            <a:noAutofit/>
          </a:bodyPr>
          <a:lstStyle/>
          <a:p>
            <a:r>
              <a:rPr lang="en" sz="3640" dirty="0">
                <a:latin typeface="Arial Rounded MT Bold" panose="020F0704030504030204" pitchFamily="34" charset="0"/>
              </a:rPr>
              <a:t>CONCLUSION</a:t>
            </a:r>
          </a:p>
        </p:txBody>
      </p:sp>
      <p:sp>
        <p:nvSpPr>
          <p:cNvPr id="1048609" name="Google Shape;122;p38"/>
          <p:cNvSpPr txBox="1">
            <a:spLocks noGrp="1"/>
          </p:cNvSpPr>
          <p:nvPr>
            <p:ph type="body" idx="1"/>
          </p:nvPr>
        </p:nvSpPr>
        <p:spPr>
          <a:xfrm>
            <a:off x="714726" y="1909868"/>
            <a:ext cx="10093689" cy="4842604"/>
          </a:xfrm>
          <a:prstGeom prst="rect">
            <a:avLst/>
          </a:prstGeom>
          <a:noFill/>
          <a:ln>
            <a:noFill/>
          </a:ln>
        </p:spPr>
        <p:txBody>
          <a:bodyPr spcFirstLastPara="1" wrap="square" lIns="118853" tIns="118853" rIns="118853" bIns="118853" anchor="t" anchorCtr="0">
            <a:noAutofit/>
          </a:bodyPr>
          <a:lstStyle/>
          <a:p>
            <a:pPr marL="328295" indent="-171450" algn="just">
              <a:lnSpc>
                <a:spcPct val="150000"/>
              </a:lnSpc>
              <a:buClr>
                <a:schemeClr val="accent6">
                  <a:lumMod val="50000"/>
                </a:schemeClr>
              </a:buClr>
              <a:buSzPct val="100000"/>
              <a:buFont typeface="Wingdings" panose="05000000000000000000" pitchFamily="2" charset="2"/>
              <a:buChar char="Ø"/>
            </a:pPr>
            <a:r>
              <a:rPr lang="en-US" sz="2400" dirty="0">
                <a:solidFill>
                  <a:schemeClr val="bg2">
                    <a:lumMod val="50000"/>
                  </a:schemeClr>
                </a:solidFill>
                <a:latin typeface="MS UI Gothic" panose="020B0600070205080204" pitchFamily="34" charset="-128"/>
                <a:ea typeface="MS UI Gothic" panose="020B0600070205080204" pitchFamily="34" charset="-128"/>
              </a:rPr>
              <a:t>  This method of spraying pesticides on Agricultural fields reduces the number of labors, time, cost and the risk involved to the personnel involved in spraying the liquids. This drone can also be used in spraying disinfectant liquids over buildings, water bodies and highly populated areas. </a:t>
            </a:r>
          </a:p>
          <a:p>
            <a:pPr marL="328295" indent="-171450" algn="just">
              <a:lnSpc>
                <a:spcPct val="150000"/>
              </a:lnSpc>
              <a:buClr>
                <a:schemeClr val="accent6">
                  <a:lumMod val="50000"/>
                </a:schemeClr>
              </a:buClr>
              <a:buSzPct val="100000"/>
              <a:buFont typeface="Wingdings" panose="05000000000000000000" pitchFamily="2" charset="2"/>
              <a:buChar char="Ø"/>
            </a:pPr>
            <a:r>
              <a:rPr lang="en-US" sz="2400" dirty="0">
                <a:solidFill>
                  <a:schemeClr val="bg2">
                    <a:lumMod val="50000"/>
                  </a:schemeClr>
                </a:solidFill>
                <a:latin typeface="MS UI Gothic" panose="020B0600070205080204" pitchFamily="34" charset="-128"/>
                <a:ea typeface="MS UI Gothic" panose="020B0600070205080204" pitchFamily="34" charset="-128"/>
              </a:rPr>
              <a:t>  Drone is responsible for both spraying chemicals and monitoring of agricultural fields, environment.</a:t>
            </a:r>
          </a:p>
          <a:p>
            <a:pPr marL="328295" indent="-171450" algn="just">
              <a:lnSpc>
                <a:spcPct val="150000"/>
              </a:lnSpc>
              <a:buClr>
                <a:schemeClr val="accent6">
                  <a:lumMod val="50000"/>
                </a:schemeClr>
              </a:buClr>
              <a:buSzPct val="100000"/>
              <a:buFont typeface="Wingdings" panose="05000000000000000000" pitchFamily="2" charset="2"/>
              <a:buChar char="Ø"/>
            </a:pPr>
            <a:r>
              <a:rPr lang="en-US" sz="2400" dirty="0">
                <a:solidFill>
                  <a:schemeClr val="bg2">
                    <a:lumMod val="50000"/>
                  </a:schemeClr>
                </a:solidFill>
                <a:latin typeface="MS UI Gothic" panose="020B0600070205080204" pitchFamily="34" charset="-128"/>
                <a:ea typeface="MS UI Gothic" panose="020B0600070205080204" pitchFamily="34" charset="-128"/>
              </a:rPr>
              <a:t>  It helps in improves coverage, boosts chemical effectiveness and makes spraying job easier and faster. </a:t>
            </a:r>
            <a:endParaRPr lang="en" sz="4000" dirty="0">
              <a:solidFill>
                <a:schemeClr val="bg2">
                  <a:lumMod val="50000"/>
                </a:schemeClr>
              </a:solidFill>
              <a:latin typeface="MS UI Gothic" panose="020B0600070205080204" pitchFamily="34" charset="-128"/>
              <a:ea typeface="MS UI Gothic" panose="020B0600070205080204" pitchFamily="34" charset="-128"/>
            </a:endParaRPr>
          </a:p>
        </p:txBody>
      </p:sp>
      <p:sp>
        <p:nvSpPr>
          <p:cNvPr id="1048610" name="Google Shape;123;p38"/>
          <p:cNvSpPr txBox="1"/>
          <p:nvPr/>
        </p:nvSpPr>
        <p:spPr>
          <a:xfrm>
            <a:off x="6571730" y="1336768"/>
            <a:ext cx="5002530" cy="695761"/>
          </a:xfrm>
          <a:prstGeom prst="rect">
            <a:avLst/>
          </a:prstGeom>
          <a:noFill/>
          <a:ln>
            <a:noFill/>
          </a:ln>
        </p:spPr>
        <p:txBody>
          <a:bodyPr spcFirstLastPara="1" wrap="square" lIns="118853" tIns="118853" rIns="118853" bIns="118853" anchor="t" anchorCtr="0">
            <a:noAutofit/>
          </a:bodyPr>
          <a:lstStyle/>
          <a:p>
            <a:pPr marL="156845" algn="ctr">
              <a:lnSpc>
                <a:spcPct val="150000"/>
              </a:lnSpc>
              <a:buClr>
                <a:schemeClr val="accent1"/>
              </a:buClr>
              <a:buSzPts val="1700"/>
            </a:pPr>
            <a:endParaRPr sz="1820"/>
          </a:p>
        </p:txBody>
      </p:sp>
    </p:spTree>
    <p:extLst>
      <p:ext uri="{BB962C8B-B14F-4D97-AF65-F5344CB8AC3E}">
        <p14:creationId xmlns:p14="http://schemas.microsoft.com/office/powerpoint/2010/main" val="545026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048608" name="Google Shape;121;p38"/>
          <p:cNvSpPr txBox="1">
            <a:spLocks noGrp="1"/>
          </p:cNvSpPr>
          <p:nvPr>
            <p:ph type="title"/>
          </p:nvPr>
        </p:nvSpPr>
        <p:spPr>
          <a:xfrm>
            <a:off x="0" y="475397"/>
            <a:ext cx="9995310" cy="695760"/>
          </a:xfrm>
          <a:prstGeom prst="rect">
            <a:avLst/>
          </a:prstGeom>
          <a:noFill/>
          <a:ln>
            <a:noFill/>
          </a:ln>
        </p:spPr>
        <p:txBody>
          <a:bodyPr spcFirstLastPara="1" wrap="square" lIns="118853" tIns="118853" rIns="118853" bIns="118853" anchor="t" anchorCtr="0">
            <a:noAutofit/>
          </a:bodyPr>
          <a:lstStyle/>
          <a:p>
            <a:r>
              <a:rPr lang="en" sz="3640" dirty="0">
                <a:latin typeface="Arial Rounded MT Bold" panose="020F0704030504030204" pitchFamily="34" charset="0"/>
              </a:rPr>
              <a:t>FUTURE SCOPE</a:t>
            </a:r>
          </a:p>
        </p:txBody>
      </p:sp>
      <p:sp>
        <p:nvSpPr>
          <p:cNvPr id="1048609" name="Google Shape;122;p38"/>
          <p:cNvSpPr txBox="1">
            <a:spLocks noGrp="1"/>
          </p:cNvSpPr>
          <p:nvPr>
            <p:ph type="body" idx="1"/>
          </p:nvPr>
        </p:nvSpPr>
        <p:spPr>
          <a:xfrm>
            <a:off x="735274" y="2198140"/>
            <a:ext cx="10093689" cy="4842604"/>
          </a:xfrm>
          <a:prstGeom prst="rect">
            <a:avLst/>
          </a:prstGeom>
          <a:noFill/>
          <a:ln>
            <a:noFill/>
          </a:ln>
        </p:spPr>
        <p:txBody>
          <a:bodyPr spcFirstLastPara="1" wrap="square" lIns="118853" tIns="118853" rIns="118853" bIns="118853" anchor="t" anchorCtr="0">
            <a:noAutofit/>
          </a:bodyPr>
          <a:lstStyle/>
          <a:p>
            <a:pPr marL="328295" indent="-171450" algn="just">
              <a:lnSpc>
                <a:spcPct val="200000"/>
              </a:lnSpc>
              <a:buClr>
                <a:schemeClr val="accent6">
                  <a:lumMod val="50000"/>
                </a:schemeClr>
              </a:buClr>
              <a:buSzPct val="100000"/>
              <a:buFont typeface="Wingdings" panose="05000000000000000000" pitchFamily="2" charset="2"/>
              <a:buChar char="Ø"/>
            </a:pPr>
            <a:r>
              <a:rPr lang="en-US" sz="2400" dirty="0">
                <a:solidFill>
                  <a:schemeClr val="bg2">
                    <a:lumMod val="50000"/>
                  </a:schemeClr>
                </a:solidFill>
              </a:rPr>
              <a:t>  The maximum quantity of fertilizer that the drone carries can be increased.</a:t>
            </a:r>
          </a:p>
          <a:p>
            <a:pPr marL="328295" indent="-171450" algn="just">
              <a:lnSpc>
                <a:spcPct val="200000"/>
              </a:lnSpc>
              <a:buClr>
                <a:schemeClr val="accent6">
                  <a:lumMod val="50000"/>
                </a:schemeClr>
              </a:buClr>
              <a:buSzPct val="100000"/>
              <a:buFont typeface="Wingdings" panose="05000000000000000000" pitchFamily="2" charset="2"/>
              <a:buChar char="Ø"/>
            </a:pPr>
            <a:r>
              <a:rPr lang="en-US" sz="2400" dirty="0">
                <a:solidFill>
                  <a:schemeClr val="bg2">
                    <a:lumMod val="50000"/>
                  </a:schemeClr>
                </a:solidFill>
              </a:rPr>
              <a:t>  Battery life can be increased.</a:t>
            </a:r>
          </a:p>
          <a:p>
            <a:pPr marL="328295" indent="-171450" algn="just">
              <a:lnSpc>
                <a:spcPct val="200000"/>
              </a:lnSpc>
              <a:buClr>
                <a:schemeClr val="accent6">
                  <a:lumMod val="50000"/>
                </a:schemeClr>
              </a:buClr>
              <a:buSzPct val="100000"/>
              <a:buFont typeface="Wingdings" panose="05000000000000000000" pitchFamily="2" charset="2"/>
              <a:buChar char="Ø"/>
            </a:pPr>
            <a:r>
              <a:rPr lang="en-US" sz="2400" dirty="0">
                <a:solidFill>
                  <a:schemeClr val="bg2">
                    <a:lumMod val="50000"/>
                  </a:schemeClr>
                </a:solidFill>
              </a:rPr>
              <a:t>  With image processing techniques, the drone can be involved in surveillance to determine the pest attack on the plants, condition of ripening fruit.</a:t>
            </a:r>
            <a:endParaRPr lang="en" sz="4000" dirty="0">
              <a:solidFill>
                <a:schemeClr val="bg2">
                  <a:lumMod val="50000"/>
                </a:schemeClr>
              </a:solidFill>
              <a:latin typeface="MS UI Gothic" panose="020B0600070205080204" pitchFamily="34" charset="-128"/>
              <a:ea typeface="MS UI Gothic" panose="020B0600070205080204" pitchFamily="34" charset="-128"/>
            </a:endParaRPr>
          </a:p>
        </p:txBody>
      </p:sp>
      <p:sp>
        <p:nvSpPr>
          <p:cNvPr id="1048610" name="Google Shape;123;p38"/>
          <p:cNvSpPr txBox="1"/>
          <p:nvPr/>
        </p:nvSpPr>
        <p:spPr>
          <a:xfrm>
            <a:off x="6571730" y="1336768"/>
            <a:ext cx="5002530" cy="695761"/>
          </a:xfrm>
          <a:prstGeom prst="rect">
            <a:avLst/>
          </a:prstGeom>
          <a:noFill/>
          <a:ln>
            <a:noFill/>
          </a:ln>
        </p:spPr>
        <p:txBody>
          <a:bodyPr spcFirstLastPara="1" wrap="square" lIns="118853" tIns="118853" rIns="118853" bIns="118853" anchor="t" anchorCtr="0">
            <a:noAutofit/>
          </a:bodyPr>
          <a:lstStyle/>
          <a:p>
            <a:pPr marL="156845" algn="ctr">
              <a:lnSpc>
                <a:spcPct val="150000"/>
              </a:lnSpc>
              <a:buClr>
                <a:schemeClr val="accent1"/>
              </a:buClr>
              <a:buSzPts val="1700"/>
            </a:pPr>
            <a:endParaRPr sz="1820"/>
          </a:p>
        </p:txBody>
      </p:sp>
    </p:spTree>
    <p:extLst>
      <p:ext uri="{BB962C8B-B14F-4D97-AF65-F5344CB8AC3E}">
        <p14:creationId xmlns:p14="http://schemas.microsoft.com/office/powerpoint/2010/main" val="871011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048608" name="Google Shape;121;p38"/>
          <p:cNvSpPr txBox="1">
            <a:spLocks noGrp="1"/>
          </p:cNvSpPr>
          <p:nvPr>
            <p:ph type="title"/>
          </p:nvPr>
        </p:nvSpPr>
        <p:spPr>
          <a:xfrm>
            <a:off x="0" y="475397"/>
            <a:ext cx="9995310" cy="695760"/>
          </a:xfrm>
          <a:prstGeom prst="rect">
            <a:avLst/>
          </a:prstGeom>
          <a:noFill/>
          <a:ln>
            <a:noFill/>
          </a:ln>
        </p:spPr>
        <p:txBody>
          <a:bodyPr spcFirstLastPara="1" wrap="square" lIns="118853" tIns="118853" rIns="118853" bIns="118853" anchor="t" anchorCtr="0">
            <a:noAutofit/>
          </a:bodyPr>
          <a:lstStyle/>
          <a:p>
            <a:r>
              <a:rPr lang="en" sz="3640" dirty="0">
                <a:latin typeface="Arial Rounded MT Bold" panose="020F0704030504030204" pitchFamily="34" charset="0"/>
              </a:rPr>
              <a:t>REFERENCES</a:t>
            </a:r>
          </a:p>
        </p:txBody>
      </p:sp>
      <p:sp>
        <p:nvSpPr>
          <p:cNvPr id="1048609" name="Google Shape;122;p38"/>
          <p:cNvSpPr txBox="1">
            <a:spLocks noGrp="1"/>
          </p:cNvSpPr>
          <p:nvPr>
            <p:ph type="body" idx="1"/>
          </p:nvPr>
        </p:nvSpPr>
        <p:spPr>
          <a:xfrm>
            <a:off x="385953" y="2032529"/>
            <a:ext cx="10093689" cy="4842604"/>
          </a:xfrm>
          <a:prstGeom prst="rect">
            <a:avLst/>
          </a:prstGeom>
          <a:noFill/>
          <a:ln>
            <a:noFill/>
          </a:ln>
        </p:spPr>
        <p:txBody>
          <a:bodyPr spcFirstLastPara="1" wrap="square" lIns="118853" tIns="118853" rIns="118853" bIns="118853" anchor="t" anchorCtr="0">
            <a:noAutofit/>
          </a:bodyPr>
          <a:lstStyle/>
          <a:p>
            <a:pPr marL="499745" indent="-342900" algn="just">
              <a:lnSpc>
                <a:spcPct val="150000"/>
              </a:lnSpc>
              <a:buClr>
                <a:schemeClr val="accent6">
                  <a:lumMod val="50000"/>
                </a:schemeClr>
              </a:buClr>
              <a:buSzPct val="100000"/>
              <a:buFont typeface="Wingdings" panose="05000000000000000000" pitchFamily="2" charset="2"/>
              <a:buChar char="Ø"/>
            </a:pPr>
            <a:r>
              <a:rPr lang="en-US" sz="1800" dirty="0">
                <a:solidFill>
                  <a:schemeClr val="bg2">
                    <a:lumMod val="50000"/>
                  </a:schemeClr>
                </a:solidFill>
                <a:latin typeface="MS UI Gothic" panose="020B0600070205080204" pitchFamily="34" charset="-128"/>
                <a:ea typeface="MS UI Gothic" panose="020B0600070205080204" pitchFamily="34" charset="-128"/>
              </a:rPr>
              <a:t>C. Zhang, J. M. Kovacs, ”The application of small unmanned aerial systems for precision agriculture: a review”, Precision Agriculture, Springer, 2012. </a:t>
            </a:r>
          </a:p>
          <a:p>
            <a:pPr marL="499745" indent="-342900" algn="just">
              <a:lnSpc>
                <a:spcPct val="150000"/>
              </a:lnSpc>
              <a:buClr>
                <a:schemeClr val="accent6">
                  <a:lumMod val="50000"/>
                </a:schemeClr>
              </a:buClr>
              <a:buSzPct val="100000"/>
              <a:buFont typeface="Wingdings" panose="05000000000000000000" pitchFamily="2" charset="2"/>
              <a:buChar char="Ø"/>
            </a:pPr>
            <a:r>
              <a:rPr lang="en-US" sz="1800" dirty="0">
                <a:solidFill>
                  <a:schemeClr val="bg2">
                    <a:lumMod val="50000"/>
                  </a:schemeClr>
                </a:solidFill>
                <a:latin typeface="MS UI Gothic" panose="020B0600070205080204" pitchFamily="34" charset="-128"/>
                <a:ea typeface="MS UI Gothic" panose="020B0600070205080204" pitchFamily="34" charset="-128"/>
              </a:rPr>
              <a:t>MIT Technology Review, ”Agricultural Drones. Relatively cheap drones with advanced sensors and imaging capabilities are giving farmers new ways to increase yields and reduce crop damage”, http://www.technologyreview.com/featuredstory/526491/agricultural-drones/, 2015.</a:t>
            </a:r>
          </a:p>
          <a:p>
            <a:pPr marL="499745" indent="-342900" algn="just">
              <a:lnSpc>
                <a:spcPct val="150000"/>
              </a:lnSpc>
              <a:buClr>
                <a:schemeClr val="accent6">
                  <a:lumMod val="50000"/>
                </a:schemeClr>
              </a:buClr>
              <a:buSzPct val="100000"/>
              <a:buFont typeface="Wingdings" panose="05000000000000000000" pitchFamily="2" charset="2"/>
              <a:buChar char="Ø"/>
            </a:pPr>
            <a:r>
              <a:rPr lang="en-US" sz="1800" dirty="0">
                <a:solidFill>
                  <a:schemeClr val="bg2">
                    <a:lumMod val="50000"/>
                  </a:schemeClr>
                </a:solidFill>
                <a:latin typeface="MS UI Gothic" panose="020B0600070205080204" pitchFamily="34" charset="-128"/>
                <a:ea typeface="MS UI Gothic" panose="020B0600070205080204" pitchFamily="34" charset="-128"/>
              </a:rPr>
              <a:t>I. </a:t>
            </a:r>
            <a:r>
              <a:rPr lang="en-US" sz="1800" dirty="0" err="1">
                <a:solidFill>
                  <a:schemeClr val="bg2">
                    <a:lumMod val="50000"/>
                  </a:schemeClr>
                </a:solidFill>
                <a:latin typeface="MS UI Gothic" panose="020B0600070205080204" pitchFamily="34" charset="-128"/>
                <a:ea typeface="MS UI Gothic" panose="020B0600070205080204" pitchFamily="34" charset="-128"/>
              </a:rPr>
              <a:t>Colomina</a:t>
            </a:r>
            <a:r>
              <a:rPr lang="en-US" sz="1800" dirty="0">
                <a:solidFill>
                  <a:schemeClr val="bg2">
                    <a:lumMod val="50000"/>
                  </a:schemeClr>
                </a:solidFill>
                <a:latin typeface="MS UI Gothic" panose="020B0600070205080204" pitchFamily="34" charset="-128"/>
                <a:ea typeface="MS UI Gothic" panose="020B0600070205080204" pitchFamily="34" charset="-128"/>
              </a:rPr>
              <a:t>, P. Molina, ”Unmanned aerial systems for photogrammetry and remote sensing: a review”, ISPRS Journal of Photogrammetry and Remote Sensing, June 2014.</a:t>
            </a:r>
          </a:p>
          <a:p>
            <a:pPr marL="499745" indent="-342900" algn="just">
              <a:lnSpc>
                <a:spcPct val="150000"/>
              </a:lnSpc>
              <a:buClr>
                <a:schemeClr val="accent6">
                  <a:lumMod val="50000"/>
                </a:schemeClr>
              </a:buClr>
              <a:buSzPct val="100000"/>
              <a:buFont typeface="Wingdings" panose="05000000000000000000" pitchFamily="2" charset="2"/>
              <a:buChar char="Ø"/>
            </a:pPr>
            <a:r>
              <a:rPr lang="en-IN" sz="1800" dirty="0">
                <a:solidFill>
                  <a:schemeClr val="bg2">
                    <a:lumMod val="50000"/>
                  </a:schemeClr>
                </a:solidFill>
                <a:latin typeface="MS UI Gothic" panose="020B0600070205080204" pitchFamily="34" charset="-128"/>
                <a:ea typeface="MS UI Gothic" panose="020B0600070205080204" pitchFamily="34" charset="-128"/>
              </a:rPr>
              <a:t>L. Hassan-</a:t>
            </a:r>
            <a:r>
              <a:rPr lang="en-IN" sz="1800" dirty="0" err="1">
                <a:solidFill>
                  <a:schemeClr val="bg2">
                    <a:lumMod val="50000"/>
                  </a:schemeClr>
                </a:solidFill>
                <a:latin typeface="MS UI Gothic" panose="020B0600070205080204" pitchFamily="34" charset="-128"/>
                <a:ea typeface="MS UI Gothic" panose="020B0600070205080204" pitchFamily="34" charset="-128"/>
              </a:rPr>
              <a:t>Esfahani</a:t>
            </a:r>
            <a:r>
              <a:rPr lang="en-IN" sz="1800" dirty="0">
                <a:solidFill>
                  <a:schemeClr val="bg2">
                    <a:lumMod val="50000"/>
                  </a:schemeClr>
                </a:solidFill>
                <a:latin typeface="MS UI Gothic" panose="020B0600070205080204" pitchFamily="34" charset="-128"/>
                <a:ea typeface="MS UI Gothic" panose="020B0600070205080204" pitchFamily="34" charset="-128"/>
              </a:rPr>
              <a:t>, A. Torres-</a:t>
            </a:r>
            <a:r>
              <a:rPr lang="en-IN" sz="1800" dirty="0" err="1">
                <a:solidFill>
                  <a:schemeClr val="bg2">
                    <a:lumMod val="50000"/>
                  </a:schemeClr>
                </a:solidFill>
                <a:latin typeface="MS UI Gothic" panose="020B0600070205080204" pitchFamily="34" charset="-128"/>
                <a:ea typeface="MS UI Gothic" panose="020B0600070205080204" pitchFamily="34" charset="-128"/>
              </a:rPr>
              <a:t>Rua</a:t>
            </a:r>
            <a:r>
              <a:rPr lang="en-IN" sz="1800" dirty="0">
                <a:solidFill>
                  <a:schemeClr val="bg2">
                    <a:lumMod val="50000"/>
                  </a:schemeClr>
                </a:solidFill>
                <a:latin typeface="MS UI Gothic" panose="020B0600070205080204" pitchFamily="34" charset="-128"/>
                <a:ea typeface="MS UI Gothic" panose="020B0600070205080204" pitchFamily="34" charset="-128"/>
              </a:rPr>
              <a:t>, A. M. </a:t>
            </a:r>
            <a:r>
              <a:rPr lang="en-IN" sz="1800" dirty="0" err="1">
                <a:solidFill>
                  <a:schemeClr val="bg2">
                    <a:lumMod val="50000"/>
                  </a:schemeClr>
                </a:solidFill>
                <a:latin typeface="MS UI Gothic" panose="020B0600070205080204" pitchFamily="34" charset="-128"/>
                <a:ea typeface="MS UI Gothic" panose="020B0600070205080204" pitchFamily="34" charset="-128"/>
              </a:rPr>
              <a:t>Ticlavilca</a:t>
            </a:r>
            <a:r>
              <a:rPr lang="en-IN" sz="1800" dirty="0">
                <a:solidFill>
                  <a:schemeClr val="bg2">
                    <a:lumMod val="50000"/>
                  </a:schemeClr>
                </a:solidFill>
                <a:latin typeface="MS UI Gothic" panose="020B0600070205080204" pitchFamily="34" charset="-128"/>
                <a:ea typeface="MS UI Gothic" panose="020B0600070205080204" pitchFamily="34" charset="-128"/>
              </a:rPr>
              <a:t>, A. Jensen, M. McKee, “Topsoil Moisture Estimation for Precision Ag </a:t>
            </a:r>
            <a:r>
              <a:rPr lang="en-IN" sz="1800" dirty="0" err="1">
                <a:solidFill>
                  <a:schemeClr val="bg2">
                    <a:lumMod val="50000"/>
                  </a:schemeClr>
                </a:solidFill>
                <a:latin typeface="MS UI Gothic" panose="020B0600070205080204" pitchFamily="34" charset="-128"/>
                <a:ea typeface="MS UI Gothic" panose="020B0600070205080204" pitchFamily="34" charset="-128"/>
              </a:rPr>
              <a:t>riculture</a:t>
            </a:r>
            <a:r>
              <a:rPr lang="en-IN" sz="1800" dirty="0">
                <a:solidFill>
                  <a:schemeClr val="bg2">
                    <a:lumMod val="50000"/>
                  </a:schemeClr>
                </a:solidFill>
                <a:latin typeface="MS UI Gothic" panose="020B0600070205080204" pitchFamily="34" charset="-128"/>
                <a:ea typeface="MS UI Gothic" panose="020B0600070205080204" pitchFamily="34" charset="-128"/>
              </a:rPr>
              <a:t> Using Unmanned Aerial Vehicle Multispectral Imagery”, 2014 IEEE International Geoscience and Remote Sensing Symposium, 2014. </a:t>
            </a:r>
            <a:endParaRPr lang="en-US" sz="1800" dirty="0">
              <a:solidFill>
                <a:schemeClr val="bg2">
                  <a:lumMod val="50000"/>
                </a:schemeClr>
              </a:solidFill>
              <a:latin typeface="MS UI Gothic" panose="020B0600070205080204" pitchFamily="34" charset="-128"/>
              <a:ea typeface="MS UI Gothic" panose="020B0600070205080204" pitchFamily="34" charset="-128"/>
            </a:endParaRPr>
          </a:p>
        </p:txBody>
      </p:sp>
      <p:sp>
        <p:nvSpPr>
          <p:cNvPr id="1048610" name="Google Shape;123;p38"/>
          <p:cNvSpPr txBox="1"/>
          <p:nvPr/>
        </p:nvSpPr>
        <p:spPr>
          <a:xfrm>
            <a:off x="6571730" y="1336768"/>
            <a:ext cx="5002530" cy="695761"/>
          </a:xfrm>
          <a:prstGeom prst="rect">
            <a:avLst/>
          </a:prstGeom>
          <a:noFill/>
          <a:ln>
            <a:noFill/>
          </a:ln>
        </p:spPr>
        <p:txBody>
          <a:bodyPr spcFirstLastPara="1" wrap="square" lIns="118853" tIns="118853" rIns="118853" bIns="118853" anchor="t" anchorCtr="0">
            <a:noAutofit/>
          </a:bodyPr>
          <a:lstStyle/>
          <a:p>
            <a:pPr marL="156845" algn="ctr">
              <a:lnSpc>
                <a:spcPct val="150000"/>
              </a:lnSpc>
              <a:buClr>
                <a:schemeClr val="accent1"/>
              </a:buClr>
              <a:buSzPts val="1700"/>
            </a:pPr>
            <a:endParaRPr sz="1820"/>
          </a:p>
        </p:txBody>
      </p:sp>
    </p:spTree>
    <p:extLst>
      <p:ext uri="{BB962C8B-B14F-4D97-AF65-F5344CB8AC3E}">
        <p14:creationId xmlns:p14="http://schemas.microsoft.com/office/powerpoint/2010/main" val="120849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8000" b="-8000"/>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F3D706-0395-41E6-907F-9B021BC35B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4" name="Rectangle: Rounded Corners 3">
            <a:extLst>
              <a:ext uri="{FF2B5EF4-FFF2-40B4-BE49-F238E27FC236}">
                <a16:creationId xmlns:a16="http://schemas.microsoft.com/office/drawing/2014/main" id="{23649A1A-E526-492F-B4A5-F51B5FFB7EB0}"/>
              </a:ext>
            </a:extLst>
          </p:cNvPr>
          <p:cNvSpPr/>
          <p:nvPr/>
        </p:nvSpPr>
        <p:spPr>
          <a:xfrm>
            <a:off x="308225" y="4599470"/>
            <a:ext cx="4315146" cy="1756881"/>
          </a:xfrm>
          <a:prstGeom prst="roundRect">
            <a:avLst/>
          </a:prstGeom>
          <a:gradFill flip="none" rotWithShape="1">
            <a:gsLst>
              <a:gs pos="33000">
                <a:schemeClr val="accent2">
                  <a:lumMod val="40000"/>
                  <a:lumOff val="60000"/>
                </a:schemeClr>
              </a:gs>
              <a:gs pos="0">
                <a:schemeClr val="accent1">
                  <a:lumMod val="5000"/>
                  <a:lumOff val="95000"/>
                </a:schemeClr>
              </a:gs>
              <a:gs pos="61000">
                <a:schemeClr val="accent3">
                  <a:lumMod val="40000"/>
                  <a:lumOff val="60000"/>
                </a:schemeClr>
              </a:gs>
              <a:gs pos="80000">
                <a:schemeClr val="bg2">
                  <a:lumMod val="20000"/>
                  <a:lumOff val="80000"/>
                </a:schemeClr>
              </a:gs>
              <a:gs pos="100000">
                <a:schemeClr val="tx2">
                  <a:lumMod val="75000"/>
                </a:schemeClr>
              </a:gs>
            </a:gsLst>
            <a:path path="circle">
              <a:fillToRect l="100000" t="100000"/>
            </a:path>
            <a:tileRect r="-100000" b="-100000"/>
          </a:gra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tx2">
                    <a:lumMod val="10000"/>
                  </a:schemeClr>
                </a:solidFill>
                <a:latin typeface="Arial Rounded MT Bold" panose="020F0704030504030204" pitchFamily="34" charset="0"/>
              </a:rPr>
              <a:t>Thank </a:t>
            </a:r>
          </a:p>
          <a:p>
            <a:r>
              <a:rPr lang="en-US" sz="5400" dirty="0">
                <a:solidFill>
                  <a:schemeClr val="tx2">
                    <a:lumMod val="10000"/>
                  </a:schemeClr>
                </a:solidFill>
                <a:latin typeface="Arial Rounded MT Bold" panose="020F0704030504030204" pitchFamily="34" charset="0"/>
              </a:rPr>
              <a:t>     You..</a:t>
            </a:r>
            <a:endParaRPr lang="en-IN" sz="5400" dirty="0">
              <a:solidFill>
                <a:schemeClr val="tx2">
                  <a:lumMod val="10000"/>
                </a:schemeClr>
              </a:solidFill>
              <a:latin typeface="Arial Rounded MT Bold" panose="020F0704030504030204" pitchFamily="34" charset="0"/>
            </a:endParaRPr>
          </a:p>
        </p:txBody>
      </p:sp>
    </p:spTree>
    <p:extLst>
      <p:ext uri="{BB962C8B-B14F-4D97-AF65-F5344CB8AC3E}">
        <p14:creationId xmlns:p14="http://schemas.microsoft.com/office/powerpoint/2010/main" val="978972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1048589" name="Google Shape;84;p3"/>
          <p:cNvSpPr txBox="1">
            <a:spLocks noGrp="1"/>
          </p:cNvSpPr>
          <p:nvPr>
            <p:ph type="title"/>
          </p:nvPr>
        </p:nvSpPr>
        <p:spPr>
          <a:xfrm>
            <a:off x="113757" y="820638"/>
            <a:ext cx="10011690" cy="690300"/>
          </a:xfrm>
          <a:prstGeom prst="rect">
            <a:avLst/>
          </a:prstGeom>
          <a:noFill/>
          <a:ln>
            <a:noFill/>
          </a:ln>
        </p:spPr>
        <p:txBody>
          <a:bodyPr spcFirstLastPara="1" wrap="square" lIns="118853" tIns="118853" rIns="118853" bIns="118853" anchor="t" anchorCtr="0">
            <a:noAutofit/>
          </a:bodyPr>
          <a:lstStyle/>
          <a:p>
            <a:r>
              <a:rPr lang="en" dirty="0"/>
              <a:t>INDEX</a:t>
            </a:r>
          </a:p>
        </p:txBody>
      </p:sp>
      <p:sp>
        <p:nvSpPr>
          <p:cNvPr id="1048590" name="Google Shape;85;p3"/>
          <p:cNvSpPr txBox="1">
            <a:spLocks noGrp="1"/>
          </p:cNvSpPr>
          <p:nvPr>
            <p:ph type="body" idx="1"/>
          </p:nvPr>
        </p:nvSpPr>
        <p:spPr>
          <a:xfrm>
            <a:off x="661712" y="1669468"/>
            <a:ext cx="3755463" cy="5102807"/>
          </a:xfrm>
          <a:prstGeom prst="rect">
            <a:avLst/>
          </a:prstGeom>
          <a:noFill/>
          <a:ln>
            <a:noFill/>
          </a:ln>
        </p:spPr>
        <p:txBody>
          <a:bodyPr spcFirstLastPara="1" wrap="square" lIns="118853" tIns="118853" rIns="118853" bIns="118853" anchor="t" anchorCtr="0">
            <a:noAutofit/>
          </a:bodyPr>
          <a:lstStyle/>
          <a:p>
            <a:pPr marL="475488" indent="-421005" algn="just">
              <a:lnSpc>
                <a:spcPct val="100000"/>
              </a:lnSpc>
              <a:spcBef>
                <a:spcPts val="780"/>
              </a:spcBef>
              <a:buSzPts val="1500"/>
              <a:buChar char="➢"/>
            </a:pPr>
            <a:r>
              <a:rPr lang="en" sz="2000" dirty="0">
                <a:solidFill>
                  <a:schemeClr val="bg2">
                    <a:lumMod val="50000"/>
                  </a:schemeClr>
                </a:solidFill>
                <a:latin typeface="MS UI Gothic" panose="020B0600070205080204" pitchFamily="34" charset="-128"/>
                <a:ea typeface="MS UI Gothic" panose="020B0600070205080204" pitchFamily="34" charset="-128"/>
              </a:rPr>
              <a:t>Introduction</a:t>
            </a:r>
          </a:p>
          <a:p>
            <a:pPr marL="475488" indent="-421005" algn="just">
              <a:lnSpc>
                <a:spcPct val="100000"/>
              </a:lnSpc>
              <a:spcBef>
                <a:spcPts val="780"/>
              </a:spcBef>
              <a:buSzPts val="1500"/>
              <a:buChar char="➢"/>
            </a:pPr>
            <a:r>
              <a:rPr lang="en" sz="2000" dirty="0">
                <a:solidFill>
                  <a:schemeClr val="bg2">
                    <a:lumMod val="50000"/>
                  </a:schemeClr>
                </a:solidFill>
                <a:latin typeface="MS UI Gothic" panose="020B0600070205080204" pitchFamily="34" charset="-128"/>
                <a:ea typeface="MS UI Gothic" panose="020B0600070205080204" pitchFamily="34" charset="-128"/>
              </a:rPr>
              <a:t>Problem statement</a:t>
            </a:r>
          </a:p>
          <a:p>
            <a:pPr marL="475488" indent="-421005" algn="just">
              <a:lnSpc>
                <a:spcPct val="100000"/>
              </a:lnSpc>
              <a:spcBef>
                <a:spcPts val="780"/>
              </a:spcBef>
              <a:buSzPts val="1500"/>
              <a:buChar char="➢"/>
            </a:pPr>
            <a:r>
              <a:rPr lang="en" sz="2000" dirty="0">
                <a:solidFill>
                  <a:schemeClr val="bg2">
                    <a:lumMod val="50000"/>
                  </a:schemeClr>
                </a:solidFill>
                <a:latin typeface="MS UI Gothic" panose="020B0600070205080204" pitchFamily="34" charset="-128"/>
                <a:ea typeface="MS UI Gothic" panose="020B0600070205080204" pitchFamily="34" charset="-128"/>
              </a:rPr>
              <a:t>Literature survey</a:t>
            </a:r>
          </a:p>
          <a:p>
            <a:pPr marL="475488" indent="-421005" algn="just">
              <a:lnSpc>
                <a:spcPct val="100000"/>
              </a:lnSpc>
              <a:spcBef>
                <a:spcPts val="780"/>
              </a:spcBef>
              <a:buSzPts val="1500"/>
              <a:buChar char="➢"/>
            </a:pPr>
            <a:r>
              <a:rPr lang="en" sz="2000" dirty="0">
                <a:solidFill>
                  <a:schemeClr val="bg2">
                    <a:lumMod val="50000"/>
                  </a:schemeClr>
                </a:solidFill>
                <a:latin typeface="MS UI Gothic" panose="020B0600070205080204" pitchFamily="34" charset="-128"/>
                <a:ea typeface="MS UI Gothic" panose="020B0600070205080204" pitchFamily="34" charset="-128"/>
              </a:rPr>
              <a:t>Objective</a:t>
            </a:r>
          </a:p>
          <a:p>
            <a:pPr marL="475488" indent="-421005" algn="just">
              <a:lnSpc>
                <a:spcPct val="100000"/>
              </a:lnSpc>
              <a:spcBef>
                <a:spcPts val="780"/>
              </a:spcBef>
              <a:buSzPts val="1500"/>
              <a:buChar char="➢"/>
            </a:pPr>
            <a:r>
              <a:rPr lang="en" sz="2000" dirty="0">
                <a:solidFill>
                  <a:schemeClr val="bg2">
                    <a:lumMod val="50000"/>
                  </a:schemeClr>
                </a:solidFill>
                <a:latin typeface="MS UI Gothic" panose="020B0600070205080204" pitchFamily="34" charset="-128"/>
                <a:ea typeface="MS UI Gothic" panose="020B0600070205080204" pitchFamily="34" charset="-128"/>
              </a:rPr>
              <a:t>Block diagram</a:t>
            </a:r>
          </a:p>
          <a:p>
            <a:pPr marL="475488" indent="-421005" algn="just">
              <a:lnSpc>
                <a:spcPct val="100000"/>
              </a:lnSpc>
              <a:spcBef>
                <a:spcPts val="780"/>
              </a:spcBef>
              <a:buSzPts val="1500"/>
              <a:buChar char="➢"/>
            </a:pPr>
            <a:r>
              <a:rPr lang="en" sz="2000" dirty="0">
                <a:solidFill>
                  <a:schemeClr val="bg2">
                    <a:lumMod val="50000"/>
                  </a:schemeClr>
                </a:solidFill>
                <a:latin typeface="MS UI Gothic" panose="020B0600070205080204" pitchFamily="34" charset="-128"/>
                <a:ea typeface="MS UI Gothic" panose="020B0600070205080204" pitchFamily="34" charset="-128"/>
              </a:rPr>
              <a:t>Flowchart</a:t>
            </a:r>
          </a:p>
          <a:p>
            <a:pPr marL="475488" indent="-421005" algn="just">
              <a:lnSpc>
                <a:spcPct val="100000"/>
              </a:lnSpc>
              <a:spcBef>
                <a:spcPts val="780"/>
              </a:spcBef>
              <a:buSzPts val="1500"/>
              <a:buChar char="➢"/>
            </a:pPr>
            <a:r>
              <a:rPr lang="en" sz="2000" dirty="0">
                <a:solidFill>
                  <a:schemeClr val="bg2">
                    <a:lumMod val="50000"/>
                  </a:schemeClr>
                </a:solidFill>
                <a:latin typeface="MS UI Gothic" panose="020B0600070205080204" pitchFamily="34" charset="-128"/>
                <a:ea typeface="MS UI Gothic" panose="020B0600070205080204" pitchFamily="34" charset="-128"/>
              </a:rPr>
              <a:t>Methodology</a:t>
            </a:r>
          </a:p>
          <a:p>
            <a:pPr marL="475488" indent="-421005" algn="just">
              <a:lnSpc>
                <a:spcPct val="100000"/>
              </a:lnSpc>
              <a:spcBef>
                <a:spcPts val="780"/>
              </a:spcBef>
              <a:buSzPts val="1500"/>
              <a:buChar char="➢"/>
            </a:pPr>
            <a:r>
              <a:rPr lang="en" sz="2000" dirty="0">
                <a:solidFill>
                  <a:schemeClr val="bg2">
                    <a:lumMod val="50000"/>
                  </a:schemeClr>
                </a:solidFill>
                <a:latin typeface="MS UI Gothic" panose="020B0600070205080204" pitchFamily="34" charset="-128"/>
                <a:ea typeface="MS UI Gothic" panose="020B0600070205080204" pitchFamily="34" charset="-128"/>
              </a:rPr>
              <a:t>Hardware/Software</a:t>
            </a:r>
          </a:p>
          <a:p>
            <a:pPr marL="475488" indent="-421005" algn="just">
              <a:lnSpc>
                <a:spcPct val="100000"/>
              </a:lnSpc>
              <a:spcBef>
                <a:spcPts val="780"/>
              </a:spcBef>
              <a:buSzPts val="1500"/>
              <a:buChar char="➢"/>
            </a:pPr>
            <a:r>
              <a:rPr lang="en" sz="2000" dirty="0">
                <a:solidFill>
                  <a:schemeClr val="bg2">
                    <a:lumMod val="50000"/>
                  </a:schemeClr>
                </a:solidFill>
                <a:latin typeface="MS UI Gothic" panose="020B0600070205080204" pitchFamily="34" charset="-128"/>
                <a:ea typeface="MS UI Gothic" panose="020B0600070205080204" pitchFamily="34" charset="-128"/>
              </a:rPr>
              <a:t>Advantages</a:t>
            </a:r>
          </a:p>
          <a:p>
            <a:pPr marL="475488" indent="-421005" algn="just">
              <a:lnSpc>
                <a:spcPct val="100000"/>
              </a:lnSpc>
              <a:spcBef>
                <a:spcPts val="780"/>
              </a:spcBef>
              <a:buSzPts val="1500"/>
              <a:buChar char="➢"/>
            </a:pPr>
            <a:r>
              <a:rPr lang="en-US" altLang="en-US" sz="2000" dirty="0">
                <a:solidFill>
                  <a:schemeClr val="bg2">
                    <a:lumMod val="50000"/>
                  </a:schemeClr>
                </a:solidFill>
                <a:latin typeface="MS UI Gothic" panose="020B0600070205080204" pitchFamily="34" charset="-128"/>
                <a:ea typeface="MS UI Gothic" panose="020B0600070205080204" pitchFamily="34" charset="-128"/>
              </a:rPr>
              <a:t>Conclusion</a:t>
            </a:r>
            <a:endParaRPr lang="zh-CN" altLang="en-US" sz="2000" dirty="0">
              <a:solidFill>
                <a:schemeClr val="bg2">
                  <a:lumMod val="50000"/>
                </a:schemeClr>
              </a:solidFill>
              <a:latin typeface="MS UI Gothic" panose="020B0600070205080204" pitchFamily="34" charset="-128"/>
              <a:ea typeface="MS UI Gothic" panose="020B0600070205080204" pitchFamily="34" charset="-128"/>
            </a:endParaRPr>
          </a:p>
          <a:p>
            <a:pPr marL="475488" indent="-421005" algn="just">
              <a:lnSpc>
                <a:spcPct val="100000"/>
              </a:lnSpc>
              <a:spcBef>
                <a:spcPts val="780"/>
              </a:spcBef>
              <a:buSzPts val="1500"/>
              <a:buChar char="➢"/>
            </a:pPr>
            <a:r>
              <a:rPr lang="en" sz="2000" dirty="0">
                <a:solidFill>
                  <a:schemeClr val="bg2">
                    <a:lumMod val="50000"/>
                  </a:schemeClr>
                </a:solidFill>
                <a:latin typeface="MS UI Gothic" panose="020B0600070205080204" pitchFamily="34" charset="-128"/>
                <a:ea typeface="MS UI Gothic" panose="020B0600070205080204" pitchFamily="34" charset="-128"/>
              </a:rPr>
              <a:t>Future scope </a:t>
            </a:r>
          </a:p>
          <a:p>
            <a:pPr marL="475488" indent="-421005" algn="just">
              <a:lnSpc>
                <a:spcPct val="100000"/>
              </a:lnSpc>
              <a:spcBef>
                <a:spcPts val="780"/>
              </a:spcBef>
              <a:buSzPts val="1500"/>
              <a:buChar char="➢"/>
            </a:pPr>
            <a:r>
              <a:rPr lang="en" sz="2000" dirty="0">
                <a:solidFill>
                  <a:schemeClr val="bg2">
                    <a:lumMod val="50000"/>
                  </a:schemeClr>
                </a:solidFill>
                <a:latin typeface="MS UI Gothic" panose="020B0600070205080204" pitchFamily="34" charset="-128"/>
                <a:ea typeface="MS UI Gothic" panose="020B0600070205080204" pitchFamily="34" charset="-128"/>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1048593" name="Google Shape;90;p35"/>
          <p:cNvSpPr txBox="1">
            <a:spLocks noGrp="1"/>
          </p:cNvSpPr>
          <p:nvPr>
            <p:ph type="title"/>
          </p:nvPr>
        </p:nvSpPr>
        <p:spPr>
          <a:xfrm>
            <a:off x="113757" y="820638"/>
            <a:ext cx="10011690" cy="690300"/>
          </a:xfrm>
          <a:prstGeom prst="rect">
            <a:avLst/>
          </a:prstGeom>
          <a:noFill/>
          <a:ln>
            <a:noFill/>
          </a:ln>
        </p:spPr>
        <p:txBody>
          <a:bodyPr spcFirstLastPara="1" wrap="square" lIns="118853" tIns="118853" rIns="118853" bIns="118853" anchor="t" anchorCtr="0">
            <a:noAutofit/>
          </a:bodyPr>
          <a:lstStyle/>
          <a:p>
            <a:r>
              <a:rPr lang="en" sz="3120" b="1" dirty="0"/>
              <a:t>INTRODUCTION</a:t>
            </a:r>
            <a:endParaRPr sz="3120" b="1" dirty="0"/>
          </a:p>
        </p:txBody>
      </p:sp>
      <p:sp>
        <p:nvSpPr>
          <p:cNvPr id="1048594" name="Google Shape;91;p35"/>
          <p:cNvSpPr txBox="1">
            <a:spLocks noGrp="1"/>
          </p:cNvSpPr>
          <p:nvPr>
            <p:ph type="body" idx="1"/>
          </p:nvPr>
        </p:nvSpPr>
        <p:spPr>
          <a:xfrm>
            <a:off x="0" y="1655959"/>
            <a:ext cx="11887200" cy="4819135"/>
          </a:xfrm>
          <a:prstGeom prst="rect">
            <a:avLst/>
          </a:prstGeom>
          <a:noFill/>
          <a:ln>
            <a:noFill/>
          </a:ln>
        </p:spPr>
        <p:txBody>
          <a:bodyPr spcFirstLastPara="1" wrap="square" lIns="118853" tIns="118853" rIns="118853" bIns="118853" anchor="t" anchorCtr="0">
            <a:noAutofit/>
          </a:bodyPr>
          <a:lstStyle/>
          <a:p>
            <a:pPr indent="-421005" algn="just">
              <a:lnSpc>
                <a:spcPct val="200000"/>
              </a:lnSpc>
              <a:buSzPts val="1500"/>
              <a:buChar char="➢"/>
            </a:pPr>
            <a:r>
              <a:rPr lang="en-US" sz="2500" dirty="0">
                <a:solidFill>
                  <a:schemeClr val="bg2">
                    <a:lumMod val="50000"/>
                  </a:schemeClr>
                </a:solidFill>
                <a:latin typeface="MS UI Gothic" panose="020B0600070205080204" pitchFamily="34" charset="-128"/>
                <a:ea typeface="MS UI Gothic" panose="020B0600070205080204" pitchFamily="34" charset="-128"/>
              </a:rPr>
              <a:t>This idea is to make a drone carrying a payload containing pesticides with the ability to detect green field and spraying only the required amount.</a:t>
            </a:r>
            <a:endParaRPr lang="en" sz="2500" dirty="0">
              <a:solidFill>
                <a:schemeClr val="bg2">
                  <a:lumMod val="50000"/>
                </a:schemeClr>
              </a:solidFill>
              <a:latin typeface="MS UI Gothic" panose="020B0600070205080204" pitchFamily="34" charset="-128"/>
              <a:ea typeface="MS UI Gothic" panose="020B0600070205080204" pitchFamily="34" charset="-128"/>
            </a:endParaRPr>
          </a:p>
          <a:p>
            <a:pPr indent="-421005" algn="just">
              <a:lnSpc>
                <a:spcPct val="200000"/>
              </a:lnSpc>
              <a:buSzPts val="1500"/>
              <a:buChar char="➢"/>
            </a:pPr>
            <a:r>
              <a:rPr lang="en-US" sz="2500" dirty="0">
                <a:solidFill>
                  <a:schemeClr val="bg2">
                    <a:lumMod val="50000"/>
                  </a:schemeClr>
                </a:solidFill>
                <a:latin typeface="MS UI Gothic" panose="020B0600070205080204" pitchFamily="34" charset="-128"/>
                <a:ea typeface="MS UI Gothic" panose="020B0600070205080204" pitchFamily="34" charset="-128"/>
              </a:rPr>
              <a:t>In past, there have been incidents in the news recently where farmers got injured and had to be hospitalized due to the hand spraying of chemical fertilizers. Hand spraying method for fertilizer is also inefficient as it causes overuse and thus decreasing soil’s nutrients.</a:t>
            </a:r>
            <a:endParaRPr sz="2500" dirty="0">
              <a:solidFill>
                <a:schemeClr val="bg2">
                  <a:lumMod val="50000"/>
                </a:schemeClr>
              </a:solidFill>
              <a:latin typeface="MS UI Gothic" panose="020B0600070205080204" pitchFamily="34" charset="-128"/>
              <a:ea typeface="MS UI Gothic" panose="020B0600070205080204" pitchFamily="34" charset="-128"/>
            </a:endParaRPr>
          </a:p>
          <a:p>
            <a:pPr marL="0" indent="0" algn="just">
              <a:lnSpc>
                <a:spcPct val="200000"/>
              </a:lnSpc>
              <a:spcBef>
                <a:spcPts val="2080"/>
              </a:spcBef>
              <a:buNone/>
            </a:pPr>
            <a:endParaRPr sz="2500" dirty="0"/>
          </a:p>
          <a:p>
            <a:pPr marL="0" indent="0" algn="just">
              <a:lnSpc>
                <a:spcPct val="200000"/>
              </a:lnSpc>
              <a:spcBef>
                <a:spcPts val="2080"/>
              </a:spcBef>
              <a:spcAft>
                <a:spcPts val="2080"/>
              </a:spcAft>
              <a:buNone/>
            </a:pPr>
            <a:endParaRPr sz="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48597" name="Google Shape;102;p4"/>
          <p:cNvSpPr txBox="1">
            <a:spLocks noGrp="1"/>
          </p:cNvSpPr>
          <p:nvPr>
            <p:ph type="title"/>
          </p:nvPr>
        </p:nvSpPr>
        <p:spPr>
          <a:xfrm>
            <a:off x="0" y="773348"/>
            <a:ext cx="9995310" cy="695760"/>
          </a:xfrm>
          <a:prstGeom prst="rect">
            <a:avLst/>
          </a:prstGeom>
          <a:noFill/>
          <a:ln>
            <a:noFill/>
          </a:ln>
        </p:spPr>
        <p:txBody>
          <a:bodyPr spcFirstLastPara="1" wrap="square" lIns="118853" tIns="118853" rIns="118853" bIns="118853" anchor="t" anchorCtr="0">
            <a:noAutofit/>
          </a:bodyPr>
          <a:lstStyle/>
          <a:p>
            <a:r>
              <a:rPr lang="en" sz="3600" b="1" dirty="0"/>
              <a:t>PROBLEM STATEMENT</a:t>
            </a:r>
          </a:p>
        </p:txBody>
      </p:sp>
      <p:sp>
        <p:nvSpPr>
          <p:cNvPr id="1048598" name="Google Shape;103;p4"/>
          <p:cNvSpPr txBox="1">
            <a:spLocks noGrp="1"/>
          </p:cNvSpPr>
          <p:nvPr>
            <p:ph type="body" idx="1"/>
          </p:nvPr>
        </p:nvSpPr>
        <p:spPr>
          <a:xfrm>
            <a:off x="609867" y="1876905"/>
            <a:ext cx="10330665" cy="4142836"/>
          </a:xfrm>
          <a:prstGeom prst="rect">
            <a:avLst/>
          </a:prstGeom>
          <a:noFill/>
          <a:ln>
            <a:noFill/>
          </a:ln>
        </p:spPr>
        <p:txBody>
          <a:bodyPr spcFirstLastPara="1" wrap="square" lIns="118853" tIns="118853" rIns="118853" bIns="118853" anchor="t" anchorCtr="0">
            <a:noAutofit/>
          </a:bodyPr>
          <a:lstStyle/>
          <a:p>
            <a:pPr marL="594360" lvl="1" indent="0" algn="just">
              <a:lnSpc>
                <a:spcPct val="150000"/>
              </a:lnSpc>
              <a:buNone/>
            </a:pPr>
            <a:r>
              <a:rPr lang="en-US" dirty="0">
                <a:solidFill>
                  <a:schemeClr val="bg2">
                    <a:lumMod val="50000"/>
                  </a:schemeClr>
                </a:solidFill>
                <a:latin typeface="MS UI Gothic" panose="020B0600070205080204" pitchFamily="34" charset="-128"/>
                <a:ea typeface="MS UI Gothic" panose="020B0600070205080204" pitchFamily="34" charset="-128"/>
              </a:rPr>
              <a:t>To design and develop cost effective agriculture drone for sapling detection and pesticides spraying purpose with the help of High Speed STM32 processor along with BLDC motors, Li-Po batteries, ESCs pesticides tank, pump and propellers and in the end to train the farmers to operate the drones</a:t>
            </a:r>
            <a:r>
              <a:rPr lang="en-US" sz="3200" dirty="0">
                <a:solidFill>
                  <a:schemeClr val="bg2">
                    <a:lumMod val="50000"/>
                  </a:schemeClr>
                </a:solidFill>
                <a:latin typeface="MS UI Gothic" panose="020B0600070205080204" pitchFamily="34" charset="-128"/>
                <a:ea typeface="MS UI Gothic" panose="020B0600070205080204" pitchFamily="34" charset="-128"/>
              </a:rPr>
              <a:t>.</a:t>
            </a:r>
          </a:p>
        </p:txBody>
      </p:sp>
      <p:sp>
        <p:nvSpPr>
          <p:cNvPr id="1048599" name="Google Shape;104;p4"/>
          <p:cNvSpPr txBox="1"/>
          <p:nvPr/>
        </p:nvSpPr>
        <p:spPr>
          <a:xfrm>
            <a:off x="5943600" y="838259"/>
            <a:ext cx="5002530" cy="695761"/>
          </a:xfrm>
          <a:prstGeom prst="rect">
            <a:avLst/>
          </a:prstGeom>
          <a:noFill/>
          <a:ln>
            <a:noFill/>
          </a:ln>
        </p:spPr>
        <p:txBody>
          <a:bodyPr spcFirstLastPara="1" wrap="square" lIns="118853" tIns="118853" rIns="118853" bIns="118853" anchor="t" anchorCtr="0">
            <a:noAutofit/>
          </a:bodyPr>
          <a:lstStyle/>
          <a:p>
            <a:pPr marL="156845" algn="ctr">
              <a:lnSpc>
                <a:spcPct val="150000"/>
              </a:lnSpc>
              <a:buClr>
                <a:schemeClr val="accent1"/>
              </a:buClr>
              <a:buSzPts val="1700"/>
            </a:pPr>
            <a:endParaRPr sz="182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48597" name="Google Shape;102;p4"/>
          <p:cNvSpPr txBox="1">
            <a:spLocks noGrp="1"/>
          </p:cNvSpPr>
          <p:nvPr>
            <p:ph type="title"/>
          </p:nvPr>
        </p:nvSpPr>
        <p:spPr>
          <a:xfrm>
            <a:off x="0" y="773348"/>
            <a:ext cx="9995310" cy="695760"/>
          </a:xfrm>
          <a:prstGeom prst="rect">
            <a:avLst/>
          </a:prstGeom>
          <a:noFill/>
          <a:ln>
            <a:noFill/>
          </a:ln>
        </p:spPr>
        <p:txBody>
          <a:bodyPr spcFirstLastPara="1" wrap="square" lIns="118853" tIns="118853" rIns="118853" bIns="118853" anchor="t" anchorCtr="0">
            <a:noAutofit/>
          </a:bodyPr>
          <a:lstStyle/>
          <a:p>
            <a:r>
              <a:rPr lang="en" sz="3200" b="1" dirty="0"/>
              <a:t>LITERATURE </a:t>
            </a:r>
            <a:r>
              <a:rPr lang="en" sz="3600" b="1" dirty="0"/>
              <a:t>SURVEY</a:t>
            </a:r>
            <a:endParaRPr lang="en" sz="3200" b="1" dirty="0"/>
          </a:p>
        </p:txBody>
      </p:sp>
      <p:sp>
        <p:nvSpPr>
          <p:cNvPr id="1048599" name="Google Shape;104;p4"/>
          <p:cNvSpPr txBox="1"/>
          <p:nvPr/>
        </p:nvSpPr>
        <p:spPr>
          <a:xfrm>
            <a:off x="5943600" y="838259"/>
            <a:ext cx="5002530" cy="695761"/>
          </a:xfrm>
          <a:prstGeom prst="rect">
            <a:avLst/>
          </a:prstGeom>
          <a:noFill/>
          <a:ln>
            <a:noFill/>
          </a:ln>
        </p:spPr>
        <p:txBody>
          <a:bodyPr spcFirstLastPara="1" wrap="square" lIns="118853" tIns="118853" rIns="118853" bIns="118853" anchor="t" anchorCtr="0">
            <a:noAutofit/>
          </a:bodyPr>
          <a:lstStyle/>
          <a:p>
            <a:pPr marL="156845" algn="ctr">
              <a:lnSpc>
                <a:spcPct val="150000"/>
              </a:lnSpc>
              <a:buClr>
                <a:schemeClr val="accent1"/>
              </a:buClr>
              <a:buSzPts val="1700"/>
            </a:pPr>
            <a:endParaRPr sz="1800"/>
          </a:p>
        </p:txBody>
      </p:sp>
      <p:sp>
        <p:nvSpPr>
          <p:cNvPr id="2" name="TextBox 1">
            <a:extLst>
              <a:ext uri="{FF2B5EF4-FFF2-40B4-BE49-F238E27FC236}">
                <a16:creationId xmlns:a16="http://schemas.microsoft.com/office/drawing/2014/main" id="{E1A23038-6331-40BC-9935-57DBEF7CF751}"/>
              </a:ext>
            </a:extLst>
          </p:cNvPr>
          <p:cNvSpPr txBox="1"/>
          <p:nvPr/>
        </p:nvSpPr>
        <p:spPr>
          <a:xfrm>
            <a:off x="1372061" y="1866249"/>
            <a:ext cx="9995310" cy="49917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a:solidFill>
                  <a:schemeClr val="accent2">
                    <a:lumMod val="50000"/>
                  </a:schemeClr>
                </a:solidFill>
                <a:latin typeface="MS UI Gothic" panose="020B0600070205080204" pitchFamily="34" charset="-128"/>
                <a:ea typeface="MS UI Gothic" panose="020B0600070205080204" pitchFamily="34" charset="-128"/>
              </a:rPr>
              <a:t>Huang et al. (2015)</a:t>
            </a:r>
            <a:r>
              <a:rPr lang="en-US" sz="2400" dirty="0">
                <a:solidFill>
                  <a:schemeClr val="accent2">
                    <a:lumMod val="50000"/>
                  </a:schemeClr>
                </a:solidFill>
                <a:latin typeface="MS UI Gothic" panose="020B0600070205080204" pitchFamily="34" charset="-128"/>
                <a:ea typeface="MS UI Gothic" panose="020B0600070205080204" pitchFamily="34" charset="-128"/>
              </a:rPr>
              <a:t> </a:t>
            </a:r>
            <a:r>
              <a:rPr lang="en-US" sz="2400" dirty="0">
                <a:solidFill>
                  <a:schemeClr val="tx1">
                    <a:lumMod val="95000"/>
                    <a:lumOff val="5000"/>
                  </a:schemeClr>
                </a:solidFill>
                <a:latin typeface="MS UI Gothic" panose="020B0600070205080204" pitchFamily="34" charset="-128"/>
                <a:ea typeface="MS UI Gothic" panose="020B0600070205080204" pitchFamily="34" charset="-128"/>
              </a:rPr>
              <a:t>made a low volume sprayer which is integrated into unmanned helicopters. The helicopter has a main rotor diameter of 3 m and a maximum payload of 22.7 kg. It used to require at least one gallon of gas for every 45 minutes. This study paved the way in developing UAV aerial application systems for crop production with higher target rate and larger VMD droplet size.</a:t>
            </a:r>
          </a:p>
          <a:p>
            <a:pPr>
              <a:lnSpc>
                <a:spcPct val="150000"/>
              </a:lnSpc>
            </a:pPr>
            <a:endParaRPr lang="en-US" sz="2400" dirty="0">
              <a:solidFill>
                <a:schemeClr val="tx1">
                  <a:lumMod val="95000"/>
                  <a:lumOff val="5000"/>
                </a:schemeClr>
              </a:solidFill>
              <a:latin typeface="MS UI Gothic" panose="020B0600070205080204" pitchFamily="34" charset="-128"/>
              <a:ea typeface="MS UI Gothic" panose="020B0600070205080204" pitchFamily="34" charset="-128"/>
            </a:endParaRPr>
          </a:p>
          <a:p>
            <a:pPr marL="285750" indent="-285750">
              <a:lnSpc>
                <a:spcPct val="150000"/>
              </a:lnSpc>
              <a:buFont typeface="Arial" panose="020B0604020202020204" pitchFamily="34" charset="0"/>
              <a:buChar char="•"/>
            </a:pPr>
            <a:r>
              <a:rPr lang="en-US" sz="2400" dirty="0">
                <a:solidFill>
                  <a:schemeClr val="tx1">
                    <a:lumMod val="95000"/>
                    <a:lumOff val="5000"/>
                  </a:schemeClr>
                </a:solidFill>
                <a:latin typeface="MS UI Gothic" panose="020B0600070205080204" pitchFamily="34" charset="-128"/>
                <a:ea typeface="MS UI Gothic" panose="020B0600070205080204" pitchFamily="34" charset="-128"/>
              </a:rPr>
              <a:t>Chennai based </a:t>
            </a:r>
            <a:r>
              <a:rPr lang="en-US" sz="2400" b="1" dirty="0">
                <a:solidFill>
                  <a:schemeClr val="accent2">
                    <a:lumMod val="50000"/>
                  </a:schemeClr>
                </a:solidFill>
                <a:latin typeface="MS UI Gothic" panose="020B0600070205080204" pitchFamily="34" charset="-128"/>
                <a:ea typeface="MS UI Gothic" panose="020B0600070205080204" pitchFamily="34" charset="-128"/>
              </a:rPr>
              <a:t>ZUPPA</a:t>
            </a:r>
            <a:r>
              <a:rPr lang="en-US" sz="2400" dirty="0">
                <a:solidFill>
                  <a:schemeClr val="tx1">
                    <a:lumMod val="95000"/>
                    <a:lumOff val="5000"/>
                  </a:schemeClr>
                </a:solidFill>
                <a:latin typeface="MS UI Gothic" panose="020B0600070205080204" pitchFamily="34" charset="-128"/>
                <a:ea typeface="MS UI Gothic" panose="020B0600070205080204" pitchFamily="34" charset="-128"/>
              </a:rPr>
              <a:t> provides farm, irrigation, and crop monitoring through use of drones and aerial mapping. </a:t>
            </a:r>
          </a:p>
        </p:txBody>
      </p:sp>
    </p:spTree>
    <p:extLst>
      <p:ext uri="{BB962C8B-B14F-4D97-AF65-F5344CB8AC3E}">
        <p14:creationId xmlns:p14="http://schemas.microsoft.com/office/powerpoint/2010/main" val="1779898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2" name="TextBox 1">
            <a:extLst>
              <a:ext uri="{FF2B5EF4-FFF2-40B4-BE49-F238E27FC236}">
                <a16:creationId xmlns:a16="http://schemas.microsoft.com/office/drawing/2014/main" id="{E1A23038-6331-40BC-9935-57DBEF7CF751}"/>
              </a:ext>
            </a:extLst>
          </p:cNvPr>
          <p:cNvSpPr txBox="1"/>
          <p:nvPr/>
        </p:nvSpPr>
        <p:spPr>
          <a:xfrm>
            <a:off x="750013" y="1756881"/>
            <a:ext cx="11510433" cy="49917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b="1" dirty="0">
                <a:solidFill>
                  <a:schemeClr val="accent2">
                    <a:lumMod val="50000"/>
                  </a:schemeClr>
                </a:solidFill>
                <a:latin typeface="MS UI Gothic" panose="020B0600070205080204" pitchFamily="34" charset="-128"/>
                <a:ea typeface="MS UI Gothic" panose="020B0600070205080204" pitchFamily="34" charset="-128"/>
              </a:rPr>
              <a:t>Kurkute et al. (2018) </a:t>
            </a:r>
            <a:r>
              <a:rPr lang="en-IN" sz="2400" dirty="0">
                <a:solidFill>
                  <a:schemeClr val="tx1">
                    <a:lumMod val="95000"/>
                    <a:lumOff val="5000"/>
                  </a:schemeClr>
                </a:solidFill>
                <a:latin typeface="MS UI Gothic" panose="020B0600070205080204" pitchFamily="34" charset="-128"/>
                <a:ea typeface="MS UI Gothic" panose="020B0600070205080204" pitchFamily="34" charset="-128"/>
              </a:rPr>
              <a:t>worked on a Quadcopter and has published a paper entitled “Drones For Smart Agriculture: A technical Report”. In this paper they give a brief idea about the UAV </a:t>
            </a:r>
            <a:r>
              <a:rPr lang="en-US" sz="2400" dirty="0">
                <a:solidFill>
                  <a:schemeClr val="tx1">
                    <a:lumMod val="95000"/>
                    <a:lumOff val="5000"/>
                  </a:schemeClr>
                </a:solidFill>
                <a:latin typeface="MS UI Gothic" panose="020B0600070205080204" pitchFamily="34" charset="-128"/>
                <a:ea typeface="MS UI Gothic" panose="020B0600070205080204" pitchFamily="34" charset="-128"/>
              </a:rPr>
              <a:t>and its spraying mechanism using simple cost-effective equipment. The universal sprayer system is used to spray for both liquid and solid content.</a:t>
            </a:r>
          </a:p>
          <a:p>
            <a:pPr>
              <a:lnSpc>
                <a:spcPct val="150000"/>
              </a:lnSpc>
            </a:pPr>
            <a:endParaRPr lang="en-US" sz="2400" dirty="0">
              <a:solidFill>
                <a:schemeClr val="tx1">
                  <a:lumMod val="95000"/>
                  <a:lumOff val="5000"/>
                </a:schemeClr>
              </a:solidFill>
              <a:latin typeface="MS UI Gothic" panose="020B0600070205080204" pitchFamily="34" charset="-128"/>
              <a:ea typeface="MS UI Gothic" panose="020B0600070205080204" pitchFamily="34" charset="-128"/>
            </a:endParaRPr>
          </a:p>
          <a:p>
            <a:pPr marL="285750" indent="-285750">
              <a:lnSpc>
                <a:spcPct val="150000"/>
              </a:lnSpc>
              <a:buFont typeface="Arial" panose="020B0604020202020204" pitchFamily="34" charset="0"/>
              <a:buChar char="•"/>
            </a:pPr>
            <a:r>
              <a:rPr lang="en-US" sz="2400" b="1" dirty="0">
                <a:solidFill>
                  <a:schemeClr val="accent2">
                    <a:lumMod val="50000"/>
                  </a:schemeClr>
                </a:solidFill>
                <a:latin typeface="MS UI Gothic" panose="020B0600070205080204" pitchFamily="34" charset="-128"/>
                <a:ea typeface="MS UI Gothic" panose="020B0600070205080204" pitchFamily="34" charset="-128"/>
              </a:rPr>
              <a:t>Rahul Desale et al. (2019)</a:t>
            </a:r>
            <a:r>
              <a:rPr lang="en-US" sz="2400" dirty="0">
                <a:solidFill>
                  <a:schemeClr val="accent2">
                    <a:lumMod val="50000"/>
                  </a:schemeClr>
                </a:solidFill>
                <a:latin typeface="MS UI Gothic" panose="020B0600070205080204" pitchFamily="34" charset="-128"/>
                <a:ea typeface="MS UI Gothic" panose="020B0600070205080204" pitchFamily="34" charset="-128"/>
              </a:rPr>
              <a:t> </a:t>
            </a:r>
            <a:r>
              <a:rPr lang="en-US" sz="2400" dirty="0">
                <a:solidFill>
                  <a:schemeClr val="tx1">
                    <a:lumMod val="95000"/>
                    <a:lumOff val="5000"/>
                  </a:schemeClr>
                </a:solidFill>
                <a:latin typeface="MS UI Gothic" panose="020B0600070205080204" pitchFamily="34" charset="-128"/>
                <a:ea typeface="MS UI Gothic" panose="020B0600070205080204" pitchFamily="34" charset="-128"/>
              </a:rPr>
              <a:t>described an architecture based on UAV that could be employed for agricultural applications. Their UAV was designed not only for spraying but also for monitoring agricultural fields with the use of cameras and GPS</a:t>
            </a:r>
            <a:endParaRPr lang="en-IN" sz="2400" dirty="0">
              <a:solidFill>
                <a:schemeClr val="tx1">
                  <a:lumMod val="95000"/>
                  <a:lumOff val="5000"/>
                </a:schemeClr>
              </a:solidFill>
              <a:latin typeface="MS UI Gothic" panose="020B0600070205080204" pitchFamily="34" charset="-128"/>
              <a:ea typeface="MS UI Gothic" panose="020B0600070205080204" pitchFamily="34" charset="-128"/>
            </a:endParaRPr>
          </a:p>
        </p:txBody>
      </p:sp>
    </p:spTree>
    <p:extLst>
      <p:ext uri="{BB962C8B-B14F-4D97-AF65-F5344CB8AC3E}">
        <p14:creationId xmlns:p14="http://schemas.microsoft.com/office/powerpoint/2010/main" val="2116751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048608" name="Google Shape;121;p38"/>
          <p:cNvSpPr txBox="1">
            <a:spLocks noGrp="1"/>
          </p:cNvSpPr>
          <p:nvPr>
            <p:ph type="title"/>
          </p:nvPr>
        </p:nvSpPr>
        <p:spPr>
          <a:xfrm>
            <a:off x="0" y="773348"/>
            <a:ext cx="9995310" cy="695760"/>
          </a:xfrm>
          <a:prstGeom prst="rect">
            <a:avLst/>
          </a:prstGeom>
          <a:noFill/>
          <a:ln>
            <a:noFill/>
          </a:ln>
        </p:spPr>
        <p:txBody>
          <a:bodyPr spcFirstLastPara="1" wrap="square" lIns="118853" tIns="118853" rIns="118853" bIns="118853" anchor="t" anchorCtr="0">
            <a:noAutofit/>
          </a:bodyPr>
          <a:lstStyle/>
          <a:p>
            <a:r>
              <a:rPr lang="en" sz="3640" dirty="0">
                <a:latin typeface="Arial Rounded MT Bold" panose="020F0704030504030204" pitchFamily="34" charset="0"/>
              </a:rPr>
              <a:t>OUTCOME OF LITERATURE SURVEY</a:t>
            </a:r>
          </a:p>
        </p:txBody>
      </p:sp>
      <p:sp>
        <p:nvSpPr>
          <p:cNvPr id="1048609" name="Google Shape;122;p38"/>
          <p:cNvSpPr txBox="1">
            <a:spLocks noGrp="1"/>
          </p:cNvSpPr>
          <p:nvPr>
            <p:ph type="body" idx="1"/>
          </p:nvPr>
        </p:nvSpPr>
        <p:spPr>
          <a:xfrm>
            <a:off x="889847" y="2247281"/>
            <a:ext cx="8828061" cy="3002814"/>
          </a:xfrm>
          <a:prstGeom prst="rect">
            <a:avLst/>
          </a:prstGeom>
          <a:noFill/>
          <a:ln>
            <a:noFill/>
          </a:ln>
        </p:spPr>
        <p:txBody>
          <a:bodyPr spcFirstLastPara="1" wrap="square" lIns="118853" tIns="118853" rIns="118853" bIns="118853" anchor="t" anchorCtr="0">
            <a:noAutofit/>
          </a:bodyPr>
          <a:lstStyle/>
          <a:p>
            <a:pPr indent="-437515" algn="just">
              <a:lnSpc>
                <a:spcPct val="200000"/>
              </a:lnSpc>
              <a:buSzPts val="1700"/>
              <a:buChar char="➢"/>
            </a:pPr>
            <a:r>
              <a:rPr lang="en" sz="2800" dirty="0">
                <a:latin typeface="MS UI Gothic" panose="020B0600070205080204" pitchFamily="34" charset="-128"/>
                <a:ea typeface="MS UI Gothic" panose="020B0600070205080204" pitchFamily="34" charset="-128"/>
              </a:rPr>
              <a:t>Payload capacity of drones.</a:t>
            </a:r>
          </a:p>
          <a:p>
            <a:pPr indent="-437515" algn="just">
              <a:lnSpc>
                <a:spcPct val="200000"/>
              </a:lnSpc>
              <a:buSzPts val="1700"/>
              <a:buChar char="➢"/>
            </a:pPr>
            <a:r>
              <a:rPr lang="en" sz="2800" dirty="0">
                <a:latin typeface="MS UI Gothic" panose="020B0600070205080204" pitchFamily="34" charset="-128"/>
                <a:ea typeface="MS UI Gothic" panose="020B0600070205080204" pitchFamily="34" charset="-128"/>
              </a:rPr>
              <a:t>Automatic Crop Detection/Monitoring.</a:t>
            </a:r>
          </a:p>
        </p:txBody>
      </p:sp>
      <p:sp>
        <p:nvSpPr>
          <p:cNvPr id="1048610" name="Google Shape;123;p38"/>
          <p:cNvSpPr txBox="1"/>
          <p:nvPr/>
        </p:nvSpPr>
        <p:spPr>
          <a:xfrm>
            <a:off x="6571730" y="1336768"/>
            <a:ext cx="5002530" cy="695761"/>
          </a:xfrm>
          <a:prstGeom prst="rect">
            <a:avLst/>
          </a:prstGeom>
          <a:noFill/>
          <a:ln>
            <a:noFill/>
          </a:ln>
        </p:spPr>
        <p:txBody>
          <a:bodyPr spcFirstLastPara="1" wrap="square" lIns="118853" tIns="118853" rIns="118853" bIns="118853" anchor="t" anchorCtr="0">
            <a:noAutofit/>
          </a:bodyPr>
          <a:lstStyle/>
          <a:p>
            <a:pPr marL="156845" algn="ctr">
              <a:lnSpc>
                <a:spcPct val="150000"/>
              </a:lnSpc>
              <a:buClr>
                <a:schemeClr val="accent1"/>
              </a:buClr>
              <a:buSzPts val="1700"/>
            </a:pPr>
            <a:endParaRPr sz="182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048613" name="Google Shape;96;p7"/>
          <p:cNvSpPr txBox="1">
            <a:spLocks noGrp="1"/>
          </p:cNvSpPr>
          <p:nvPr>
            <p:ph type="title"/>
          </p:nvPr>
        </p:nvSpPr>
        <p:spPr>
          <a:xfrm>
            <a:off x="0" y="782818"/>
            <a:ext cx="9995310" cy="695760"/>
          </a:xfrm>
          <a:prstGeom prst="rect">
            <a:avLst/>
          </a:prstGeom>
          <a:noFill/>
          <a:ln>
            <a:noFill/>
          </a:ln>
        </p:spPr>
        <p:txBody>
          <a:bodyPr spcFirstLastPara="1" wrap="square" lIns="118853" tIns="118853" rIns="118853" bIns="118853" anchor="t" anchorCtr="0">
            <a:noAutofit/>
          </a:bodyPr>
          <a:lstStyle/>
          <a:p>
            <a:r>
              <a:rPr lang="en" dirty="0"/>
              <a:t>   </a:t>
            </a:r>
            <a:r>
              <a:rPr lang="en" sz="4000" b="1" dirty="0">
                <a:latin typeface="MS UI Gothic" panose="020B0600070205080204" pitchFamily="34" charset="-128"/>
                <a:ea typeface="MS UI Gothic" panose="020B0600070205080204" pitchFamily="34" charset="-128"/>
              </a:rPr>
              <a:t>OBJECTIVE</a:t>
            </a:r>
          </a:p>
        </p:txBody>
      </p:sp>
      <p:sp>
        <p:nvSpPr>
          <p:cNvPr id="4" name="Google Shape;131;p17">
            <a:extLst>
              <a:ext uri="{FF2B5EF4-FFF2-40B4-BE49-F238E27FC236}">
                <a16:creationId xmlns:a16="http://schemas.microsoft.com/office/drawing/2014/main" id="{00D41DDD-0C4D-4284-B565-35CDA7B425F7}"/>
              </a:ext>
            </a:extLst>
          </p:cNvPr>
          <p:cNvSpPr txBox="1">
            <a:spLocks noGrp="1"/>
          </p:cNvSpPr>
          <p:nvPr>
            <p:ph type="body" idx="1"/>
          </p:nvPr>
        </p:nvSpPr>
        <p:spPr>
          <a:xfrm>
            <a:off x="1511132" y="1771173"/>
            <a:ext cx="7293821" cy="4651782"/>
          </a:xfrm>
          <a:prstGeom prst="rect">
            <a:avLst/>
          </a:prstGeom>
        </p:spPr>
        <p:txBody>
          <a:bodyPr spcFirstLastPara="1" wrap="square" lIns="118853" tIns="59410" rIns="118853" bIns="59410" anchor="t" anchorCtr="0">
            <a:normAutofit/>
          </a:bodyPr>
          <a:lstStyle/>
          <a:p>
            <a:pPr marL="605790" indent="-457200">
              <a:lnSpc>
                <a:spcPct val="200000"/>
              </a:lnSpc>
              <a:spcBef>
                <a:spcPts val="468"/>
              </a:spcBef>
              <a:buClr>
                <a:srgbClr val="7030A0"/>
              </a:buClr>
              <a:buSzPct val="100000"/>
              <a:buFont typeface="Wingdings" panose="05000000000000000000" pitchFamily="2" charset="2"/>
              <a:buChar char="Ø"/>
            </a:pPr>
            <a:r>
              <a:rPr lang="en-US" sz="2800" dirty="0">
                <a:solidFill>
                  <a:schemeClr val="tx1">
                    <a:lumMod val="95000"/>
                    <a:lumOff val="5000"/>
                  </a:schemeClr>
                </a:solidFill>
                <a:latin typeface="MS UI Gothic" panose="020B0600070205080204" pitchFamily="34" charset="-128"/>
                <a:ea typeface="MS UI Gothic" panose="020B0600070205080204" pitchFamily="34" charset="-128"/>
              </a:rPr>
              <a:t>Drone capable of carrying payload of 5 kg.</a:t>
            </a:r>
            <a:endParaRPr sz="2800" dirty="0">
              <a:solidFill>
                <a:schemeClr val="tx1">
                  <a:lumMod val="95000"/>
                  <a:lumOff val="5000"/>
                </a:schemeClr>
              </a:solidFill>
              <a:latin typeface="MS UI Gothic" panose="020B0600070205080204" pitchFamily="34" charset="-128"/>
              <a:ea typeface="MS UI Gothic" panose="020B0600070205080204" pitchFamily="34" charset="-128"/>
            </a:endParaRPr>
          </a:p>
          <a:p>
            <a:pPr marL="605790" indent="-457200">
              <a:lnSpc>
                <a:spcPct val="200000"/>
              </a:lnSpc>
              <a:buClr>
                <a:srgbClr val="7030A0"/>
              </a:buClr>
              <a:buSzPct val="100000"/>
              <a:buFont typeface="Wingdings" panose="05000000000000000000" pitchFamily="2" charset="2"/>
              <a:buChar char="Ø"/>
            </a:pPr>
            <a:r>
              <a:rPr lang="en-US" sz="2800" dirty="0">
                <a:solidFill>
                  <a:schemeClr val="tx1">
                    <a:lumMod val="95000"/>
                    <a:lumOff val="5000"/>
                  </a:schemeClr>
                </a:solidFill>
                <a:latin typeface="MS UI Gothic" panose="020B0600070205080204" pitchFamily="34" charset="-128"/>
                <a:ea typeface="MS UI Gothic" panose="020B0600070205080204" pitchFamily="34" charset="-128"/>
              </a:rPr>
              <a:t>Drone with ability to detect a sapling autonomously.</a:t>
            </a:r>
            <a:endParaRPr sz="2800" dirty="0">
              <a:solidFill>
                <a:schemeClr val="tx1">
                  <a:lumMod val="95000"/>
                  <a:lumOff val="5000"/>
                </a:schemeClr>
              </a:solidFill>
              <a:latin typeface="MS UI Gothic" panose="020B0600070205080204" pitchFamily="34" charset="-128"/>
              <a:ea typeface="MS UI Gothic" panose="020B0600070205080204" pitchFamily="34" charset="-128"/>
            </a:endParaRPr>
          </a:p>
          <a:p>
            <a:pPr marL="605790" indent="-457200">
              <a:lnSpc>
                <a:spcPct val="200000"/>
              </a:lnSpc>
              <a:buClr>
                <a:srgbClr val="7030A0"/>
              </a:buClr>
              <a:buSzPct val="100000"/>
              <a:buFont typeface="Wingdings" panose="05000000000000000000" pitchFamily="2" charset="2"/>
              <a:buChar char="Ø"/>
            </a:pPr>
            <a:r>
              <a:rPr lang="en-US" sz="2800" dirty="0">
                <a:solidFill>
                  <a:schemeClr val="tx1">
                    <a:lumMod val="95000"/>
                    <a:lumOff val="5000"/>
                  </a:schemeClr>
                </a:solidFill>
                <a:latin typeface="MS UI Gothic" panose="020B0600070205080204" pitchFamily="34" charset="-128"/>
                <a:ea typeface="MS UI Gothic" panose="020B0600070205080204" pitchFamily="34" charset="-128"/>
              </a:rPr>
              <a:t>Reducing the cost required for the drone compared to present solutions.</a:t>
            </a:r>
            <a:endParaRPr sz="2800" dirty="0">
              <a:solidFill>
                <a:schemeClr val="tx1">
                  <a:lumMod val="95000"/>
                  <a:lumOff val="5000"/>
                </a:schemeClr>
              </a:solidFill>
              <a:latin typeface="MS UI Gothic" panose="020B0600070205080204" pitchFamily="34" charset="-128"/>
              <a:ea typeface="MS UI Gothic" panose="020B0600070205080204" pitchFamily="34" charset="-128"/>
            </a:endParaRPr>
          </a:p>
          <a:p>
            <a:pPr indent="0">
              <a:spcBef>
                <a:spcPts val="468"/>
              </a:spcBef>
              <a:buNone/>
            </a:pPr>
            <a:endParaRPr dirty="0">
              <a:solidFill>
                <a:schemeClr val="tx1">
                  <a:lumMod val="95000"/>
                  <a:lumOff val="5000"/>
                </a:schemeClr>
              </a:solidFill>
              <a:latin typeface="MS UI Gothic" panose="020B0600070205080204" pitchFamily="34" charset="-128"/>
              <a:ea typeface="MS UI Gothic"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048613" name="Google Shape;96;p7"/>
          <p:cNvSpPr txBox="1">
            <a:spLocks noGrp="1"/>
          </p:cNvSpPr>
          <p:nvPr>
            <p:ph type="title"/>
          </p:nvPr>
        </p:nvSpPr>
        <p:spPr>
          <a:xfrm>
            <a:off x="143838" y="-7118"/>
            <a:ext cx="9995310" cy="695760"/>
          </a:xfrm>
          <a:prstGeom prst="rect">
            <a:avLst/>
          </a:prstGeom>
          <a:noFill/>
          <a:ln>
            <a:noFill/>
          </a:ln>
        </p:spPr>
        <p:txBody>
          <a:bodyPr spcFirstLastPara="1" wrap="square" lIns="118853" tIns="118853" rIns="118853" bIns="118853" anchor="t" anchorCtr="0">
            <a:noAutofit/>
          </a:bodyPr>
          <a:lstStyle/>
          <a:p>
            <a:r>
              <a:rPr lang="en" sz="3600" b="1" u="sng" dirty="0">
                <a:latin typeface="Arial Rounded MT Bold" panose="020F0704030504030204" pitchFamily="34" charset="0"/>
              </a:rPr>
              <a:t>Block Diagram</a:t>
            </a:r>
            <a:endParaRPr lang="en" sz="4400" b="1" u="sng" dirty="0">
              <a:latin typeface="Arial Rounded MT Bold" panose="020F0704030504030204" pitchFamily="34" charset="0"/>
              <a:ea typeface="MS UI Gothic" panose="020B0600070205080204" pitchFamily="34" charset="-128"/>
            </a:endParaRPr>
          </a:p>
        </p:txBody>
      </p:sp>
      <p:graphicFrame>
        <p:nvGraphicFramePr>
          <p:cNvPr id="26" name="Diagram 25">
            <a:extLst>
              <a:ext uri="{FF2B5EF4-FFF2-40B4-BE49-F238E27FC236}">
                <a16:creationId xmlns:a16="http://schemas.microsoft.com/office/drawing/2014/main" id="{9DFEB80F-128A-461C-BAA8-79CE62F7EB84}"/>
              </a:ext>
            </a:extLst>
          </p:cNvPr>
          <p:cNvGraphicFramePr/>
          <p:nvPr>
            <p:extLst>
              <p:ext uri="{D42A27DB-BD31-4B8C-83A1-F6EECF244321}">
                <p14:modId xmlns:p14="http://schemas.microsoft.com/office/powerpoint/2010/main" val="3365286187"/>
              </p:ext>
            </p:extLst>
          </p:nvPr>
        </p:nvGraphicFramePr>
        <p:xfrm>
          <a:off x="1556535" y="-7118"/>
          <a:ext cx="10645741" cy="65671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Oval 31">
            <a:extLst>
              <a:ext uri="{FF2B5EF4-FFF2-40B4-BE49-F238E27FC236}">
                <a16:creationId xmlns:a16="http://schemas.microsoft.com/office/drawing/2014/main" id="{7783FAF7-A3FA-4E9A-BA90-57530307F680}"/>
              </a:ext>
            </a:extLst>
          </p:cNvPr>
          <p:cNvSpPr/>
          <p:nvPr/>
        </p:nvSpPr>
        <p:spPr>
          <a:xfrm>
            <a:off x="924674" y="1469204"/>
            <a:ext cx="1263722" cy="339048"/>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1823218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TotalTime>
  <Words>1031</Words>
  <Application>Microsoft Office PowerPoint</Application>
  <PresentationFormat>Custom</PresentationFormat>
  <Paragraphs>123</Paragraphs>
  <Slides>18</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MS UI Gothic</vt:lpstr>
      <vt:lpstr>Arial</vt:lpstr>
      <vt:lpstr>Arial Black</vt:lpstr>
      <vt:lpstr>Arial Rounded MT Bold</vt:lpstr>
      <vt:lpstr>Calibri</vt:lpstr>
      <vt:lpstr>Comic Sans MS</vt:lpstr>
      <vt:lpstr>Lato</vt:lpstr>
      <vt:lpstr>Raleway</vt:lpstr>
      <vt:lpstr>Wingdings</vt:lpstr>
      <vt:lpstr>Office Theme</vt:lpstr>
      <vt:lpstr> Department of Electronics and Telecommunication (E&amp;TC) Engineering Academic Year 2021-22</vt:lpstr>
      <vt:lpstr>INDEX</vt:lpstr>
      <vt:lpstr>INTRODUCTION</vt:lpstr>
      <vt:lpstr>PROBLEM STATEMENT</vt:lpstr>
      <vt:lpstr>LITERATURE SURVEY</vt:lpstr>
      <vt:lpstr>PowerPoint Presentation</vt:lpstr>
      <vt:lpstr>OUTCOME OF LITERATURE SURVEY</vt:lpstr>
      <vt:lpstr>   OBJECTIVE</vt:lpstr>
      <vt:lpstr>Block Diagram</vt:lpstr>
      <vt:lpstr>FLOWCHART</vt:lpstr>
      <vt:lpstr>METHODOLOGY</vt:lpstr>
      <vt:lpstr>METHODOLOGY</vt:lpstr>
      <vt:lpstr>Hardware/Software</vt:lpstr>
      <vt:lpstr>ADVANTAGES</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Sudhir Pawar</cp:lastModifiedBy>
  <cp:revision>23</cp:revision>
  <dcterms:modified xsi:type="dcterms:W3CDTF">2022-03-08T18:32:49Z</dcterms:modified>
</cp:coreProperties>
</file>