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8872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FD2D8C-6929-479E-83F5-74A9B90765D8}">
  <a:tblStyle styleId="{72FD2D8C-6929-479E-83F5-74A9B90765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24" y="1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158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2e287fa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2e287fa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f2e287fa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2e287f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2e287f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f2e287faf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2e287f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f2e287f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f2e287fa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f2e287f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f2e287f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f2e287fa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2e287f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f2e287f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f2e287faf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2e287fa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2e287fa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ef2e287faf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680618" y="-1486057"/>
            <a:ext cx="4525963" cy="1069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029767" y="1863092"/>
            <a:ext cx="5851525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581467" y="-712469"/>
            <a:ext cx="5851525" cy="78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52501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042660" y="1600201"/>
            <a:ext cx="52501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94360" y="2174875"/>
            <a:ext cx="525224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038533" y="1535113"/>
            <a:ext cx="52543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038533" y="2174875"/>
            <a:ext cx="52543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647565" y="273051"/>
            <a:ext cx="664527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94361" y="1435101"/>
            <a:ext cx="391080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29974" y="612775"/>
            <a:ext cx="713232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29974" y="5367338"/>
            <a:ext cx="713232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55370" y="166255"/>
            <a:ext cx="9677400" cy="74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479295" y="914400"/>
            <a:ext cx="68295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Canopy Detection and Spraying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1" name="Google Shape;91;p13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0" y="140855"/>
            <a:ext cx="220867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266" y="128155"/>
            <a:ext cx="1596184" cy="140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3"/>
          <p:cNvGraphicFramePr/>
          <p:nvPr/>
        </p:nvGraphicFramePr>
        <p:xfrm>
          <a:off x="1404819" y="4419600"/>
          <a:ext cx="9199125" cy="2057400"/>
        </p:xfrm>
        <a:graphic>
          <a:graphicData uri="http://schemas.openxmlformats.org/drawingml/2006/table">
            <a:tbl>
              <a:tblPr>
                <a:noFill/>
                <a:tableStyleId>{72FD2D8C-6929-479E-83F5-74A9B90765D8}</a:tableStyleId>
              </a:tblPr>
              <a:tblGrid>
                <a:gridCol w="9199125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Funded by,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Innovation and Entrepreneurship Development Cell</a:t>
                      </a:r>
                      <a:endParaRPr sz="20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Sandip Foundation's, Sandip Institute of Technology &amp; Research Centre    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Mahiravani, Trimbak Road, Nashik 422213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Supported by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Department of Science and Technology, Government of India, New Delhi</a:t>
                      </a:r>
                      <a:endParaRPr sz="2000" b="0" u="none" strike="noStrike" cap="none">
                        <a:solidFill>
                          <a:srgbClr val="97480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14300" marR="114300" marT="0" marB="0">
                    <a:lnL w="1270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1933450" y="2438400"/>
            <a:ext cx="83210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Abhishek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Patil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Asit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Bhate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Sudhir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Pawar</a:t>
            </a: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72820" y="3505200"/>
            <a:ext cx="83210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Gayatri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Phade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Dr.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Omkar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Vaidya</a:t>
            </a: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011978" y="112753"/>
            <a:ext cx="5486400" cy="72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rgia"/>
              <a:buNone/>
            </a:pPr>
            <a:r>
              <a:rPr lang="en-US" sz="3600" b="1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Content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905000"/>
            <a:ext cx="8412480" cy="416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About Idea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Problems Statement (Problems on which you are working for)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Objective &amp; Solution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About Social Impact of your project (how it will benefit for society)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Proposed Data Flow of Process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Current Working Roadmap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Details of Milestone Achieved &amp; Plan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3" name="Google Shape;103;p14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5806" y="177800"/>
            <a:ext cx="1431551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266" y="128155"/>
            <a:ext cx="976535" cy="86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Idea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idea is to make a drone capable of flying while carrying a payload containing </a:t>
            </a:r>
            <a:r>
              <a:rPr lang="en-US" dirty="0" smtClean="0"/>
              <a:t>pesticide. With </a:t>
            </a:r>
            <a:r>
              <a:rPr lang="en-US" dirty="0"/>
              <a:t>the ability to detect and sapling and spraying only the required amount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past, there </a:t>
            </a:r>
            <a:r>
              <a:rPr lang="en-US" dirty="0"/>
              <a:t>have been incidents in the news recently where farmers got injured and had to be hospitalized due to the hand spraying of chemical </a:t>
            </a:r>
            <a:r>
              <a:rPr lang="en-US" dirty="0" smtClean="0"/>
              <a:t>fertilizers. Hand </a:t>
            </a:r>
            <a:r>
              <a:rPr lang="en-US" dirty="0"/>
              <a:t>Spraying method for fertilizer is also inefficient as it causes overuse and thus decreasing soil’s nutrients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We alleviated above issues in our prototype.</a:t>
            </a:r>
            <a:endParaRPr lang="en-US" dirty="0"/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3" name="Google Shape;113;p15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1406" y="261375"/>
            <a:ext cx="1431551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41" y="274655"/>
            <a:ext cx="976535" cy="86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None/>
            </a:pPr>
            <a:r>
              <a:rPr lang="en-US" dirty="0"/>
              <a:t>To design and develop cost effective agriculture drone for </a:t>
            </a:r>
            <a:r>
              <a:rPr lang="en-US" dirty="0" smtClean="0"/>
              <a:t>sapling </a:t>
            </a:r>
            <a:r>
              <a:rPr lang="en-US" dirty="0"/>
              <a:t>detection and pesticides spraying purpose </a:t>
            </a:r>
            <a:r>
              <a:rPr lang="en-US" dirty="0" smtClean="0"/>
              <a:t>with the </a:t>
            </a:r>
            <a:r>
              <a:rPr lang="en-US" dirty="0"/>
              <a:t>help of High Speed STM32 processor along with BLDC motors, Li-Po batteries, ESCs pesticides tank, </a:t>
            </a:r>
            <a:r>
              <a:rPr lang="en-US" dirty="0" smtClean="0"/>
              <a:t>pump and </a:t>
            </a:r>
            <a:r>
              <a:rPr lang="en-US" dirty="0"/>
              <a:t>propellers and in the end to train the farmers to operate the drones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3" name="Google Shape;123;p16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0627" y="324295"/>
            <a:ext cx="1372323" cy="88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900" y="274650"/>
            <a:ext cx="936132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 and Solution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Drone capable of carrying payload of 5 kg.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Drone with ability to detect a sapling autonomously.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Reducing the cost required for the drone compared to present solutions.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3" name="Google Shape;133;p17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0364" y="261370"/>
            <a:ext cx="1362586" cy="88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50" y="274650"/>
            <a:ext cx="929490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Impact </a:t>
            </a:r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To help </a:t>
            </a:r>
            <a:r>
              <a:rPr lang="en-US" dirty="0"/>
              <a:t>Farmers by easing an essential task.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To maintain </a:t>
            </a:r>
            <a:r>
              <a:rPr lang="en-US" dirty="0"/>
              <a:t>fertility of the soil by giving just the right amount of pesticides.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To develop </a:t>
            </a:r>
            <a:r>
              <a:rPr lang="en-US" dirty="0" err="1" smtClean="0"/>
              <a:t>Agridrone</a:t>
            </a:r>
            <a:r>
              <a:rPr lang="en-US" dirty="0" smtClean="0"/>
              <a:t> sprayer which use less fertilizers </a:t>
            </a:r>
            <a:r>
              <a:rPr lang="en-US" dirty="0"/>
              <a:t>and pesticides </a:t>
            </a:r>
            <a:r>
              <a:rPr lang="en-US" dirty="0" smtClean="0"/>
              <a:t>that </a:t>
            </a:r>
            <a:r>
              <a:rPr lang="en-US" dirty="0"/>
              <a:t>saving money.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To use the open </a:t>
            </a:r>
            <a:r>
              <a:rPr lang="en-US" dirty="0"/>
              <a:t>source technology helps in increasing technology access.</a:t>
            </a:r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3" name="Google Shape;143;p18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0364" y="324295"/>
            <a:ext cx="1362586" cy="88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50" y="274650"/>
            <a:ext cx="929490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 achieved and Plan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 are successful in making the first prototype capable of flying some payload.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next step is going to make a prototype which can carry significantly more payload.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3" name="Google Shape;153;p19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0364" y="426470"/>
            <a:ext cx="1362586" cy="88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50" y="376825"/>
            <a:ext cx="929490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594360" y="274638"/>
            <a:ext cx="10698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594360" y="1600201"/>
            <a:ext cx="1069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There were many problems faced during the project right from availability of the </a:t>
            </a:r>
            <a:r>
              <a:rPr lang="en-US" dirty="0" smtClean="0"/>
              <a:t>components because of pandemic the </a:t>
            </a:r>
            <a:r>
              <a:rPr lang="en-US" dirty="0"/>
              <a:t>international shipping has been affected.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Payload management for the drone. 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19160" y="6356351"/>
            <a:ext cx="2773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3" name="Google Shape;163;p20" descr="E:\Final (07.08.2021)-JAP\22. Letter Head-Logo and Signing Sample\DS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0364" y="324295"/>
            <a:ext cx="1362586" cy="88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50" y="274650"/>
            <a:ext cx="929490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Custom</PresentationFormat>
  <Paragraphs>54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Content</vt:lpstr>
      <vt:lpstr>About Idea </vt:lpstr>
      <vt:lpstr>Problem Statement</vt:lpstr>
      <vt:lpstr>Objective and Solution</vt:lpstr>
      <vt:lpstr>Social Impact </vt:lpstr>
      <vt:lpstr>Milestone achieved and Plan</vt:lpstr>
      <vt:lpstr>Challenges Faced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Snehal Vaidya</cp:lastModifiedBy>
  <cp:revision>1</cp:revision>
  <dcterms:modified xsi:type="dcterms:W3CDTF">2021-09-14T11:34:47Z</dcterms:modified>
</cp:coreProperties>
</file>