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5027"/>
            <a:ext cx="7772400" cy="377190"/>
          </a:xfrm>
        </p:spPr>
        <p:txBody>
          <a:bodyPr>
            <a:normAutofit/>
          </a:bodyPr>
          <a:lstStyle/>
          <a:p>
            <a:r>
              <a:rPr lang="en-US" sz="1800" b="1" spc="-1" dirty="0" smtClean="0">
                <a:solidFill>
                  <a:srgbClr val="002060"/>
                </a:solidFill>
                <a:latin typeface="Palatino Linotype" panose="02040502050505030304"/>
                <a:ea typeface="Palatino Linotype" panose="02040502050505030304"/>
                <a:cs typeface="+mn-cs"/>
              </a:rPr>
              <a:t>SITRC- SPPU Start-up </a:t>
            </a:r>
            <a:r>
              <a:rPr lang="en-US" sz="1800" b="1" spc="-1" dirty="0">
                <a:solidFill>
                  <a:srgbClr val="002060"/>
                </a:solidFill>
                <a:latin typeface="Palatino Linotype" panose="02040502050505030304"/>
                <a:ea typeface="Palatino Linotype" panose="02040502050505030304"/>
                <a:cs typeface="+mn-cs"/>
              </a:rPr>
              <a:t>&amp; Innovation Cell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050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:\Users\IEDCNK\Desktop\SPPU II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42010"/>
            <a:ext cx="1422400" cy="80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EDCNK\Desktop\SPPU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066800" cy="61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2;p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14400" cy="872762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42570" y="228600"/>
            <a:ext cx="6506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spc="-1" dirty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  <a:t>Sandip Foundation’s</a:t>
            </a:r>
            <a:br>
              <a:rPr lang="en-IN" b="1" spc="-1" dirty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</a:br>
            <a:r>
              <a:rPr lang="en-IN" b="1" spc="-1" dirty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  <a:t>Sandip Institute of Technology and Research </a:t>
            </a:r>
            <a:r>
              <a:rPr lang="en-IN" b="1" spc="-1" dirty="0" smtClean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  <a:t>Centre, </a:t>
            </a:r>
            <a:r>
              <a:rPr lang="en-IN" b="1" spc="-1" dirty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  <a:t>N</a:t>
            </a:r>
            <a:r>
              <a:rPr lang="en-IN" b="1" spc="-1" dirty="0" smtClean="0">
                <a:solidFill>
                  <a:srgbClr val="FF0000"/>
                </a:solidFill>
                <a:latin typeface="Palatino Linotype" panose="02040502050505030304"/>
                <a:ea typeface="Palatino Linotype" panose="02040502050505030304"/>
              </a:rPr>
              <a:t>ashik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SITRC- SPPU Start-up &amp; Innovation Cell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SITRC- SPPU Start-up &amp; Innovation Cell</dc:title>
  <dc:creator>IEDC-TBI</dc:creator>
  <cp:lastModifiedBy>IEDCNK</cp:lastModifiedBy>
  <cp:revision>1</cp:revision>
  <dcterms:created xsi:type="dcterms:W3CDTF">2006-08-16T00:00:00Z</dcterms:created>
  <dcterms:modified xsi:type="dcterms:W3CDTF">2021-12-08T08:20:58Z</dcterms:modified>
</cp:coreProperties>
</file>