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5143500" cx="9144000"/>
  <p:notesSz cx="6858000" cy="9144000"/>
  <p:embeddedFontLst>
    <p:embeddedFont>
      <p:font typeface="Lato" charset="0"/>
      <p:regular r:id="rId22"/>
      <p:bold r:id="rId23"/>
      <p:italic r:id="rId24"/>
      <p:boldItalic r:id="rId25"/>
    </p:embeddedFont>
    <p:embeddedFont>
      <p:font typeface="Raleway" charset="0"/>
      <p:regular r:id="rId26"/>
      <p:bold r:id="rId27"/>
      <p:italic r:id="rId28"/>
      <p:boldItalic r:id="rId29"/>
    </p:embeddedFont>
    <p:embeddedFont>
      <p:font typeface="Palatino Linotype" pitchFamily="18" charset="0"/>
      <p:regular r:id="rId30"/>
      <p:bold r:id="rId31"/>
      <p:italic r:id="rId32"/>
      <p:boldItalic r:id="rId33"/>
    </p:embeddedFont>
    <p:embeddedFont>
      <p:font typeface="Calibri" pitchFamily="34" charset="0"/>
      <p:regular r:id="rId34"/>
      <p:bold r:id="rId35"/>
      <p:italic r:id="rId36"/>
      <p:boldItalic r:id="rId37"/>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B5B5EBD-A116-41CB-8D12-34C43CE3D089}"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245" autoAdjust="0"/>
    <p:restoredTop sz="94660"/>
  </p:normalViewPr>
  <p:slideViewPr>
    <p:cSldViewPr snapToGrid="0">
      <p:cViewPr varScale="1">
        <p:scale>
          <a:sx n="115" d="100"/>
          <a:sy n="115" d="100"/>
        </p:scale>
        <p:origin x="-702" y="-10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font" Target="fonts/font1.fntdata"/><Relationship Id="rId23" Type="http://schemas.openxmlformats.org/officeDocument/2006/relationships/font" Target="fonts/font2.fntdata"/><Relationship Id="rId24" Type="http://schemas.openxmlformats.org/officeDocument/2006/relationships/font" Target="fonts/font3.fntdata"/><Relationship Id="rId25" Type="http://schemas.openxmlformats.org/officeDocument/2006/relationships/font" Target="fonts/font4.fntdata"/><Relationship Id="rId26" Type="http://schemas.openxmlformats.org/officeDocument/2006/relationships/font" Target="fonts/font5.fntdata"/><Relationship Id="rId27" Type="http://schemas.openxmlformats.org/officeDocument/2006/relationships/font" Target="fonts/font6.fntdata"/><Relationship Id="rId28" Type="http://schemas.openxmlformats.org/officeDocument/2006/relationships/font" Target="fonts/font7.fntdata"/><Relationship Id="rId29" Type="http://schemas.openxmlformats.org/officeDocument/2006/relationships/font" Target="fonts/font8.fntdata"/><Relationship Id="rId30" Type="http://schemas.openxmlformats.org/officeDocument/2006/relationships/font" Target="fonts/font9.fntdata"/><Relationship Id="rId31" Type="http://schemas.openxmlformats.org/officeDocument/2006/relationships/font" Target="fonts/font10.fntdata"/><Relationship Id="rId32" Type="http://schemas.openxmlformats.org/officeDocument/2006/relationships/font" Target="fonts/font11.fntdata"/><Relationship Id="rId33" Type="http://schemas.openxmlformats.org/officeDocument/2006/relationships/font" Target="fonts/font12.fntdata"/><Relationship Id="rId34" Type="http://schemas.openxmlformats.org/officeDocument/2006/relationships/font" Target="fonts/font13.fntdata"/><Relationship Id="rId35" Type="http://schemas.openxmlformats.org/officeDocument/2006/relationships/font" Target="fonts/font14.fntdata"/><Relationship Id="rId36" Type="http://schemas.openxmlformats.org/officeDocument/2006/relationships/font" Target="fonts/font15.fntdata"/><Relationship Id="rId37" Type="http://schemas.openxmlformats.org/officeDocument/2006/relationships/font" Target="fonts/font16.fntdata"/><Relationship Id="rId38" Type="http://schemas.openxmlformats.org/officeDocument/2006/relationships/tableStyles" Target="tableStyle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07" name="Shape 2"/>
        <p:cNvGrpSpPr/>
        <p:nvPr/>
      </p:nvGrpSpPr>
      <p:grpSpPr>
        <a:xfrm>
          <a:off x="0" y="0"/>
          <a:ext cx="0" cy="0"/>
          <a:chOff x="0" y="0"/>
          <a:chExt cx="0" cy="0"/>
        </a:xfrm>
      </p:grpSpPr>
      <p:sp>
        <p:nvSpPr>
          <p:cNvPr id="1048706" name="Google Shape;3;n"/>
          <p:cNvSpPr>
            <a:spLocks noChangeAspect="1" noRot="1" noGrp="1"/>
          </p:cNvSpPr>
          <p:nvPr>
            <p:ph type="sldImg" idx="2"/>
          </p:nvPr>
        </p:nvSpPr>
        <p:spPr>
          <a:xfrm>
            <a:off x="381256" y="685800"/>
            <a:ext cx="6096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7"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73"/>
        <p:cNvGrpSpPr/>
        <p:nvPr/>
      </p:nvGrpSpPr>
      <p:grpSpPr>
        <a:xfrm>
          <a:off x="0" y="0"/>
          <a:ext cx="0" cy="0"/>
          <a:chOff x="0" y="0"/>
          <a:chExt cx="0" cy="0"/>
        </a:xfrm>
      </p:grpSpPr>
      <p:sp>
        <p:nvSpPr>
          <p:cNvPr id="1048587" name="Google Shape;74;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8" name="Google Shape;75;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43"/>
        <p:cNvGrpSpPr/>
        <p:nvPr/>
      </p:nvGrpSpPr>
      <p:grpSpPr>
        <a:xfrm>
          <a:off x="0" y="0"/>
          <a:ext cx="0" cy="0"/>
          <a:chOff x="0" y="0"/>
          <a:chExt cx="0" cy="0"/>
        </a:xfrm>
      </p:grpSpPr>
      <p:sp>
        <p:nvSpPr>
          <p:cNvPr id="1048634" name="Google Shape;144;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5" name="Google Shape;145;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30"/>
        <p:cNvGrpSpPr/>
        <p:nvPr/>
      </p:nvGrpSpPr>
      <p:grpSpPr>
        <a:xfrm>
          <a:off x="0" y="0"/>
          <a:ext cx="0" cy="0"/>
          <a:chOff x="0" y="0"/>
          <a:chExt cx="0" cy="0"/>
        </a:xfrm>
      </p:grpSpPr>
      <p:sp>
        <p:nvSpPr>
          <p:cNvPr id="1048639" name="Google Shape;131;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0" name="Google Shape;132;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37"/>
        <p:cNvGrpSpPr/>
        <p:nvPr/>
      </p:nvGrpSpPr>
      <p:grpSpPr>
        <a:xfrm>
          <a:off x="0" y="0"/>
          <a:ext cx="0" cy="0"/>
          <a:chOff x="0" y="0"/>
          <a:chExt cx="0" cy="0"/>
        </a:xfrm>
      </p:grpSpPr>
      <p:sp>
        <p:nvSpPr>
          <p:cNvPr id="1048643" name="Google Shape;138;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4" name="Google Shape;139;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59"/>
        <p:cNvGrpSpPr/>
        <p:nvPr/>
      </p:nvGrpSpPr>
      <p:grpSpPr>
        <a:xfrm>
          <a:off x="0" y="0"/>
          <a:ext cx="0" cy="0"/>
          <a:chOff x="0" y="0"/>
          <a:chExt cx="0" cy="0"/>
        </a:xfrm>
      </p:grpSpPr>
      <p:sp>
        <p:nvSpPr>
          <p:cNvPr id="1048647" name="Google Shape;160;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8" name="Google Shape;161;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208"/>
        <p:cNvGrpSpPr/>
        <p:nvPr/>
      </p:nvGrpSpPr>
      <p:grpSpPr>
        <a:xfrm>
          <a:off x="0" y="0"/>
          <a:ext cx="0" cy="0"/>
          <a:chOff x="0" y="0"/>
          <a:chExt cx="0" cy="0"/>
        </a:xfrm>
      </p:grpSpPr>
      <p:sp>
        <p:nvSpPr>
          <p:cNvPr id="1048652" name="Google Shape;209;gd14534fa1c_0_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3" name="Google Shape;210;gd14534fa1c_0_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226"/>
        <p:cNvGrpSpPr/>
        <p:nvPr/>
      </p:nvGrpSpPr>
      <p:grpSpPr>
        <a:xfrm>
          <a:off x="0" y="0"/>
          <a:ext cx="0" cy="0"/>
          <a:chOff x="0" y="0"/>
          <a:chExt cx="0" cy="0"/>
        </a:xfrm>
      </p:grpSpPr>
      <p:sp>
        <p:nvSpPr>
          <p:cNvPr id="1048656" name="Google Shape;227;p4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7" name="Google Shape;228;p4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226"/>
        <p:cNvGrpSpPr/>
        <p:nvPr/>
      </p:nvGrpSpPr>
      <p:grpSpPr>
        <a:xfrm>
          <a:off x="0" y="0"/>
          <a:ext cx="0" cy="0"/>
          <a:chOff x="0" y="0"/>
          <a:chExt cx="0" cy="0"/>
        </a:xfrm>
      </p:grpSpPr>
      <p:sp>
        <p:nvSpPr>
          <p:cNvPr id="1048660" name="Google Shape;227;p4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1" name="Google Shape;228;p4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238"/>
        <p:cNvGrpSpPr/>
        <p:nvPr/>
      </p:nvGrpSpPr>
      <p:grpSpPr>
        <a:xfrm>
          <a:off x="0" y="0"/>
          <a:ext cx="0" cy="0"/>
          <a:chOff x="0" y="0"/>
          <a:chExt cx="0" cy="0"/>
        </a:xfrm>
      </p:grpSpPr>
      <p:sp>
        <p:nvSpPr>
          <p:cNvPr id="1048664" name="Google Shape;239;p2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5" name="Google Shape;240;p2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244"/>
        <p:cNvGrpSpPr/>
        <p:nvPr/>
      </p:nvGrpSpPr>
      <p:grpSpPr>
        <a:xfrm>
          <a:off x="0" y="0"/>
          <a:ext cx="0" cy="0"/>
          <a:chOff x="0" y="0"/>
          <a:chExt cx="0" cy="0"/>
        </a:xfrm>
      </p:grpSpPr>
      <p:sp>
        <p:nvSpPr>
          <p:cNvPr id="1048667" name="Google Shape;245;p2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8" name="Google Shape;246;p2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249"/>
        <p:cNvGrpSpPr/>
        <p:nvPr/>
      </p:nvGrpSpPr>
      <p:grpSpPr>
        <a:xfrm>
          <a:off x="0" y="0"/>
          <a:ext cx="0" cy="0"/>
          <a:chOff x="0" y="0"/>
          <a:chExt cx="0" cy="0"/>
        </a:xfrm>
      </p:grpSpPr>
      <p:sp>
        <p:nvSpPr>
          <p:cNvPr id="1048674" name="Google Shape;250;p2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5" name="Google Shape;251;p2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80"/>
        <p:cNvGrpSpPr/>
        <p:nvPr/>
      </p:nvGrpSpPr>
      <p:grpSpPr>
        <a:xfrm>
          <a:off x="0" y="0"/>
          <a:ext cx="0" cy="0"/>
          <a:chOff x="0" y="0"/>
          <a:chExt cx="0" cy="0"/>
        </a:xfrm>
      </p:grpSpPr>
      <p:sp>
        <p:nvSpPr>
          <p:cNvPr id="1048591" name="Google Shape;81;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2" name="Google Shape;82;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86"/>
        <p:cNvGrpSpPr/>
        <p:nvPr/>
      </p:nvGrpSpPr>
      <p:grpSpPr>
        <a:xfrm>
          <a:off x="0" y="0"/>
          <a:ext cx="0" cy="0"/>
          <a:chOff x="0" y="0"/>
          <a:chExt cx="0" cy="0"/>
        </a:xfrm>
      </p:grpSpPr>
      <p:sp>
        <p:nvSpPr>
          <p:cNvPr id="1048595" name="Google Shape;87;p3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6" name="Google Shape;88;p3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98"/>
        <p:cNvGrpSpPr/>
        <p:nvPr/>
      </p:nvGrpSpPr>
      <p:grpSpPr>
        <a:xfrm>
          <a:off x="0" y="0"/>
          <a:ext cx="0" cy="0"/>
          <a:chOff x="0" y="0"/>
          <a:chExt cx="0" cy="0"/>
        </a:xfrm>
      </p:grpSpPr>
      <p:sp>
        <p:nvSpPr>
          <p:cNvPr id="1048600" name="Google Shape;99;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05"/>
        <p:cNvGrpSpPr/>
        <p:nvPr/>
      </p:nvGrpSpPr>
      <p:grpSpPr>
        <a:xfrm>
          <a:off x="0" y="0"/>
          <a:ext cx="0" cy="0"/>
          <a:chOff x="0" y="0"/>
          <a:chExt cx="0" cy="0"/>
        </a:xfrm>
      </p:grpSpPr>
      <p:sp>
        <p:nvSpPr>
          <p:cNvPr id="1048603" name="Google Shape;106;p3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107;p3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11"/>
        <p:cNvGrpSpPr/>
        <p:nvPr/>
      </p:nvGrpSpPr>
      <p:grpSpPr>
        <a:xfrm>
          <a:off x="0" y="0"/>
          <a:ext cx="0" cy="0"/>
          <a:chOff x="0" y="0"/>
          <a:chExt cx="0" cy="0"/>
        </a:xfrm>
      </p:grpSpPr>
      <p:sp>
        <p:nvSpPr>
          <p:cNvPr id="1048606" name="Google Shape;112;p3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7" name="Google Shape;113;p3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17"/>
        <p:cNvGrpSpPr/>
        <p:nvPr/>
      </p:nvGrpSpPr>
      <p:grpSpPr>
        <a:xfrm>
          <a:off x="0" y="0"/>
          <a:ext cx="0" cy="0"/>
          <a:chOff x="0" y="0"/>
          <a:chExt cx="0" cy="0"/>
        </a:xfrm>
      </p:grpSpPr>
      <p:sp>
        <p:nvSpPr>
          <p:cNvPr id="1048611" name="Google Shape;118;p3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92"/>
        <p:cNvGrpSpPr/>
        <p:nvPr/>
      </p:nvGrpSpPr>
      <p:grpSpPr>
        <a:xfrm>
          <a:off x="0" y="0"/>
          <a:ext cx="0" cy="0"/>
          <a:chOff x="0" y="0"/>
          <a:chExt cx="0" cy="0"/>
        </a:xfrm>
      </p:grpSpPr>
      <p:sp>
        <p:nvSpPr>
          <p:cNvPr id="1048615" name="Google Shape;93;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94;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24"/>
        <p:cNvGrpSpPr/>
        <p:nvPr/>
      </p:nvGrpSpPr>
      <p:grpSpPr>
        <a:xfrm>
          <a:off x="0" y="0"/>
          <a:ext cx="0" cy="0"/>
          <a:chOff x="0" y="0"/>
          <a:chExt cx="0" cy="0"/>
        </a:xfrm>
      </p:grpSpPr>
      <p:sp>
        <p:nvSpPr>
          <p:cNvPr id="1048619" name="Google Shape;125;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0" name="Google Shape;126;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23" name="Shape 9"/>
        <p:cNvGrpSpPr/>
        <p:nvPr/>
      </p:nvGrpSpPr>
      <p:grpSpPr>
        <a:xfrm>
          <a:off x="0" y="0"/>
          <a:ext cx="0" cy="0"/>
          <a:chOff x="0" y="0"/>
          <a:chExt cx="0" cy="0"/>
        </a:xfrm>
      </p:grpSpPr>
      <p:sp>
        <p:nvSpPr>
          <p:cNvPr id="1048579" name="Google Shape;10;p24"/>
          <p:cNvSpPr/>
          <p:nvPr/>
        </p:nvSpPr>
        <p:spPr>
          <a:xfrm>
            <a:off x="0" y="0"/>
            <a:ext cx="9144000" cy="4881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24" name="Google Shape;11;p24"/>
          <p:cNvGrpSpPr/>
          <p:nvPr/>
        </p:nvGrpSpPr>
        <p:grpSpPr>
          <a:xfrm>
            <a:off x="830392" y="1191256"/>
            <a:ext cx="745763" cy="45826"/>
            <a:chOff x="4580561" y="2589004"/>
            <a:chExt cx="1064464" cy="25200"/>
          </a:xfrm>
        </p:grpSpPr>
        <p:sp>
          <p:nvSpPr>
            <p:cNvPr id="1048580" name="Google Shape;12;p24"/>
            <p:cNvSpPr/>
            <p:nvPr/>
          </p:nvSpPr>
          <p:spPr>
            <a:xfrm rot="-5400000">
              <a:off x="5366325" y="2335504"/>
              <a:ext cx="25200" cy="532200"/>
            </a:xfrm>
            <a:prstGeom prst="rect"/>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81" name="Google Shape;13;p24"/>
            <p:cNvSpPr/>
            <p:nvPr/>
          </p:nvSpPr>
          <p:spPr>
            <a:xfrm rot="-5400000">
              <a:off x="4836311" y="2333254"/>
              <a:ext cx="25200" cy="536700"/>
            </a:xfrm>
            <a:prstGeom prst="rect"/>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582" name="Google Shape;14;p24"/>
          <p:cNvSpPr txBox="1">
            <a:spLocks noGrp="1"/>
          </p:cNvSpPr>
          <p:nvPr>
            <p:ph type="title"/>
          </p:nvPr>
        </p:nvSpPr>
        <p:spPr>
          <a:xfrm>
            <a:off x="729450" y="1318650"/>
            <a:ext cx="7688700" cy="5352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Clr>
                <a:schemeClr val="dk2"/>
              </a:buClr>
              <a:buSzPts val="2600"/>
              <a:buNone/>
              <a:defRPr sz="2600">
                <a:solidFill>
                  <a:schemeClr val="dk2"/>
                </a:solidFill>
              </a:defRPr>
            </a:lvl1pPr>
            <a:lvl2pPr algn="l" lvl="1">
              <a:lnSpc>
                <a:spcPct val="100000"/>
              </a:lnSpc>
              <a:spcBef>
                <a:spcPts val="0"/>
              </a:spcBef>
              <a:spcAft>
                <a:spcPts val="0"/>
              </a:spcAft>
              <a:buClr>
                <a:schemeClr val="dk2"/>
              </a:buClr>
              <a:buSzPts val="2600"/>
              <a:buNone/>
              <a:defRPr sz="2600">
                <a:solidFill>
                  <a:schemeClr val="dk2"/>
                </a:solidFill>
              </a:defRPr>
            </a:lvl2pPr>
            <a:lvl3pPr algn="l" lvl="2">
              <a:lnSpc>
                <a:spcPct val="100000"/>
              </a:lnSpc>
              <a:spcBef>
                <a:spcPts val="0"/>
              </a:spcBef>
              <a:spcAft>
                <a:spcPts val="0"/>
              </a:spcAft>
              <a:buClr>
                <a:schemeClr val="dk2"/>
              </a:buClr>
              <a:buSzPts val="2600"/>
              <a:buNone/>
              <a:defRPr sz="2600">
                <a:solidFill>
                  <a:schemeClr val="dk2"/>
                </a:solidFill>
              </a:defRPr>
            </a:lvl3pPr>
            <a:lvl4pPr algn="l" lvl="3">
              <a:lnSpc>
                <a:spcPct val="100000"/>
              </a:lnSpc>
              <a:spcBef>
                <a:spcPts val="0"/>
              </a:spcBef>
              <a:spcAft>
                <a:spcPts val="0"/>
              </a:spcAft>
              <a:buClr>
                <a:schemeClr val="dk2"/>
              </a:buClr>
              <a:buSzPts val="2600"/>
              <a:buNone/>
              <a:defRPr sz="2600">
                <a:solidFill>
                  <a:schemeClr val="dk2"/>
                </a:solidFill>
              </a:defRPr>
            </a:lvl4pPr>
            <a:lvl5pPr algn="l" lvl="4">
              <a:lnSpc>
                <a:spcPct val="100000"/>
              </a:lnSpc>
              <a:spcBef>
                <a:spcPts val="0"/>
              </a:spcBef>
              <a:spcAft>
                <a:spcPts val="0"/>
              </a:spcAft>
              <a:buClr>
                <a:schemeClr val="dk2"/>
              </a:buClr>
              <a:buSzPts val="2600"/>
              <a:buNone/>
              <a:defRPr sz="2600">
                <a:solidFill>
                  <a:schemeClr val="dk2"/>
                </a:solidFill>
              </a:defRPr>
            </a:lvl5pPr>
            <a:lvl6pPr algn="l" lvl="5">
              <a:lnSpc>
                <a:spcPct val="100000"/>
              </a:lnSpc>
              <a:spcBef>
                <a:spcPts val="0"/>
              </a:spcBef>
              <a:spcAft>
                <a:spcPts val="0"/>
              </a:spcAft>
              <a:buClr>
                <a:schemeClr val="dk2"/>
              </a:buClr>
              <a:buSzPts val="2600"/>
              <a:buNone/>
              <a:defRPr sz="2600">
                <a:solidFill>
                  <a:schemeClr val="dk2"/>
                </a:solidFill>
              </a:defRPr>
            </a:lvl6pPr>
            <a:lvl7pPr algn="l" lvl="6">
              <a:lnSpc>
                <a:spcPct val="100000"/>
              </a:lnSpc>
              <a:spcBef>
                <a:spcPts val="0"/>
              </a:spcBef>
              <a:spcAft>
                <a:spcPts val="0"/>
              </a:spcAft>
              <a:buClr>
                <a:schemeClr val="dk2"/>
              </a:buClr>
              <a:buSzPts val="2600"/>
              <a:buNone/>
              <a:defRPr sz="2600">
                <a:solidFill>
                  <a:schemeClr val="dk2"/>
                </a:solidFill>
              </a:defRPr>
            </a:lvl7pPr>
            <a:lvl8pPr algn="l" lvl="7">
              <a:lnSpc>
                <a:spcPct val="100000"/>
              </a:lnSpc>
              <a:spcBef>
                <a:spcPts val="0"/>
              </a:spcBef>
              <a:spcAft>
                <a:spcPts val="0"/>
              </a:spcAft>
              <a:buClr>
                <a:schemeClr val="dk2"/>
              </a:buClr>
              <a:buSzPts val="2600"/>
              <a:buNone/>
              <a:defRPr sz="2600">
                <a:solidFill>
                  <a:schemeClr val="dk2"/>
                </a:solidFill>
              </a:defRPr>
            </a:lvl8pPr>
            <a:lvl9pPr algn="l" lvl="8">
              <a:lnSpc>
                <a:spcPct val="100000"/>
              </a:lnSpc>
              <a:spcBef>
                <a:spcPts val="0"/>
              </a:spcBef>
              <a:spcAft>
                <a:spcPts val="0"/>
              </a:spcAft>
              <a:buClr>
                <a:schemeClr val="dk2"/>
              </a:buClr>
              <a:buSzPts val="2600"/>
              <a:buNone/>
              <a:defRPr sz="2600">
                <a:solidFill>
                  <a:schemeClr val="dk2"/>
                </a:solidFill>
              </a:defRPr>
            </a:lvl9pPr>
          </a:lstStyle>
          <a:p/>
        </p:txBody>
      </p:sp>
      <p:sp>
        <p:nvSpPr>
          <p:cNvPr id="1048583" name="Google Shape;15;p24"/>
          <p:cNvSpPr txBox="1">
            <a:spLocks noGrp="1"/>
          </p:cNvSpPr>
          <p:nvPr>
            <p:ph type="body" idx="1"/>
          </p:nvPr>
        </p:nvSpPr>
        <p:spPr>
          <a:xfrm>
            <a:off x="729450" y="2078875"/>
            <a:ext cx="7688700" cy="2260800"/>
          </a:xfrm>
          <a:prstGeom prst="rect"/>
          <a:noFill/>
          <a:ln>
            <a:noFill/>
          </a:ln>
        </p:spPr>
        <p:txBody>
          <a:bodyPr anchor="t" anchorCtr="0" bIns="91425" lIns="91425" rIns="91425" spcFirstLastPara="1" tIns="91425" wrap="square">
            <a:noAutofit/>
          </a:bodyPr>
          <a:lstStyle>
            <a:lvl1pPr algn="l" indent="-311150" lvl="0" marL="457200">
              <a:lnSpc>
                <a:spcPct val="115000"/>
              </a:lnSpc>
              <a:spcBef>
                <a:spcPts val="0"/>
              </a:spcBef>
              <a:spcAft>
                <a:spcPts val="0"/>
              </a:spcAft>
              <a:buSzPts val="1300"/>
              <a:buChar char="●"/>
            </a:lvl1pPr>
            <a:lvl2pPr algn="l" indent="-298450" lvl="1" marL="914400">
              <a:lnSpc>
                <a:spcPct val="115000"/>
              </a:lnSpc>
              <a:spcBef>
                <a:spcPts val="1600"/>
              </a:spcBef>
              <a:spcAft>
                <a:spcPts val="0"/>
              </a:spcAft>
              <a:buSzPts val="1100"/>
              <a:buChar char="○"/>
            </a:lvl2pPr>
            <a:lvl3pPr algn="l" indent="-298450" lvl="2" marL="1371600">
              <a:lnSpc>
                <a:spcPct val="115000"/>
              </a:lnSpc>
              <a:spcBef>
                <a:spcPts val="1600"/>
              </a:spcBef>
              <a:spcAft>
                <a:spcPts val="0"/>
              </a:spcAft>
              <a:buSzPts val="1100"/>
              <a:buChar char="■"/>
            </a:lvl3pPr>
            <a:lvl4pPr algn="l" indent="-298450" lvl="3" marL="1828800">
              <a:lnSpc>
                <a:spcPct val="115000"/>
              </a:lnSpc>
              <a:spcBef>
                <a:spcPts val="1600"/>
              </a:spcBef>
              <a:spcAft>
                <a:spcPts val="0"/>
              </a:spcAft>
              <a:buSzPts val="1100"/>
              <a:buChar char="●"/>
            </a:lvl4pPr>
            <a:lvl5pPr algn="l" indent="-298450" lvl="4" marL="2286000">
              <a:lnSpc>
                <a:spcPct val="115000"/>
              </a:lnSpc>
              <a:spcBef>
                <a:spcPts val="1600"/>
              </a:spcBef>
              <a:spcAft>
                <a:spcPts val="0"/>
              </a:spcAft>
              <a:buSzPts val="1100"/>
              <a:buChar char="○"/>
            </a:lvl5pPr>
            <a:lvl6pPr algn="l" indent="-298450" lvl="5" marL="2743200">
              <a:lnSpc>
                <a:spcPct val="115000"/>
              </a:lnSpc>
              <a:spcBef>
                <a:spcPts val="1600"/>
              </a:spcBef>
              <a:spcAft>
                <a:spcPts val="0"/>
              </a:spcAft>
              <a:buSzPts val="1100"/>
              <a:buChar char="■"/>
            </a:lvl6pPr>
            <a:lvl7pPr algn="l" indent="-298450" lvl="6" marL="3200400">
              <a:lnSpc>
                <a:spcPct val="115000"/>
              </a:lnSpc>
              <a:spcBef>
                <a:spcPts val="1600"/>
              </a:spcBef>
              <a:spcAft>
                <a:spcPts val="0"/>
              </a:spcAft>
              <a:buSzPts val="1100"/>
              <a:buChar char="●"/>
            </a:lvl7pPr>
            <a:lvl8pPr algn="l" indent="-298450" lvl="7" marL="3657600">
              <a:lnSpc>
                <a:spcPct val="115000"/>
              </a:lnSpc>
              <a:spcBef>
                <a:spcPts val="1600"/>
              </a:spcBef>
              <a:spcAft>
                <a:spcPts val="0"/>
              </a:spcAft>
              <a:buSzPts val="1100"/>
              <a:buChar char="○"/>
            </a:lvl8pPr>
            <a:lvl9pPr algn="l" indent="-298450" lvl="8" marL="4114800">
              <a:lnSpc>
                <a:spcPct val="115000"/>
              </a:lnSpc>
              <a:spcBef>
                <a:spcPts val="1600"/>
              </a:spcBef>
              <a:spcAft>
                <a:spcPts val="1600"/>
              </a:spcAft>
              <a:buSzPts val="1100"/>
              <a:buChar char="■"/>
            </a:lvl9pPr>
          </a:lstStyle>
          <a:p/>
        </p:txBody>
      </p:sp>
      <p:sp>
        <p:nvSpPr>
          <p:cNvPr id="1048584" name="Google Shape;16;p24"/>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p:bgPr>
    </p:bg>
    <p:spTree>
      <p:nvGrpSpPr>
        <p:cNvPr id="99" name="Shape 66"/>
        <p:cNvGrpSpPr/>
        <p:nvPr/>
      </p:nvGrpSpPr>
      <p:grpSpPr>
        <a:xfrm>
          <a:off x="0" y="0"/>
          <a:ext cx="0" cy="0"/>
          <a:chOff x="0" y="0"/>
          <a:chExt cx="0" cy="0"/>
        </a:xfrm>
      </p:grpSpPr>
      <p:grpSp>
        <p:nvGrpSpPr>
          <p:cNvPr id="100" name="Google Shape;67;p34"/>
          <p:cNvGrpSpPr/>
          <p:nvPr/>
        </p:nvGrpSpPr>
        <p:grpSpPr>
          <a:xfrm>
            <a:off x="830392" y="4169130"/>
            <a:ext cx="745763" cy="45826"/>
            <a:chOff x="4580561" y="2589004"/>
            <a:chExt cx="1064464" cy="25200"/>
          </a:xfrm>
        </p:grpSpPr>
        <p:sp>
          <p:nvSpPr>
            <p:cNvPr id="1048684" name="Google Shape;68;p34"/>
            <p:cNvSpPr/>
            <p:nvPr/>
          </p:nvSpPr>
          <p:spPr>
            <a:xfrm rot="-5400000">
              <a:off x="5366325" y="2335504"/>
              <a:ext cx="25200" cy="532200"/>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5" name="Google Shape;69;p34"/>
            <p:cNvSpPr/>
            <p:nvPr/>
          </p:nvSpPr>
          <p:spPr>
            <a:xfrm rot="-5400000">
              <a:off x="4836311" y="2333254"/>
              <a:ext cx="25200" cy="536700"/>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686" name="Google Shape;70;p34"/>
          <p:cNvSpPr txBox="1">
            <a:spLocks noGrp="1"/>
          </p:cNvSpPr>
          <p:nvPr>
            <p:ph type="title" hasCustomPrompt="1"/>
          </p:nvPr>
        </p:nvSpPr>
        <p:spPr>
          <a:xfrm>
            <a:off x="729450" y="733950"/>
            <a:ext cx="7688400" cy="1244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Clr>
                <a:schemeClr val="lt1"/>
              </a:buClr>
              <a:buSzPts val="8000"/>
              <a:buNone/>
              <a:defRPr sz="8000">
                <a:solidFill>
                  <a:schemeClr val="lt1"/>
                </a:solidFill>
              </a:defRPr>
            </a:lvl1pPr>
            <a:lvl2pPr algn="l" lvl="1">
              <a:lnSpc>
                <a:spcPct val="100000"/>
              </a:lnSpc>
              <a:spcBef>
                <a:spcPts val="0"/>
              </a:spcBef>
              <a:spcAft>
                <a:spcPts val="0"/>
              </a:spcAft>
              <a:buClr>
                <a:schemeClr val="lt1"/>
              </a:buClr>
              <a:buSzPts val="8000"/>
              <a:buNone/>
              <a:defRPr sz="8000">
                <a:solidFill>
                  <a:schemeClr val="lt1"/>
                </a:solidFill>
              </a:defRPr>
            </a:lvl2pPr>
            <a:lvl3pPr algn="l" lvl="2">
              <a:lnSpc>
                <a:spcPct val="100000"/>
              </a:lnSpc>
              <a:spcBef>
                <a:spcPts val="0"/>
              </a:spcBef>
              <a:spcAft>
                <a:spcPts val="0"/>
              </a:spcAft>
              <a:buClr>
                <a:schemeClr val="lt1"/>
              </a:buClr>
              <a:buSzPts val="8000"/>
              <a:buNone/>
              <a:defRPr sz="8000">
                <a:solidFill>
                  <a:schemeClr val="lt1"/>
                </a:solidFill>
              </a:defRPr>
            </a:lvl3pPr>
            <a:lvl4pPr algn="l" lvl="3">
              <a:lnSpc>
                <a:spcPct val="100000"/>
              </a:lnSpc>
              <a:spcBef>
                <a:spcPts val="0"/>
              </a:spcBef>
              <a:spcAft>
                <a:spcPts val="0"/>
              </a:spcAft>
              <a:buClr>
                <a:schemeClr val="lt1"/>
              </a:buClr>
              <a:buSzPts val="8000"/>
              <a:buNone/>
              <a:defRPr sz="8000">
                <a:solidFill>
                  <a:schemeClr val="lt1"/>
                </a:solidFill>
              </a:defRPr>
            </a:lvl4pPr>
            <a:lvl5pPr algn="l" lvl="4">
              <a:lnSpc>
                <a:spcPct val="100000"/>
              </a:lnSpc>
              <a:spcBef>
                <a:spcPts val="0"/>
              </a:spcBef>
              <a:spcAft>
                <a:spcPts val="0"/>
              </a:spcAft>
              <a:buClr>
                <a:schemeClr val="lt1"/>
              </a:buClr>
              <a:buSzPts val="8000"/>
              <a:buNone/>
              <a:defRPr sz="8000">
                <a:solidFill>
                  <a:schemeClr val="lt1"/>
                </a:solidFill>
              </a:defRPr>
            </a:lvl5pPr>
            <a:lvl6pPr algn="l" lvl="5">
              <a:lnSpc>
                <a:spcPct val="100000"/>
              </a:lnSpc>
              <a:spcBef>
                <a:spcPts val="0"/>
              </a:spcBef>
              <a:spcAft>
                <a:spcPts val="0"/>
              </a:spcAft>
              <a:buClr>
                <a:schemeClr val="lt1"/>
              </a:buClr>
              <a:buSzPts val="8000"/>
              <a:buNone/>
              <a:defRPr sz="8000">
                <a:solidFill>
                  <a:schemeClr val="lt1"/>
                </a:solidFill>
              </a:defRPr>
            </a:lvl6pPr>
            <a:lvl7pPr algn="l" lvl="6">
              <a:lnSpc>
                <a:spcPct val="100000"/>
              </a:lnSpc>
              <a:spcBef>
                <a:spcPts val="0"/>
              </a:spcBef>
              <a:spcAft>
                <a:spcPts val="0"/>
              </a:spcAft>
              <a:buClr>
                <a:schemeClr val="lt1"/>
              </a:buClr>
              <a:buSzPts val="8000"/>
              <a:buNone/>
              <a:defRPr sz="8000">
                <a:solidFill>
                  <a:schemeClr val="lt1"/>
                </a:solidFill>
              </a:defRPr>
            </a:lvl7pPr>
            <a:lvl8pPr algn="l" lvl="7">
              <a:lnSpc>
                <a:spcPct val="100000"/>
              </a:lnSpc>
              <a:spcBef>
                <a:spcPts val="0"/>
              </a:spcBef>
              <a:spcAft>
                <a:spcPts val="0"/>
              </a:spcAft>
              <a:buClr>
                <a:schemeClr val="lt1"/>
              </a:buClr>
              <a:buSzPts val="8000"/>
              <a:buNone/>
              <a:defRPr sz="8000">
                <a:solidFill>
                  <a:schemeClr val="lt1"/>
                </a:solidFill>
              </a:defRPr>
            </a:lvl8pPr>
            <a:lvl9pPr algn="l" lvl="8">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48687" name="Google Shape;71;p34"/>
          <p:cNvSpPr txBox="1">
            <a:spLocks noGrp="1"/>
          </p:cNvSpPr>
          <p:nvPr>
            <p:ph type="body" idx="1"/>
          </p:nvPr>
        </p:nvSpPr>
        <p:spPr>
          <a:xfrm>
            <a:off x="729450" y="2272888"/>
            <a:ext cx="7688400" cy="1580100"/>
          </a:xfrm>
          <a:prstGeom prst="rect"/>
          <a:noFill/>
          <a:ln>
            <a:noFill/>
          </a:ln>
        </p:spPr>
        <p:txBody>
          <a:bodyPr anchor="t" anchorCtr="0" bIns="91425" lIns="91425" rIns="91425" spcFirstLastPara="1" tIns="91425" wrap="square">
            <a:noAutofit/>
          </a:bodyPr>
          <a:lstStyle>
            <a:lvl1pPr algn="l" indent="-311150" lvl="0" marL="457200">
              <a:lnSpc>
                <a:spcPct val="115000"/>
              </a:lnSpc>
              <a:spcBef>
                <a:spcPts val="0"/>
              </a:spcBef>
              <a:spcAft>
                <a:spcPts val="0"/>
              </a:spcAft>
              <a:buClr>
                <a:schemeClr val="lt1"/>
              </a:buClr>
              <a:buSzPts val="1300"/>
              <a:buChar char="●"/>
              <a:defRPr>
                <a:solidFill>
                  <a:schemeClr val="lt1"/>
                </a:solidFill>
              </a:defRPr>
            </a:lvl1pPr>
            <a:lvl2pPr algn="l" indent="-298450" lvl="1" marL="914400">
              <a:lnSpc>
                <a:spcPct val="115000"/>
              </a:lnSpc>
              <a:spcBef>
                <a:spcPts val="1600"/>
              </a:spcBef>
              <a:spcAft>
                <a:spcPts val="0"/>
              </a:spcAft>
              <a:buClr>
                <a:schemeClr val="lt1"/>
              </a:buClr>
              <a:buSzPts val="1100"/>
              <a:buChar char="○"/>
              <a:defRPr>
                <a:solidFill>
                  <a:schemeClr val="lt1"/>
                </a:solidFill>
              </a:defRPr>
            </a:lvl2pPr>
            <a:lvl3pPr algn="l" indent="-298450" lvl="2" marL="1371600">
              <a:lnSpc>
                <a:spcPct val="115000"/>
              </a:lnSpc>
              <a:spcBef>
                <a:spcPts val="1600"/>
              </a:spcBef>
              <a:spcAft>
                <a:spcPts val="0"/>
              </a:spcAft>
              <a:buClr>
                <a:schemeClr val="lt1"/>
              </a:buClr>
              <a:buSzPts val="1100"/>
              <a:buChar char="■"/>
              <a:defRPr>
                <a:solidFill>
                  <a:schemeClr val="lt1"/>
                </a:solidFill>
              </a:defRPr>
            </a:lvl3pPr>
            <a:lvl4pPr algn="l" indent="-298450" lvl="3" marL="1828800">
              <a:lnSpc>
                <a:spcPct val="115000"/>
              </a:lnSpc>
              <a:spcBef>
                <a:spcPts val="1600"/>
              </a:spcBef>
              <a:spcAft>
                <a:spcPts val="0"/>
              </a:spcAft>
              <a:buClr>
                <a:schemeClr val="lt1"/>
              </a:buClr>
              <a:buSzPts val="1100"/>
              <a:buChar char="●"/>
              <a:defRPr>
                <a:solidFill>
                  <a:schemeClr val="lt1"/>
                </a:solidFill>
              </a:defRPr>
            </a:lvl4pPr>
            <a:lvl5pPr algn="l" indent="-298450" lvl="4" marL="2286000">
              <a:lnSpc>
                <a:spcPct val="115000"/>
              </a:lnSpc>
              <a:spcBef>
                <a:spcPts val="1600"/>
              </a:spcBef>
              <a:spcAft>
                <a:spcPts val="0"/>
              </a:spcAft>
              <a:buClr>
                <a:schemeClr val="lt1"/>
              </a:buClr>
              <a:buSzPts val="1100"/>
              <a:buChar char="○"/>
              <a:defRPr>
                <a:solidFill>
                  <a:schemeClr val="lt1"/>
                </a:solidFill>
              </a:defRPr>
            </a:lvl5pPr>
            <a:lvl6pPr algn="l" indent="-298450" lvl="5" marL="2743200">
              <a:lnSpc>
                <a:spcPct val="115000"/>
              </a:lnSpc>
              <a:spcBef>
                <a:spcPts val="1600"/>
              </a:spcBef>
              <a:spcAft>
                <a:spcPts val="0"/>
              </a:spcAft>
              <a:buClr>
                <a:schemeClr val="lt1"/>
              </a:buClr>
              <a:buSzPts val="1100"/>
              <a:buChar char="■"/>
              <a:defRPr>
                <a:solidFill>
                  <a:schemeClr val="lt1"/>
                </a:solidFill>
              </a:defRPr>
            </a:lvl6pPr>
            <a:lvl7pPr algn="l" indent="-298450" lvl="6" marL="3200400">
              <a:lnSpc>
                <a:spcPct val="115000"/>
              </a:lnSpc>
              <a:spcBef>
                <a:spcPts val="1600"/>
              </a:spcBef>
              <a:spcAft>
                <a:spcPts val="0"/>
              </a:spcAft>
              <a:buClr>
                <a:schemeClr val="lt1"/>
              </a:buClr>
              <a:buSzPts val="1100"/>
              <a:buChar char="●"/>
              <a:defRPr>
                <a:solidFill>
                  <a:schemeClr val="lt1"/>
                </a:solidFill>
              </a:defRPr>
            </a:lvl7pPr>
            <a:lvl8pPr algn="l" indent="-298450" lvl="7" marL="3657600">
              <a:lnSpc>
                <a:spcPct val="115000"/>
              </a:lnSpc>
              <a:spcBef>
                <a:spcPts val="1600"/>
              </a:spcBef>
              <a:spcAft>
                <a:spcPts val="0"/>
              </a:spcAft>
              <a:buClr>
                <a:schemeClr val="lt1"/>
              </a:buClr>
              <a:buSzPts val="1100"/>
              <a:buChar char="○"/>
              <a:defRPr>
                <a:solidFill>
                  <a:schemeClr val="lt1"/>
                </a:solidFill>
              </a:defRPr>
            </a:lvl8pPr>
            <a:lvl9pPr algn="l" indent="-298450" lvl="8" marL="4114800">
              <a:lnSpc>
                <a:spcPct val="115000"/>
              </a:lnSpc>
              <a:spcBef>
                <a:spcPts val="1600"/>
              </a:spcBef>
              <a:spcAft>
                <a:spcPts val="1600"/>
              </a:spcAft>
              <a:buClr>
                <a:schemeClr val="lt1"/>
              </a:buClr>
              <a:buSzPts val="1100"/>
              <a:buChar char="■"/>
              <a:defRPr>
                <a:solidFill>
                  <a:schemeClr val="lt1"/>
                </a:solidFill>
              </a:defRPr>
            </a:lvl9pPr>
          </a:lstStyle>
          <a:p/>
        </p:txBody>
      </p:sp>
      <p:sp>
        <p:nvSpPr>
          <p:cNvPr id="1048688" name="Google Shape;72;p34"/>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58" name="Shape 17"/>
        <p:cNvGrpSpPr/>
        <p:nvPr/>
      </p:nvGrpSpPr>
      <p:grpSpPr>
        <a:xfrm>
          <a:off x="0" y="0"/>
          <a:ext cx="0" cy="0"/>
          <a:chOff x="0" y="0"/>
          <a:chExt cx="0" cy="0"/>
        </a:xfrm>
      </p:grpSpPr>
      <p:sp>
        <p:nvSpPr>
          <p:cNvPr id="1048617" name="Google Shape;18;p25"/>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2" name="Shape 19"/>
        <p:cNvGrpSpPr/>
        <p:nvPr/>
      </p:nvGrpSpPr>
      <p:grpSpPr>
        <a:xfrm>
          <a:off x="0" y="0"/>
          <a:ext cx="0" cy="0"/>
          <a:chOff x="0" y="0"/>
          <a:chExt cx="0" cy="0"/>
        </a:xfrm>
      </p:grpSpPr>
      <p:sp>
        <p:nvSpPr>
          <p:cNvPr id="1048621" name="Google Shape;20;p26"/>
          <p:cNvSpPr/>
          <p:nvPr/>
        </p:nvSpPr>
        <p:spPr>
          <a:xfrm>
            <a:off x="0" y="0"/>
            <a:ext cx="9144000" cy="4881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63" name="Google Shape;21;p26"/>
          <p:cNvGrpSpPr/>
          <p:nvPr/>
        </p:nvGrpSpPr>
        <p:grpSpPr>
          <a:xfrm>
            <a:off x="830392" y="1191256"/>
            <a:ext cx="745763" cy="45826"/>
            <a:chOff x="4580561" y="2589004"/>
            <a:chExt cx="1064464" cy="25200"/>
          </a:xfrm>
        </p:grpSpPr>
        <p:sp>
          <p:nvSpPr>
            <p:cNvPr id="1048622" name="Google Shape;22;p26"/>
            <p:cNvSpPr/>
            <p:nvPr/>
          </p:nvSpPr>
          <p:spPr>
            <a:xfrm rot="-5400000">
              <a:off x="5366325" y="2335504"/>
              <a:ext cx="25200" cy="532200"/>
            </a:xfrm>
            <a:prstGeom prst="rect"/>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23" name="Google Shape;23;p26"/>
            <p:cNvSpPr/>
            <p:nvPr/>
          </p:nvSpPr>
          <p:spPr>
            <a:xfrm rot="-5400000">
              <a:off x="4836311" y="2333254"/>
              <a:ext cx="25200" cy="536700"/>
            </a:xfrm>
            <a:prstGeom prst="rect"/>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624" name="Google Shape;24;p26"/>
          <p:cNvSpPr txBox="1">
            <a:spLocks noGrp="1"/>
          </p:cNvSpPr>
          <p:nvPr>
            <p:ph type="title"/>
          </p:nvPr>
        </p:nvSpPr>
        <p:spPr>
          <a:xfrm>
            <a:off x="729450" y="1318650"/>
            <a:ext cx="7688400" cy="5352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Clr>
                <a:schemeClr val="dk2"/>
              </a:buClr>
              <a:buSzPts val="2600"/>
              <a:buNone/>
              <a:defRPr sz="2600">
                <a:solidFill>
                  <a:schemeClr val="dk2"/>
                </a:solidFill>
              </a:defRPr>
            </a:lvl1pPr>
            <a:lvl2pPr algn="l" lvl="1">
              <a:lnSpc>
                <a:spcPct val="100000"/>
              </a:lnSpc>
              <a:spcBef>
                <a:spcPts val="0"/>
              </a:spcBef>
              <a:spcAft>
                <a:spcPts val="0"/>
              </a:spcAft>
              <a:buClr>
                <a:schemeClr val="dk2"/>
              </a:buClr>
              <a:buSzPts val="2600"/>
              <a:buNone/>
              <a:defRPr sz="2600">
                <a:solidFill>
                  <a:schemeClr val="dk2"/>
                </a:solidFill>
              </a:defRPr>
            </a:lvl2pPr>
            <a:lvl3pPr algn="l" lvl="2">
              <a:lnSpc>
                <a:spcPct val="100000"/>
              </a:lnSpc>
              <a:spcBef>
                <a:spcPts val="0"/>
              </a:spcBef>
              <a:spcAft>
                <a:spcPts val="0"/>
              </a:spcAft>
              <a:buClr>
                <a:schemeClr val="dk2"/>
              </a:buClr>
              <a:buSzPts val="2600"/>
              <a:buNone/>
              <a:defRPr sz="2600">
                <a:solidFill>
                  <a:schemeClr val="dk2"/>
                </a:solidFill>
              </a:defRPr>
            </a:lvl3pPr>
            <a:lvl4pPr algn="l" lvl="3">
              <a:lnSpc>
                <a:spcPct val="100000"/>
              </a:lnSpc>
              <a:spcBef>
                <a:spcPts val="0"/>
              </a:spcBef>
              <a:spcAft>
                <a:spcPts val="0"/>
              </a:spcAft>
              <a:buClr>
                <a:schemeClr val="dk2"/>
              </a:buClr>
              <a:buSzPts val="2600"/>
              <a:buNone/>
              <a:defRPr sz="2600">
                <a:solidFill>
                  <a:schemeClr val="dk2"/>
                </a:solidFill>
              </a:defRPr>
            </a:lvl4pPr>
            <a:lvl5pPr algn="l" lvl="4">
              <a:lnSpc>
                <a:spcPct val="100000"/>
              </a:lnSpc>
              <a:spcBef>
                <a:spcPts val="0"/>
              </a:spcBef>
              <a:spcAft>
                <a:spcPts val="0"/>
              </a:spcAft>
              <a:buClr>
                <a:schemeClr val="dk2"/>
              </a:buClr>
              <a:buSzPts val="2600"/>
              <a:buNone/>
              <a:defRPr sz="2600">
                <a:solidFill>
                  <a:schemeClr val="dk2"/>
                </a:solidFill>
              </a:defRPr>
            </a:lvl5pPr>
            <a:lvl6pPr algn="l" lvl="5">
              <a:lnSpc>
                <a:spcPct val="100000"/>
              </a:lnSpc>
              <a:spcBef>
                <a:spcPts val="0"/>
              </a:spcBef>
              <a:spcAft>
                <a:spcPts val="0"/>
              </a:spcAft>
              <a:buClr>
                <a:schemeClr val="dk2"/>
              </a:buClr>
              <a:buSzPts val="2600"/>
              <a:buNone/>
              <a:defRPr sz="2600">
                <a:solidFill>
                  <a:schemeClr val="dk2"/>
                </a:solidFill>
              </a:defRPr>
            </a:lvl6pPr>
            <a:lvl7pPr algn="l" lvl="6">
              <a:lnSpc>
                <a:spcPct val="100000"/>
              </a:lnSpc>
              <a:spcBef>
                <a:spcPts val="0"/>
              </a:spcBef>
              <a:spcAft>
                <a:spcPts val="0"/>
              </a:spcAft>
              <a:buClr>
                <a:schemeClr val="dk2"/>
              </a:buClr>
              <a:buSzPts val="2600"/>
              <a:buNone/>
              <a:defRPr sz="2600">
                <a:solidFill>
                  <a:schemeClr val="dk2"/>
                </a:solidFill>
              </a:defRPr>
            </a:lvl7pPr>
            <a:lvl8pPr algn="l" lvl="7">
              <a:lnSpc>
                <a:spcPct val="100000"/>
              </a:lnSpc>
              <a:spcBef>
                <a:spcPts val="0"/>
              </a:spcBef>
              <a:spcAft>
                <a:spcPts val="0"/>
              </a:spcAft>
              <a:buClr>
                <a:schemeClr val="dk2"/>
              </a:buClr>
              <a:buSzPts val="2600"/>
              <a:buNone/>
              <a:defRPr sz="2600">
                <a:solidFill>
                  <a:schemeClr val="dk2"/>
                </a:solidFill>
              </a:defRPr>
            </a:lvl8pPr>
            <a:lvl9pPr algn="l" lvl="8">
              <a:lnSpc>
                <a:spcPct val="100000"/>
              </a:lnSpc>
              <a:spcBef>
                <a:spcPts val="0"/>
              </a:spcBef>
              <a:spcAft>
                <a:spcPts val="0"/>
              </a:spcAft>
              <a:buClr>
                <a:schemeClr val="dk2"/>
              </a:buClr>
              <a:buSzPts val="2600"/>
              <a:buNone/>
              <a:defRPr sz="2600">
                <a:solidFill>
                  <a:schemeClr val="dk2"/>
                </a:solidFill>
              </a:defRPr>
            </a:lvl9pPr>
          </a:lstStyle>
          <a:p/>
        </p:txBody>
      </p:sp>
      <p:sp>
        <p:nvSpPr>
          <p:cNvPr id="1048625" name="Google Shape;25;p26"/>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p:bgPr>
    </p:bg>
    <p:spTree>
      <p:nvGrpSpPr>
        <p:cNvPr id="91" name="Shape 26"/>
        <p:cNvGrpSpPr/>
        <p:nvPr/>
      </p:nvGrpSpPr>
      <p:grpSpPr>
        <a:xfrm>
          <a:off x="0" y="0"/>
          <a:ext cx="0" cy="0"/>
          <a:chOff x="0" y="0"/>
          <a:chExt cx="0" cy="0"/>
        </a:xfrm>
      </p:grpSpPr>
      <p:grpSp>
        <p:nvGrpSpPr>
          <p:cNvPr id="92" name="Google Shape;27;p28"/>
          <p:cNvGrpSpPr/>
          <p:nvPr/>
        </p:nvGrpSpPr>
        <p:grpSpPr>
          <a:xfrm>
            <a:off x="830392" y="1191256"/>
            <a:ext cx="745763" cy="45826"/>
            <a:chOff x="4580561" y="2589004"/>
            <a:chExt cx="1064464" cy="25200"/>
          </a:xfrm>
        </p:grpSpPr>
        <p:sp>
          <p:nvSpPr>
            <p:cNvPr id="1048669" name="Google Shape;28;p28"/>
            <p:cNvSpPr/>
            <p:nvPr/>
          </p:nvSpPr>
          <p:spPr>
            <a:xfrm rot="-5400000">
              <a:off x="5366325" y="2335504"/>
              <a:ext cx="25200" cy="532200"/>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0" name="Google Shape;29;p28"/>
            <p:cNvSpPr/>
            <p:nvPr/>
          </p:nvSpPr>
          <p:spPr>
            <a:xfrm rot="-5400000">
              <a:off x="4836311" y="2333254"/>
              <a:ext cx="25200" cy="536700"/>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671" name="Google Shape;30;p28"/>
          <p:cNvSpPr txBox="1">
            <a:spLocks noGrp="1"/>
          </p:cNvSpPr>
          <p:nvPr>
            <p:ph type="title"/>
          </p:nvPr>
        </p:nvSpPr>
        <p:spPr>
          <a:xfrm>
            <a:off x="729450" y="1322450"/>
            <a:ext cx="7688400" cy="15183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Clr>
                <a:schemeClr val="lt1"/>
              </a:buClr>
              <a:buSzPts val="3600"/>
              <a:buNone/>
              <a:defRPr sz="3600">
                <a:solidFill>
                  <a:schemeClr val="lt1"/>
                </a:solidFill>
              </a:defRPr>
            </a:lvl1pPr>
            <a:lvl2pPr algn="l" lvl="1">
              <a:lnSpc>
                <a:spcPct val="100000"/>
              </a:lnSpc>
              <a:spcBef>
                <a:spcPts val="0"/>
              </a:spcBef>
              <a:spcAft>
                <a:spcPts val="0"/>
              </a:spcAft>
              <a:buClr>
                <a:schemeClr val="lt1"/>
              </a:buClr>
              <a:buSzPts val="3600"/>
              <a:buNone/>
              <a:defRPr sz="3600">
                <a:solidFill>
                  <a:schemeClr val="lt1"/>
                </a:solidFill>
              </a:defRPr>
            </a:lvl2pPr>
            <a:lvl3pPr algn="l" lvl="2">
              <a:lnSpc>
                <a:spcPct val="100000"/>
              </a:lnSpc>
              <a:spcBef>
                <a:spcPts val="0"/>
              </a:spcBef>
              <a:spcAft>
                <a:spcPts val="0"/>
              </a:spcAft>
              <a:buClr>
                <a:schemeClr val="lt1"/>
              </a:buClr>
              <a:buSzPts val="3600"/>
              <a:buNone/>
              <a:defRPr sz="3600">
                <a:solidFill>
                  <a:schemeClr val="lt1"/>
                </a:solidFill>
              </a:defRPr>
            </a:lvl3pPr>
            <a:lvl4pPr algn="l" lvl="3">
              <a:lnSpc>
                <a:spcPct val="100000"/>
              </a:lnSpc>
              <a:spcBef>
                <a:spcPts val="0"/>
              </a:spcBef>
              <a:spcAft>
                <a:spcPts val="0"/>
              </a:spcAft>
              <a:buClr>
                <a:schemeClr val="lt1"/>
              </a:buClr>
              <a:buSzPts val="3600"/>
              <a:buNone/>
              <a:defRPr sz="3600">
                <a:solidFill>
                  <a:schemeClr val="lt1"/>
                </a:solidFill>
              </a:defRPr>
            </a:lvl4pPr>
            <a:lvl5pPr algn="l" lvl="4">
              <a:lnSpc>
                <a:spcPct val="100000"/>
              </a:lnSpc>
              <a:spcBef>
                <a:spcPts val="0"/>
              </a:spcBef>
              <a:spcAft>
                <a:spcPts val="0"/>
              </a:spcAft>
              <a:buClr>
                <a:schemeClr val="lt1"/>
              </a:buClr>
              <a:buSzPts val="3600"/>
              <a:buNone/>
              <a:defRPr sz="3600">
                <a:solidFill>
                  <a:schemeClr val="lt1"/>
                </a:solidFill>
              </a:defRPr>
            </a:lvl5pPr>
            <a:lvl6pPr algn="l" lvl="5">
              <a:lnSpc>
                <a:spcPct val="100000"/>
              </a:lnSpc>
              <a:spcBef>
                <a:spcPts val="0"/>
              </a:spcBef>
              <a:spcAft>
                <a:spcPts val="0"/>
              </a:spcAft>
              <a:buClr>
                <a:schemeClr val="lt1"/>
              </a:buClr>
              <a:buSzPts val="3600"/>
              <a:buNone/>
              <a:defRPr sz="3600">
                <a:solidFill>
                  <a:schemeClr val="lt1"/>
                </a:solidFill>
              </a:defRPr>
            </a:lvl6pPr>
            <a:lvl7pPr algn="l" lvl="6">
              <a:lnSpc>
                <a:spcPct val="100000"/>
              </a:lnSpc>
              <a:spcBef>
                <a:spcPts val="0"/>
              </a:spcBef>
              <a:spcAft>
                <a:spcPts val="0"/>
              </a:spcAft>
              <a:buClr>
                <a:schemeClr val="lt1"/>
              </a:buClr>
              <a:buSzPts val="3600"/>
              <a:buNone/>
              <a:defRPr sz="3600">
                <a:solidFill>
                  <a:schemeClr val="lt1"/>
                </a:solidFill>
              </a:defRPr>
            </a:lvl7pPr>
            <a:lvl8pPr algn="l" lvl="7">
              <a:lnSpc>
                <a:spcPct val="100000"/>
              </a:lnSpc>
              <a:spcBef>
                <a:spcPts val="0"/>
              </a:spcBef>
              <a:spcAft>
                <a:spcPts val="0"/>
              </a:spcAft>
              <a:buClr>
                <a:schemeClr val="lt1"/>
              </a:buClr>
              <a:buSzPts val="3600"/>
              <a:buNone/>
              <a:defRPr sz="3600">
                <a:solidFill>
                  <a:schemeClr val="lt1"/>
                </a:solidFill>
              </a:defRPr>
            </a:lvl8pPr>
            <a:lvl9pPr algn="l" lvl="8">
              <a:lnSpc>
                <a:spcPct val="100000"/>
              </a:lnSpc>
              <a:spcBef>
                <a:spcPts val="0"/>
              </a:spcBef>
              <a:spcAft>
                <a:spcPts val="0"/>
              </a:spcAft>
              <a:buClr>
                <a:schemeClr val="lt1"/>
              </a:buClr>
              <a:buSzPts val="3600"/>
              <a:buNone/>
              <a:defRPr sz="3600">
                <a:solidFill>
                  <a:schemeClr val="lt1"/>
                </a:solidFill>
              </a:defRPr>
            </a:lvl9pPr>
          </a:lstStyle>
          <a:p/>
        </p:txBody>
      </p:sp>
      <p:sp>
        <p:nvSpPr>
          <p:cNvPr id="1048672" name="Google Shape;31;p28"/>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p:bgPr>
    </p:bg>
    <p:spTree>
      <p:nvGrpSpPr>
        <p:cNvPr id="101" name="Shape 32"/>
        <p:cNvGrpSpPr/>
        <p:nvPr/>
      </p:nvGrpSpPr>
      <p:grpSpPr>
        <a:xfrm>
          <a:off x="0" y="0"/>
          <a:ext cx="0" cy="0"/>
          <a:chOff x="0" y="0"/>
          <a:chExt cx="0" cy="0"/>
        </a:xfrm>
      </p:grpSpPr>
      <p:sp>
        <p:nvSpPr>
          <p:cNvPr id="1048689" name="Google Shape;33;p29"/>
          <p:cNvSpPr/>
          <p:nvPr/>
        </p:nvSpPr>
        <p:spPr>
          <a:xfrm>
            <a:off x="0" y="0"/>
            <a:ext cx="9144000" cy="488100"/>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102" name="Google Shape;34;p29"/>
          <p:cNvGrpSpPr/>
          <p:nvPr/>
        </p:nvGrpSpPr>
        <p:grpSpPr>
          <a:xfrm>
            <a:off x="830392" y="1191256"/>
            <a:ext cx="745763" cy="45826"/>
            <a:chOff x="4580561" y="2589004"/>
            <a:chExt cx="1064464" cy="25200"/>
          </a:xfrm>
        </p:grpSpPr>
        <p:sp>
          <p:nvSpPr>
            <p:cNvPr id="1048690" name="Google Shape;35;p29"/>
            <p:cNvSpPr/>
            <p:nvPr/>
          </p:nvSpPr>
          <p:spPr>
            <a:xfrm rot="-5400000">
              <a:off x="5366325" y="2335504"/>
              <a:ext cx="25200" cy="532200"/>
            </a:xfrm>
            <a:prstGeom prst="rect"/>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91" name="Google Shape;36;p29"/>
            <p:cNvSpPr/>
            <p:nvPr/>
          </p:nvSpPr>
          <p:spPr>
            <a:xfrm rot="-5400000">
              <a:off x="4836311" y="2333254"/>
              <a:ext cx="25200" cy="536700"/>
            </a:xfrm>
            <a:prstGeom prst="rect"/>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692" name="Google Shape;37;p29"/>
          <p:cNvSpPr txBox="1">
            <a:spLocks noGrp="1"/>
          </p:cNvSpPr>
          <p:nvPr>
            <p:ph type="ctrTitle"/>
          </p:nvPr>
        </p:nvSpPr>
        <p:spPr>
          <a:xfrm>
            <a:off x="729450" y="1322450"/>
            <a:ext cx="7688100" cy="1665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Clr>
                <a:schemeClr val="dk2"/>
              </a:buClr>
              <a:buSzPts val="4200"/>
              <a:buNone/>
              <a:defRPr sz="4200">
                <a:solidFill>
                  <a:schemeClr val="dk2"/>
                </a:solidFill>
              </a:defRPr>
            </a:lvl1pPr>
            <a:lvl2pPr algn="l" lvl="1">
              <a:lnSpc>
                <a:spcPct val="100000"/>
              </a:lnSpc>
              <a:spcBef>
                <a:spcPts val="0"/>
              </a:spcBef>
              <a:spcAft>
                <a:spcPts val="0"/>
              </a:spcAft>
              <a:buClr>
                <a:schemeClr val="dk2"/>
              </a:buClr>
              <a:buSzPts val="4200"/>
              <a:buNone/>
              <a:defRPr sz="4200">
                <a:solidFill>
                  <a:schemeClr val="dk2"/>
                </a:solidFill>
              </a:defRPr>
            </a:lvl2pPr>
            <a:lvl3pPr algn="l" lvl="2">
              <a:lnSpc>
                <a:spcPct val="100000"/>
              </a:lnSpc>
              <a:spcBef>
                <a:spcPts val="0"/>
              </a:spcBef>
              <a:spcAft>
                <a:spcPts val="0"/>
              </a:spcAft>
              <a:buClr>
                <a:schemeClr val="dk2"/>
              </a:buClr>
              <a:buSzPts val="4200"/>
              <a:buNone/>
              <a:defRPr sz="4200">
                <a:solidFill>
                  <a:schemeClr val="dk2"/>
                </a:solidFill>
              </a:defRPr>
            </a:lvl3pPr>
            <a:lvl4pPr algn="l" lvl="3">
              <a:lnSpc>
                <a:spcPct val="100000"/>
              </a:lnSpc>
              <a:spcBef>
                <a:spcPts val="0"/>
              </a:spcBef>
              <a:spcAft>
                <a:spcPts val="0"/>
              </a:spcAft>
              <a:buClr>
                <a:schemeClr val="dk2"/>
              </a:buClr>
              <a:buSzPts val="4200"/>
              <a:buNone/>
              <a:defRPr sz="4200">
                <a:solidFill>
                  <a:schemeClr val="dk2"/>
                </a:solidFill>
              </a:defRPr>
            </a:lvl4pPr>
            <a:lvl5pPr algn="l" lvl="4">
              <a:lnSpc>
                <a:spcPct val="100000"/>
              </a:lnSpc>
              <a:spcBef>
                <a:spcPts val="0"/>
              </a:spcBef>
              <a:spcAft>
                <a:spcPts val="0"/>
              </a:spcAft>
              <a:buClr>
                <a:schemeClr val="dk2"/>
              </a:buClr>
              <a:buSzPts val="4200"/>
              <a:buNone/>
              <a:defRPr sz="4200">
                <a:solidFill>
                  <a:schemeClr val="dk2"/>
                </a:solidFill>
              </a:defRPr>
            </a:lvl5pPr>
            <a:lvl6pPr algn="l" lvl="5">
              <a:lnSpc>
                <a:spcPct val="100000"/>
              </a:lnSpc>
              <a:spcBef>
                <a:spcPts val="0"/>
              </a:spcBef>
              <a:spcAft>
                <a:spcPts val="0"/>
              </a:spcAft>
              <a:buClr>
                <a:schemeClr val="dk2"/>
              </a:buClr>
              <a:buSzPts val="4200"/>
              <a:buNone/>
              <a:defRPr sz="4200">
                <a:solidFill>
                  <a:schemeClr val="dk2"/>
                </a:solidFill>
              </a:defRPr>
            </a:lvl6pPr>
            <a:lvl7pPr algn="l" lvl="6">
              <a:lnSpc>
                <a:spcPct val="100000"/>
              </a:lnSpc>
              <a:spcBef>
                <a:spcPts val="0"/>
              </a:spcBef>
              <a:spcAft>
                <a:spcPts val="0"/>
              </a:spcAft>
              <a:buClr>
                <a:schemeClr val="dk2"/>
              </a:buClr>
              <a:buSzPts val="4200"/>
              <a:buNone/>
              <a:defRPr sz="4200">
                <a:solidFill>
                  <a:schemeClr val="dk2"/>
                </a:solidFill>
              </a:defRPr>
            </a:lvl7pPr>
            <a:lvl8pPr algn="l" lvl="7">
              <a:lnSpc>
                <a:spcPct val="100000"/>
              </a:lnSpc>
              <a:spcBef>
                <a:spcPts val="0"/>
              </a:spcBef>
              <a:spcAft>
                <a:spcPts val="0"/>
              </a:spcAft>
              <a:buClr>
                <a:schemeClr val="dk2"/>
              </a:buClr>
              <a:buSzPts val="4200"/>
              <a:buNone/>
              <a:defRPr sz="4200">
                <a:solidFill>
                  <a:schemeClr val="dk2"/>
                </a:solidFill>
              </a:defRPr>
            </a:lvl8pPr>
            <a:lvl9pPr algn="l" lvl="8">
              <a:lnSpc>
                <a:spcPct val="100000"/>
              </a:lnSpc>
              <a:spcBef>
                <a:spcPts val="0"/>
              </a:spcBef>
              <a:spcAft>
                <a:spcPts val="0"/>
              </a:spcAft>
              <a:buClr>
                <a:schemeClr val="dk2"/>
              </a:buClr>
              <a:buSzPts val="4200"/>
              <a:buNone/>
              <a:defRPr sz="4200">
                <a:solidFill>
                  <a:schemeClr val="dk2"/>
                </a:solidFill>
              </a:defRPr>
            </a:lvl9pPr>
          </a:lstStyle>
          <a:p/>
        </p:txBody>
      </p:sp>
      <p:sp>
        <p:nvSpPr>
          <p:cNvPr id="1048693" name="Google Shape;38;p29"/>
          <p:cNvSpPr txBox="1">
            <a:spLocks noGrp="1"/>
          </p:cNvSpPr>
          <p:nvPr>
            <p:ph type="subTitle" idx="1"/>
          </p:nvPr>
        </p:nvSpPr>
        <p:spPr>
          <a:xfrm>
            <a:off x="729627" y="3172900"/>
            <a:ext cx="7688100" cy="5412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1600"/>
              <a:buNone/>
              <a:defRPr sz="1600"/>
            </a:lvl1pPr>
            <a:lvl2pPr algn="l" lvl="1">
              <a:lnSpc>
                <a:spcPct val="100000"/>
              </a:lnSpc>
              <a:spcBef>
                <a:spcPts val="0"/>
              </a:spcBef>
              <a:spcAft>
                <a:spcPts val="0"/>
              </a:spcAft>
              <a:buSzPts val="1600"/>
              <a:buNone/>
              <a:defRPr sz="1600"/>
            </a:lvl2pPr>
            <a:lvl3pPr algn="l" lvl="2">
              <a:lnSpc>
                <a:spcPct val="100000"/>
              </a:lnSpc>
              <a:spcBef>
                <a:spcPts val="0"/>
              </a:spcBef>
              <a:spcAft>
                <a:spcPts val="0"/>
              </a:spcAft>
              <a:buSzPts val="1600"/>
              <a:buNone/>
              <a:defRPr sz="1600"/>
            </a:lvl3pPr>
            <a:lvl4pPr algn="l" lvl="3">
              <a:lnSpc>
                <a:spcPct val="100000"/>
              </a:lnSpc>
              <a:spcBef>
                <a:spcPts val="0"/>
              </a:spcBef>
              <a:spcAft>
                <a:spcPts val="0"/>
              </a:spcAft>
              <a:buSzPts val="1600"/>
              <a:buNone/>
              <a:defRPr sz="1600"/>
            </a:lvl4pPr>
            <a:lvl5pPr algn="l" lvl="4">
              <a:lnSpc>
                <a:spcPct val="100000"/>
              </a:lnSpc>
              <a:spcBef>
                <a:spcPts val="0"/>
              </a:spcBef>
              <a:spcAft>
                <a:spcPts val="0"/>
              </a:spcAft>
              <a:buSzPts val="1600"/>
              <a:buNone/>
              <a:defRPr sz="1600"/>
            </a:lvl5pPr>
            <a:lvl6pPr algn="l" lvl="5">
              <a:lnSpc>
                <a:spcPct val="100000"/>
              </a:lnSpc>
              <a:spcBef>
                <a:spcPts val="0"/>
              </a:spcBef>
              <a:spcAft>
                <a:spcPts val="0"/>
              </a:spcAft>
              <a:buSzPts val="1600"/>
              <a:buNone/>
              <a:defRPr sz="1600"/>
            </a:lvl6pPr>
            <a:lvl7pPr algn="l" lvl="6">
              <a:lnSpc>
                <a:spcPct val="100000"/>
              </a:lnSpc>
              <a:spcBef>
                <a:spcPts val="0"/>
              </a:spcBef>
              <a:spcAft>
                <a:spcPts val="0"/>
              </a:spcAft>
              <a:buSzPts val="1600"/>
              <a:buNone/>
              <a:defRPr sz="1600"/>
            </a:lvl7pPr>
            <a:lvl8pPr algn="l" lvl="7">
              <a:lnSpc>
                <a:spcPct val="100000"/>
              </a:lnSpc>
              <a:spcBef>
                <a:spcPts val="0"/>
              </a:spcBef>
              <a:spcAft>
                <a:spcPts val="0"/>
              </a:spcAft>
              <a:buSzPts val="1600"/>
              <a:buNone/>
              <a:defRPr sz="1600"/>
            </a:lvl8pPr>
            <a:lvl9pPr algn="l" lvl="8">
              <a:lnSpc>
                <a:spcPct val="100000"/>
              </a:lnSpc>
              <a:spcBef>
                <a:spcPts val="0"/>
              </a:spcBef>
              <a:spcAft>
                <a:spcPts val="0"/>
              </a:spcAft>
              <a:buSzPts val="1600"/>
              <a:buNone/>
              <a:defRPr sz="1600"/>
            </a:lvl9pPr>
          </a:lstStyle>
          <a:p/>
        </p:txBody>
      </p:sp>
      <p:sp>
        <p:nvSpPr>
          <p:cNvPr id="1048694" name="Google Shape;39;p29"/>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96" name="Shape 40"/>
        <p:cNvGrpSpPr/>
        <p:nvPr/>
      </p:nvGrpSpPr>
      <p:grpSpPr>
        <a:xfrm>
          <a:off x="0" y="0"/>
          <a:ext cx="0" cy="0"/>
          <a:chOff x="0" y="0"/>
          <a:chExt cx="0" cy="0"/>
        </a:xfrm>
      </p:grpSpPr>
      <p:sp>
        <p:nvSpPr>
          <p:cNvPr id="1048676" name="Google Shape;41;p30"/>
          <p:cNvSpPr/>
          <p:nvPr/>
        </p:nvSpPr>
        <p:spPr>
          <a:xfrm>
            <a:off x="0" y="0"/>
            <a:ext cx="9144000" cy="4881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97" name="Google Shape;42;p30"/>
          <p:cNvGrpSpPr/>
          <p:nvPr/>
        </p:nvGrpSpPr>
        <p:grpSpPr>
          <a:xfrm>
            <a:off x="830392" y="1191256"/>
            <a:ext cx="745763" cy="45826"/>
            <a:chOff x="4580561" y="2589004"/>
            <a:chExt cx="1064464" cy="25200"/>
          </a:xfrm>
        </p:grpSpPr>
        <p:sp>
          <p:nvSpPr>
            <p:cNvPr id="1048677" name="Google Shape;43;p30"/>
            <p:cNvSpPr/>
            <p:nvPr/>
          </p:nvSpPr>
          <p:spPr>
            <a:xfrm rot="-5400000">
              <a:off x="5366325" y="2335504"/>
              <a:ext cx="25200" cy="532200"/>
            </a:xfrm>
            <a:prstGeom prst="rect"/>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8" name="Google Shape;44;p30"/>
            <p:cNvSpPr/>
            <p:nvPr/>
          </p:nvSpPr>
          <p:spPr>
            <a:xfrm rot="-5400000">
              <a:off x="4836311" y="2333254"/>
              <a:ext cx="25200" cy="536700"/>
            </a:xfrm>
            <a:prstGeom prst="rect"/>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679" name="Google Shape;45;p30"/>
          <p:cNvSpPr txBox="1">
            <a:spLocks noGrp="1"/>
          </p:cNvSpPr>
          <p:nvPr>
            <p:ph type="title"/>
          </p:nvPr>
        </p:nvSpPr>
        <p:spPr>
          <a:xfrm>
            <a:off x="730000" y="1318650"/>
            <a:ext cx="3300900" cy="13815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Clr>
                <a:schemeClr val="dk2"/>
              </a:buClr>
              <a:buSzPts val="2600"/>
              <a:buNone/>
              <a:defRPr sz="2600">
                <a:solidFill>
                  <a:schemeClr val="dk2"/>
                </a:solidFill>
              </a:defRPr>
            </a:lvl1pPr>
            <a:lvl2pPr algn="l" lvl="1">
              <a:lnSpc>
                <a:spcPct val="100000"/>
              </a:lnSpc>
              <a:spcBef>
                <a:spcPts val="0"/>
              </a:spcBef>
              <a:spcAft>
                <a:spcPts val="0"/>
              </a:spcAft>
              <a:buClr>
                <a:schemeClr val="dk2"/>
              </a:buClr>
              <a:buSzPts val="2600"/>
              <a:buNone/>
              <a:defRPr sz="2600">
                <a:solidFill>
                  <a:schemeClr val="dk2"/>
                </a:solidFill>
              </a:defRPr>
            </a:lvl2pPr>
            <a:lvl3pPr algn="l" lvl="2">
              <a:lnSpc>
                <a:spcPct val="100000"/>
              </a:lnSpc>
              <a:spcBef>
                <a:spcPts val="0"/>
              </a:spcBef>
              <a:spcAft>
                <a:spcPts val="0"/>
              </a:spcAft>
              <a:buClr>
                <a:schemeClr val="dk2"/>
              </a:buClr>
              <a:buSzPts val="2600"/>
              <a:buNone/>
              <a:defRPr sz="2600">
                <a:solidFill>
                  <a:schemeClr val="dk2"/>
                </a:solidFill>
              </a:defRPr>
            </a:lvl3pPr>
            <a:lvl4pPr algn="l" lvl="3">
              <a:lnSpc>
                <a:spcPct val="100000"/>
              </a:lnSpc>
              <a:spcBef>
                <a:spcPts val="0"/>
              </a:spcBef>
              <a:spcAft>
                <a:spcPts val="0"/>
              </a:spcAft>
              <a:buClr>
                <a:schemeClr val="dk2"/>
              </a:buClr>
              <a:buSzPts val="2600"/>
              <a:buNone/>
              <a:defRPr sz="2600">
                <a:solidFill>
                  <a:schemeClr val="dk2"/>
                </a:solidFill>
              </a:defRPr>
            </a:lvl4pPr>
            <a:lvl5pPr algn="l" lvl="4">
              <a:lnSpc>
                <a:spcPct val="100000"/>
              </a:lnSpc>
              <a:spcBef>
                <a:spcPts val="0"/>
              </a:spcBef>
              <a:spcAft>
                <a:spcPts val="0"/>
              </a:spcAft>
              <a:buClr>
                <a:schemeClr val="dk2"/>
              </a:buClr>
              <a:buSzPts val="2600"/>
              <a:buNone/>
              <a:defRPr sz="2600">
                <a:solidFill>
                  <a:schemeClr val="dk2"/>
                </a:solidFill>
              </a:defRPr>
            </a:lvl5pPr>
            <a:lvl6pPr algn="l" lvl="5">
              <a:lnSpc>
                <a:spcPct val="100000"/>
              </a:lnSpc>
              <a:spcBef>
                <a:spcPts val="0"/>
              </a:spcBef>
              <a:spcAft>
                <a:spcPts val="0"/>
              </a:spcAft>
              <a:buClr>
                <a:schemeClr val="dk2"/>
              </a:buClr>
              <a:buSzPts val="2600"/>
              <a:buNone/>
              <a:defRPr sz="2600">
                <a:solidFill>
                  <a:schemeClr val="dk2"/>
                </a:solidFill>
              </a:defRPr>
            </a:lvl6pPr>
            <a:lvl7pPr algn="l" lvl="6">
              <a:lnSpc>
                <a:spcPct val="100000"/>
              </a:lnSpc>
              <a:spcBef>
                <a:spcPts val="0"/>
              </a:spcBef>
              <a:spcAft>
                <a:spcPts val="0"/>
              </a:spcAft>
              <a:buClr>
                <a:schemeClr val="dk2"/>
              </a:buClr>
              <a:buSzPts val="2600"/>
              <a:buNone/>
              <a:defRPr sz="2600">
                <a:solidFill>
                  <a:schemeClr val="dk2"/>
                </a:solidFill>
              </a:defRPr>
            </a:lvl7pPr>
            <a:lvl8pPr algn="l" lvl="7">
              <a:lnSpc>
                <a:spcPct val="100000"/>
              </a:lnSpc>
              <a:spcBef>
                <a:spcPts val="0"/>
              </a:spcBef>
              <a:spcAft>
                <a:spcPts val="0"/>
              </a:spcAft>
              <a:buClr>
                <a:schemeClr val="dk2"/>
              </a:buClr>
              <a:buSzPts val="2600"/>
              <a:buNone/>
              <a:defRPr sz="2600">
                <a:solidFill>
                  <a:schemeClr val="dk2"/>
                </a:solidFill>
              </a:defRPr>
            </a:lvl8pPr>
            <a:lvl9pPr algn="l" lvl="8">
              <a:lnSpc>
                <a:spcPct val="100000"/>
              </a:lnSpc>
              <a:spcBef>
                <a:spcPts val="0"/>
              </a:spcBef>
              <a:spcAft>
                <a:spcPts val="0"/>
              </a:spcAft>
              <a:buClr>
                <a:schemeClr val="dk2"/>
              </a:buClr>
              <a:buSzPts val="2600"/>
              <a:buNone/>
              <a:defRPr sz="2600">
                <a:solidFill>
                  <a:schemeClr val="dk2"/>
                </a:solidFill>
              </a:defRPr>
            </a:lvl9pPr>
          </a:lstStyle>
          <a:p/>
        </p:txBody>
      </p:sp>
      <p:sp>
        <p:nvSpPr>
          <p:cNvPr id="1048680" name="Google Shape;46;p30"/>
          <p:cNvSpPr txBox="1">
            <a:spLocks noGrp="1"/>
          </p:cNvSpPr>
          <p:nvPr>
            <p:ph type="body" idx="1"/>
          </p:nvPr>
        </p:nvSpPr>
        <p:spPr>
          <a:xfrm>
            <a:off x="721225" y="2781725"/>
            <a:ext cx="3300900" cy="1597500"/>
          </a:xfrm>
          <a:prstGeom prst="rect"/>
          <a:noFill/>
          <a:ln>
            <a:noFill/>
          </a:ln>
        </p:spPr>
        <p:txBody>
          <a:bodyPr anchor="t" anchorCtr="0" bIns="91425" lIns="91425" rIns="91425" spcFirstLastPara="1" tIns="91425" wrap="square">
            <a:noAutofit/>
          </a:bodyPr>
          <a:lstStyle>
            <a:lvl1pPr algn="l" indent="-311150" lvl="0" marL="457200">
              <a:lnSpc>
                <a:spcPct val="115000"/>
              </a:lnSpc>
              <a:spcBef>
                <a:spcPts val="0"/>
              </a:spcBef>
              <a:spcAft>
                <a:spcPts val="0"/>
              </a:spcAft>
              <a:buSzPts val="1300"/>
              <a:buChar char="●"/>
            </a:lvl1pPr>
            <a:lvl2pPr algn="l" indent="-298450" lvl="1" marL="914400">
              <a:lnSpc>
                <a:spcPct val="115000"/>
              </a:lnSpc>
              <a:spcBef>
                <a:spcPts val="1600"/>
              </a:spcBef>
              <a:spcAft>
                <a:spcPts val="0"/>
              </a:spcAft>
              <a:buSzPts val="1100"/>
              <a:buChar char="○"/>
            </a:lvl2pPr>
            <a:lvl3pPr algn="l" indent="-298450" lvl="2" marL="1371600">
              <a:lnSpc>
                <a:spcPct val="115000"/>
              </a:lnSpc>
              <a:spcBef>
                <a:spcPts val="1600"/>
              </a:spcBef>
              <a:spcAft>
                <a:spcPts val="0"/>
              </a:spcAft>
              <a:buSzPts val="1100"/>
              <a:buChar char="■"/>
            </a:lvl3pPr>
            <a:lvl4pPr algn="l" indent="-298450" lvl="3" marL="1828800">
              <a:lnSpc>
                <a:spcPct val="115000"/>
              </a:lnSpc>
              <a:spcBef>
                <a:spcPts val="1600"/>
              </a:spcBef>
              <a:spcAft>
                <a:spcPts val="0"/>
              </a:spcAft>
              <a:buSzPts val="1100"/>
              <a:buChar char="●"/>
            </a:lvl4pPr>
            <a:lvl5pPr algn="l" indent="-298450" lvl="4" marL="2286000">
              <a:lnSpc>
                <a:spcPct val="115000"/>
              </a:lnSpc>
              <a:spcBef>
                <a:spcPts val="1600"/>
              </a:spcBef>
              <a:spcAft>
                <a:spcPts val="0"/>
              </a:spcAft>
              <a:buSzPts val="1100"/>
              <a:buChar char="○"/>
            </a:lvl5pPr>
            <a:lvl6pPr algn="l" indent="-298450" lvl="5" marL="2743200">
              <a:lnSpc>
                <a:spcPct val="115000"/>
              </a:lnSpc>
              <a:spcBef>
                <a:spcPts val="1600"/>
              </a:spcBef>
              <a:spcAft>
                <a:spcPts val="0"/>
              </a:spcAft>
              <a:buSzPts val="1100"/>
              <a:buChar char="■"/>
            </a:lvl6pPr>
            <a:lvl7pPr algn="l" indent="-298450" lvl="6" marL="3200400">
              <a:lnSpc>
                <a:spcPct val="115000"/>
              </a:lnSpc>
              <a:spcBef>
                <a:spcPts val="1600"/>
              </a:spcBef>
              <a:spcAft>
                <a:spcPts val="0"/>
              </a:spcAft>
              <a:buSzPts val="1100"/>
              <a:buChar char="●"/>
            </a:lvl7pPr>
            <a:lvl8pPr algn="l" indent="-298450" lvl="7" marL="3657600">
              <a:lnSpc>
                <a:spcPct val="115000"/>
              </a:lnSpc>
              <a:spcBef>
                <a:spcPts val="1600"/>
              </a:spcBef>
              <a:spcAft>
                <a:spcPts val="0"/>
              </a:spcAft>
              <a:buSzPts val="1100"/>
              <a:buChar char="○"/>
            </a:lvl8pPr>
            <a:lvl9pPr algn="l" indent="-298450" lvl="8" marL="4114800">
              <a:lnSpc>
                <a:spcPct val="115000"/>
              </a:lnSpc>
              <a:spcBef>
                <a:spcPts val="1600"/>
              </a:spcBef>
              <a:spcAft>
                <a:spcPts val="1600"/>
              </a:spcAft>
              <a:buSzPts val="1100"/>
              <a:buChar char="■"/>
            </a:lvl9pPr>
          </a:lstStyle>
          <a:p/>
        </p:txBody>
      </p:sp>
      <p:sp>
        <p:nvSpPr>
          <p:cNvPr id="1048681" name="Google Shape;47;p30"/>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p:bgPr>
    </p:bg>
    <p:spTree>
      <p:nvGrpSpPr>
        <p:cNvPr id="103" name="Shape 48"/>
        <p:cNvGrpSpPr/>
        <p:nvPr/>
      </p:nvGrpSpPr>
      <p:grpSpPr>
        <a:xfrm>
          <a:off x="0" y="0"/>
          <a:ext cx="0" cy="0"/>
          <a:chOff x="0" y="0"/>
          <a:chExt cx="0" cy="0"/>
        </a:xfrm>
      </p:grpSpPr>
      <p:grpSp>
        <p:nvGrpSpPr>
          <p:cNvPr id="104" name="Google Shape;49;p31"/>
          <p:cNvGrpSpPr/>
          <p:nvPr/>
        </p:nvGrpSpPr>
        <p:grpSpPr>
          <a:xfrm>
            <a:off x="830392" y="4169130"/>
            <a:ext cx="745763" cy="45826"/>
            <a:chOff x="4580561" y="2589004"/>
            <a:chExt cx="1064464" cy="25200"/>
          </a:xfrm>
        </p:grpSpPr>
        <p:sp>
          <p:nvSpPr>
            <p:cNvPr id="1048695" name="Google Shape;50;p31"/>
            <p:cNvSpPr/>
            <p:nvPr/>
          </p:nvSpPr>
          <p:spPr>
            <a:xfrm rot="-5400000">
              <a:off x="5366325" y="2335504"/>
              <a:ext cx="25200" cy="532200"/>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96" name="Google Shape;51;p31"/>
            <p:cNvSpPr/>
            <p:nvPr/>
          </p:nvSpPr>
          <p:spPr>
            <a:xfrm rot="-5400000">
              <a:off x="4836311" y="2333254"/>
              <a:ext cx="25200" cy="536700"/>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697" name="Google Shape;52;p31"/>
          <p:cNvSpPr txBox="1">
            <a:spLocks noGrp="1"/>
          </p:cNvSpPr>
          <p:nvPr>
            <p:ph type="title"/>
          </p:nvPr>
        </p:nvSpPr>
        <p:spPr>
          <a:xfrm>
            <a:off x="729450" y="864300"/>
            <a:ext cx="7021200" cy="29850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lt1"/>
              </a:buClr>
              <a:buSzPts val="3600"/>
              <a:buNone/>
              <a:defRPr sz="3600">
                <a:solidFill>
                  <a:schemeClr val="lt1"/>
                </a:solidFill>
              </a:defRPr>
            </a:lvl1pPr>
            <a:lvl2pPr algn="l" lvl="1">
              <a:lnSpc>
                <a:spcPct val="100000"/>
              </a:lnSpc>
              <a:spcBef>
                <a:spcPts val="0"/>
              </a:spcBef>
              <a:spcAft>
                <a:spcPts val="0"/>
              </a:spcAft>
              <a:buClr>
                <a:schemeClr val="lt1"/>
              </a:buClr>
              <a:buSzPts val="3600"/>
              <a:buNone/>
              <a:defRPr sz="3600">
                <a:solidFill>
                  <a:schemeClr val="lt1"/>
                </a:solidFill>
              </a:defRPr>
            </a:lvl2pPr>
            <a:lvl3pPr algn="l" lvl="2">
              <a:lnSpc>
                <a:spcPct val="100000"/>
              </a:lnSpc>
              <a:spcBef>
                <a:spcPts val="0"/>
              </a:spcBef>
              <a:spcAft>
                <a:spcPts val="0"/>
              </a:spcAft>
              <a:buClr>
                <a:schemeClr val="lt1"/>
              </a:buClr>
              <a:buSzPts val="3600"/>
              <a:buNone/>
              <a:defRPr sz="3600">
                <a:solidFill>
                  <a:schemeClr val="lt1"/>
                </a:solidFill>
              </a:defRPr>
            </a:lvl3pPr>
            <a:lvl4pPr algn="l" lvl="3">
              <a:lnSpc>
                <a:spcPct val="100000"/>
              </a:lnSpc>
              <a:spcBef>
                <a:spcPts val="0"/>
              </a:spcBef>
              <a:spcAft>
                <a:spcPts val="0"/>
              </a:spcAft>
              <a:buClr>
                <a:schemeClr val="lt1"/>
              </a:buClr>
              <a:buSzPts val="3600"/>
              <a:buNone/>
              <a:defRPr sz="3600">
                <a:solidFill>
                  <a:schemeClr val="lt1"/>
                </a:solidFill>
              </a:defRPr>
            </a:lvl4pPr>
            <a:lvl5pPr algn="l" lvl="4">
              <a:lnSpc>
                <a:spcPct val="100000"/>
              </a:lnSpc>
              <a:spcBef>
                <a:spcPts val="0"/>
              </a:spcBef>
              <a:spcAft>
                <a:spcPts val="0"/>
              </a:spcAft>
              <a:buClr>
                <a:schemeClr val="lt1"/>
              </a:buClr>
              <a:buSzPts val="3600"/>
              <a:buNone/>
              <a:defRPr sz="3600">
                <a:solidFill>
                  <a:schemeClr val="lt1"/>
                </a:solidFill>
              </a:defRPr>
            </a:lvl5pPr>
            <a:lvl6pPr algn="l" lvl="5">
              <a:lnSpc>
                <a:spcPct val="100000"/>
              </a:lnSpc>
              <a:spcBef>
                <a:spcPts val="0"/>
              </a:spcBef>
              <a:spcAft>
                <a:spcPts val="0"/>
              </a:spcAft>
              <a:buClr>
                <a:schemeClr val="lt1"/>
              </a:buClr>
              <a:buSzPts val="3600"/>
              <a:buNone/>
              <a:defRPr sz="3600">
                <a:solidFill>
                  <a:schemeClr val="lt1"/>
                </a:solidFill>
              </a:defRPr>
            </a:lvl6pPr>
            <a:lvl7pPr algn="l" lvl="6">
              <a:lnSpc>
                <a:spcPct val="100000"/>
              </a:lnSpc>
              <a:spcBef>
                <a:spcPts val="0"/>
              </a:spcBef>
              <a:spcAft>
                <a:spcPts val="0"/>
              </a:spcAft>
              <a:buClr>
                <a:schemeClr val="lt1"/>
              </a:buClr>
              <a:buSzPts val="3600"/>
              <a:buNone/>
              <a:defRPr sz="3600">
                <a:solidFill>
                  <a:schemeClr val="lt1"/>
                </a:solidFill>
              </a:defRPr>
            </a:lvl7pPr>
            <a:lvl8pPr algn="l" lvl="7">
              <a:lnSpc>
                <a:spcPct val="100000"/>
              </a:lnSpc>
              <a:spcBef>
                <a:spcPts val="0"/>
              </a:spcBef>
              <a:spcAft>
                <a:spcPts val="0"/>
              </a:spcAft>
              <a:buClr>
                <a:schemeClr val="lt1"/>
              </a:buClr>
              <a:buSzPts val="3600"/>
              <a:buNone/>
              <a:defRPr sz="3600">
                <a:solidFill>
                  <a:schemeClr val="lt1"/>
                </a:solidFill>
              </a:defRPr>
            </a:lvl8pPr>
            <a:lvl9pPr algn="l" lvl="8">
              <a:lnSpc>
                <a:spcPct val="100000"/>
              </a:lnSpc>
              <a:spcBef>
                <a:spcPts val="0"/>
              </a:spcBef>
              <a:spcAft>
                <a:spcPts val="0"/>
              </a:spcAft>
              <a:buClr>
                <a:schemeClr val="lt1"/>
              </a:buClr>
              <a:buSzPts val="3600"/>
              <a:buNone/>
              <a:defRPr sz="3600">
                <a:solidFill>
                  <a:schemeClr val="lt1"/>
                </a:solidFill>
              </a:defRPr>
            </a:lvl9pPr>
          </a:lstStyle>
          <a:p/>
        </p:txBody>
      </p:sp>
      <p:sp>
        <p:nvSpPr>
          <p:cNvPr id="1048698" name="Google Shape;53;p31"/>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5" name="Shape 54"/>
        <p:cNvGrpSpPr/>
        <p:nvPr/>
      </p:nvGrpSpPr>
      <p:grpSpPr>
        <a:xfrm>
          <a:off x="0" y="0"/>
          <a:ext cx="0" cy="0"/>
          <a:chOff x="0" y="0"/>
          <a:chExt cx="0" cy="0"/>
        </a:xfrm>
      </p:grpSpPr>
      <p:sp>
        <p:nvSpPr>
          <p:cNvPr id="1048699" name="Google Shape;55;p32"/>
          <p:cNvSpPr/>
          <p:nvPr/>
        </p:nvSpPr>
        <p:spPr>
          <a:xfrm>
            <a:off x="0" y="0"/>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106" name="Google Shape;56;p32"/>
          <p:cNvGrpSpPr/>
          <p:nvPr/>
        </p:nvGrpSpPr>
        <p:grpSpPr>
          <a:xfrm>
            <a:off x="830392" y="1191256"/>
            <a:ext cx="745763" cy="45826"/>
            <a:chOff x="4580561" y="2589004"/>
            <a:chExt cx="1064464" cy="25200"/>
          </a:xfrm>
        </p:grpSpPr>
        <p:sp>
          <p:nvSpPr>
            <p:cNvPr id="1048700" name="Google Shape;57;p32"/>
            <p:cNvSpPr/>
            <p:nvPr/>
          </p:nvSpPr>
          <p:spPr>
            <a:xfrm rot="-5400000">
              <a:off x="5366325" y="2335504"/>
              <a:ext cx="25200" cy="532200"/>
            </a:xfrm>
            <a:prstGeom prst="rect"/>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01" name="Google Shape;58;p32"/>
            <p:cNvSpPr/>
            <p:nvPr/>
          </p:nvSpPr>
          <p:spPr>
            <a:xfrm rot="-5400000">
              <a:off x="4836311" y="2333254"/>
              <a:ext cx="25200" cy="536700"/>
            </a:xfrm>
            <a:prstGeom prst="rect"/>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702" name="Google Shape;59;p32"/>
          <p:cNvSpPr txBox="1">
            <a:spLocks noGrp="1"/>
          </p:cNvSpPr>
          <p:nvPr>
            <p:ph type="title"/>
          </p:nvPr>
        </p:nvSpPr>
        <p:spPr>
          <a:xfrm>
            <a:off x="730000" y="1318650"/>
            <a:ext cx="3300900" cy="16872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Clr>
                <a:schemeClr val="dk2"/>
              </a:buClr>
              <a:buSzPts val="2600"/>
              <a:buNone/>
              <a:defRPr sz="2600">
                <a:solidFill>
                  <a:schemeClr val="dk2"/>
                </a:solidFill>
              </a:defRPr>
            </a:lvl1pPr>
            <a:lvl2pPr algn="l" lvl="1">
              <a:lnSpc>
                <a:spcPct val="100000"/>
              </a:lnSpc>
              <a:spcBef>
                <a:spcPts val="0"/>
              </a:spcBef>
              <a:spcAft>
                <a:spcPts val="0"/>
              </a:spcAft>
              <a:buClr>
                <a:schemeClr val="dk2"/>
              </a:buClr>
              <a:buSzPts val="2600"/>
              <a:buNone/>
              <a:defRPr sz="2600">
                <a:solidFill>
                  <a:schemeClr val="dk2"/>
                </a:solidFill>
              </a:defRPr>
            </a:lvl2pPr>
            <a:lvl3pPr algn="l" lvl="2">
              <a:lnSpc>
                <a:spcPct val="100000"/>
              </a:lnSpc>
              <a:spcBef>
                <a:spcPts val="0"/>
              </a:spcBef>
              <a:spcAft>
                <a:spcPts val="0"/>
              </a:spcAft>
              <a:buClr>
                <a:schemeClr val="dk2"/>
              </a:buClr>
              <a:buSzPts val="2600"/>
              <a:buNone/>
              <a:defRPr sz="2600">
                <a:solidFill>
                  <a:schemeClr val="dk2"/>
                </a:solidFill>
              </a:defRPr>
            </a:lvl3pPr>
            <a:lvl4pPr algn="l" lvl="3">
              <a:lnSpc>
                <a:spcPct val="100000"/>
              </a:lnSpc>
              <a:spcBef>
                <a:spcPts val="0"/>
              </a:spcBef>
              <a:spcAft>
                <a:spcPts val="0"/>
              </a:spcAft>
              <a:buClr>
                <a:schemeClr val="dk2"/>
              </a:buClr>
              <a:buSzPts val="2600"/>
              <a:buNone/>
              <a:defRPr sz="2600">
                <a:solidFill>
                  <a:schemeClr val="dk2"/>
                </a:solidFill>
              </a:defRPr>
            </a:lvl4pPr>
            <a:lvl5pPr algn="l" lvl="4">
              <a:lnSpc>
                <a:spcPct val="100000"/>
              </a:lnSpc>
              <a:spcBef>
                <a:spcPts val="0"/>
              </a:spcBef>
              <a:spcAft>
                <a:spcPts val="0"/>
              </a:spcAft>
              <a:buClr>
                <a:schemeClr val="dk2"/>
              </a:buClr>
              <a:buSzPts val="2600"/>
              <a:buNone/>
              <a:defRPr sz="2600">
                <a:solidFill>
                  <a:schemeClr val="dk2"/>
                </a:solidFill>
              </a:defRPr>
            </a:lvl5pPr>
            <a:lvl6pPr algn="l" lvl="5">
              <a:lnSpc>
                <a:spcPct val="100000"/>
              </a:lnSpc>
              <a:spcBef>
                <a:spcPts val="0"/>
              </a:spcBef>
              <a:spcAft>
                <a:spcPts val="0"/>
              </a:spcAft>
              <a:buClr>
                <a:schemeClr val="dk2"/>
              </a:buClr>
              <a:buSzPts val="2600"/>
              <a:buNone/>
              <a:defRPr sz="2600">
                <a:solidFill>
                  <a:schemeClr val="dk2"/>
                </a:solidFill>
              </a:defRPr>
            </a:lvl6pPr>
            <a:lvl7pPr algn="l" lvl="6">
              <a:lnSpc>
                <a:spcPct val="100000"/>
              </a:lnSpc>
              <a:spcBef>
                <a:spcPts val="0"/>
              </a:spcBef>
              <a:spcAft>
                <a:spcPts val="0"/>
              </a:spcAft>
              <a:buClr>
                <a:schemeClr val="dk2"/>
              </a:buClr>
              <a:buSzPts val="2600"/>
              <a:buNone/>
              <a:defRPr sz="2600">
                <a:solidFill>
                  <a:schemeClr val="dk2"/>
                </a:solidFill>
              </a:defRPr>
            </a:lvl7pPr>
            <a:lvl8pPr algn="l" lvl="7">
              <a:lnSpc>
                <a:spcPct val="100000"/>
              </a:lnSpc>
              <a:spcBef>
                <a:spcPts val="0"/>
              </a:spcBef>
              <a:spcAft>
                <a:spcPts val="0"/>
              </a:spcAft>
              <a:buClr>
                <a:schemeClr val="dk2"/>
              </a:buClr>
              <a:buSzPts val="2600"/>
              <a:buNone/>
              <a:defRPr sz="2600">
                <a:solidFill>
                  <a:schemeClr val="dk2"/>
                </a:solidFill>
              </a:defRPr>
            </a:lvl8pPr>
            <a:lvl9pPr algn="l" lvl="8">
              <a:lnSpc>
                <a:spcPct val="100000"/>
              </a:lnSpc>
              <a:spcBef>
                <a:spcPts val="0"/>
              </a:spcBef>
              <a:spcAft>
                <a:spcPts val="0"/>
              </a:spcAft>
              <a:buClr>
                <a:schemeClr val="dk2"/>
              </a:buClr>
              <a:buSzPts val="2600"/>
              <a:buNone/>
              <a:defRPr sz="2600">
                <a:solidFill>
                  <a:schemeClr val="dk2"/>
                </a:solidFill>
              </a:defRPr>
            </a:lvl9pPr>
          </a:lstStyle>
          <a:p/>
        </p:txBody>
      </p:sp>
      <p:sp>
        <p:nvSpPr>
          <p:cNvPr id="1048703" name="Google Shape;60;p32"/>
          <p:cNvSpPr txBox="1">
            <a:spLocks noGrp="1"/>
          </p:cNvSpPr>
          <p:nvPr>
            <p:ph type="subTitle" idx="1"/>
          </p:nvPr>
        </p:nvSpPr>
        <p:spPr>
          <a:xfrm>
            <a:off x="724950" y="3161525"/>
            <a:ext cx="3300900" cy="759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1600"/>
              <a:buNone/>
              <a:defRPr sz="1600"/>
            </a:lvl1pPr>
            <a:lvl2pPr algn="l" lvl="1">
              <a:lnSpc>
                <a:spcPct val="100000"/>
              </a:lnSpc>
              <a:spcBef>
                <a:spcPts val="0"/>
              </a:spcBef>
              <a:spcAft>
                <a:spcPts val="0"/>
              </a:spcAft>
              <a:buSzPts val="1600"/>
              <a:buNone/>
              <a:defRPr sz="1600"/>
            </a:lvl2pPr>
            <a:lvl3pPr algn="l" lvl="2">
              <a:lnSpc>
                <a:spcPct val="100000"/>
              </a:lnSpc>
              <a:spcBef>
                <a:spcPts val="0"/>
              </a:spcBef>
              <a:spcAft>
                <a:spcPts val="0"/>
              </a:spcAft>
              <a:buSzPts val="1600"/>
              <a:buNone/>
              <a:defRPr sz="1600"/>
            </a:lvl3pPr>
            <a:lvl4pPr algn="l" lvl="3">
              <a:lnSpc>
                <a:spcPct val="100000"/>
              </a:lnSpc>
              <a:spcBef>
                <a:spcPts val="0"/>
              </a:spcBef>
              <a:spcAft>
                <a:spcPts val="0"/>
              </a:spcAft>
              <a:buSzPts val="1600"/>
              <a:buNone/>
              <a:defRPr sz="1600"/>
            </a:lvl4pPr>
            <a:lvl5pPr algn="l" lvl="4">
              <a:lnSpc>
                <a:spcPct val="100000"/>
              </a:lnSpc>
              <a:spcBef>
                <a:spcPts val="0"/>
              </a:spcBef>
              <a:spcAft>
                <a:spcPts val="0"/>
              </a:spcAft>
              <a:buSzPts val="1600"/>
              <a:buNone/>
              <a:defRPr sz="1600"/>
            </a:lvl5pPr>
            <a:lvl6pPr algn="l" lvl="5">
              <a:lnSpc>
                <a:spcPct val="100000"/>
              </a:lnSpc>
              <a:spcBef>
                <a:spcPts val="0"/>
              </a:spcBef>
              <a:spcAft>
                <a:spcPts val="0"/>
              </a:spcAft>
              <a:buSzPts val="1600"/>
              <a:buNone/>
              <a:defRPr sz="1600"/>
            </a:lvl6pPr>
            <a:lvl7pPr algn="l" lvl="6">
              <a:lnSpc>
                <a:spcPct val="100000"/>
              </a:lnSpc>
              <a:spcBef>
                <a:spcPts val="0"/>
              </a:spcBef>
              <a:spcAft>
                <a:spcPts val="0"/>
              </a:spcAft>
              <a:buSzPts val="1600"/>
              <a:buNone/>
              <a:defRPr sz="1600"/>
            </a:lvl7pPr>
            <a:lvl8pPr algn="l" lvl="7">
              <a:lnSpc>
                <a:spcPct val="100000"/>
              </a:lnSpc>
              <a:spcBef>
                <a:spcPts val="0"/>
              </a:spcBef>
              <a:spcAft>
                <a:spcPts val="0"/>
              </a:spcAft>
              <a:buSzPts val="1600"/>
              <a:buNone/>
              <a:defRPr sz="1600"/>
            </a:lvl8pPr>
            <a:lvl9pPr algn="l" lvl="8">
              <a:lnSpc>
                <a:spcPct val="100000"/>
              </a:lnSpc>
              <a:spcBef>
                <a:spcPts val="0"/>
              </a:spcBef>
              <a:spcAft>
                <a:spcPts val="0"/>
              </a:spcAft>
              <a:buSzPts val="1600"/>
              <a:buNone/>
              <a:defRPr sz="1600"/>
            </a:lvl9pPr>
          </a:lstStyle>
          <a:p/>
        </p:txBody>
      </p:sp>
      <p:sp>
        <p:nvSpPr>
          <p:cNvPr id="1048704" name="Google Shape;61;p32"/>
          <p:cNvSpPr txBox="1">
            <a:spLocks noGrp="1"/>
          </p:cNvSpPr>
          <p:nvPr>
            <p:ph type="body" idx="2"/>
          </p:nvPr>
        </p:nvSpPr>
        <p:spPr>
          <a:xfrm>
            <a:off x="5174225" y="1352625"/>
            <a:ext cx="3374400" cy="3025500"/>
          </a:xfrm>
          <a:prstGeom prst="rect"/>
          <a:noFill/>
          <a:ln>
            <a:noFill/>
          </a:ln>
        </p:spPr>
        <p:txBody>
          <a:bodyPr anchor="t" anchorCtr="0" bIns="91425" lIns="91425" rIns="91425" spcFirstLastPara="1" tIns="91425" wrap="square">
            <a:noAutofit/>
          </a:bodyPr>
          <a:lstStyle>
            <a:lvl1pPr algn="l" indent="-311150" lvl="0" marL="457200">
              <a:lnSpc>
                <a:spcPct val="115000"/>
              </a:lnSpc>
              <a:spcBef>
                <a:spcPts val="0"/>
              </a:spcBef>
              <a:spcAft>
                <a:spcPts val="0"/>
              </a:spcAft>
              <a:buSzPts val="1300"/>
              <a:buChar char="●"/>
            </a:lvl1pPr>
            <a:lvl2pPr algn="l" indent="-298450" lvl="1" marL="914400">
              <a:lnSpc>
                <a:spcPct val="115000"/>
              </a:lnSpc>
              <a:spcBef>
                <a:spcPts val="1600"/>
              </a:spcBef>
              <a:spcAft>
                <a:spcPts val="0"/>
              </a:spcAft>
              <a:buSzPts val="1100"/>
              <a:buChar char="○"/>
            </a:lvl2pPr>
            <a:lvl3pPr algn="l" indent="-298450" lvl="2" marL="1371600">
              <a:lnSpc>
                <a:spcPct val="115000"/>
              </a:lnSpc>
              <a:spcBef>
                <a:spcPts val="1600"/>
              </a:spcBef>
              <a:spcAft>
                <a:spcPts val="0"/>
              </a:spcAft>
              <a:buSzPts val="1100"/>
              <a:buChar char="■"/>
            </a:lvl3pPr>
            <a:lvl4pPr algn="l" indent="-298450" lvl="3" marL="1828800">
              <a:lnSpc>
                <a:spcPct val="115000"/>
              </a:lnSpc>
              <a:spcBef>
                <a:spcPts val="1600"/>
              </a:spcBef>
              <a:spcAft>
                <a:spcPts val="0"/>
              </a:spcAft>
              <a:buSzPts val="1100"/>
              <a:buChar char="●"/>
            </a:lvl4pPr>
            <a:lvl5pPr algn="l" indent="-298450" lvl="4" marL="2286000">
              <a:lnSpc>
                <a:spcPct val="115000"/>
              </a:lnSpc>
              <a:spcBef>
                <a:spcPts val="1600"/>
              </a:spcBef>
              <a:spcAft>
                <a:spcPts val="0"/>
              </a:spcAft>
              <a:buSzPts val="1100"/>
              <a:buChar char="○"/>
            </a:lvl5pPr>
            <a:lvl6pPr algn="l" indent="-298450" lvl="5" marL="2743200">
              <a:lnSpc>
                <a:spcPct val="115000"/>
              </a:lnSpc>
              <a:spcBef>
                <a:spcPts val="1600"/>
              </a:spcBef>
              <a:spcAft>
                <a:spcPts val="0"/>
              </a:spcAft>
              <a:buSzPts val="1100"/>
              <a:buChar char="■"/>
            </a:lvl6pPr>
            <a:lvl7pPr algn="l" indent="-298450" lvl="6" marL="3200400">
              <a:lnSpc>
                <a:spcPct val="115000"/>
              </a:lnSpc>
              <a:spcBef>
                <a:spcPts val="1600"/>
              </a:spcBef>
              <a:spcAft>
                <a:spcPts val="0"/>
              </a:spcAft>
              <a:buSzPts val="1100"/>
              <a:buChar char="●"/>
            </a:lvl7pPr>
            <a:lvl8pPr algn="l" indent="-298450" lvl="7" marL="3657600">
              <a:lnSpc>
                <a:spcPct val="115000"/>
              </a:lnSpc>
              <a:spcBef>
                <a:spcPts val="1600"/>
              </a:spcBef>
              <a:spcAft>
                <a:spcPts val="0"/>
              </a:spcAft>
              <a:buSzPts val="1100"/>
              <a:buChar char="○"/>
            </a:lvl8pPr>
            <a:lvl9pPr algn="l" indent="-298450" lvl="8" marL="4114800">
              <a:lnSpc>
                <a:spcPct val="115000"/>
              </a:lnSpc>
              <a:spcBef>
                <a:spcPts val="1600"/>
              </a:spcBef>
              <a:spcAft>
                <a:spcPts val="1600"/>
              </a:spcAft>
              <a:buSzPts val="1100"/>
              <a:buChar char="■"/>
            </a:lvl9pPr>
          </a:lstStyle>
          <a:p/>
        </p:txBody>
      </p:sp>
      <p:sp>
        <p:nvSpPr>
          <p:cNvPr id="1048705" name="Google Shape;62;p32"/>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8" name="Shape 63"/>
        <p:cNvGrpSpPr/>
        <p:nvPr/>
      </p:nvGrpSpPr>
      <p:grpSpPr>
        <a:xfrm>
          <a:off x="0" y="0"/>
          <a:ext cx="0" cy="0"/>
          <a:chOff x="0" y="0"/>
          <a:chExt cx="0" cy="0"/>
        </a:xfrm>
      </p:grpSpPr>
      <p:sp>
        <p:nvSpPr>
          <p:cNvPr id="1048682" name="Google Shape;64;p33"/>
          <p:cNvSpPr txBox="1">
            <a:spLocks noGrp="1"/>
          </p:cNvSpPr>
          <p:nvPr>
            <p:ph type="body" idx="1"/>
          </p:nvPr>
        </p:nvSpPr>
        <p:spPr>
          <a:xfrm>
            <a:off x="724950" y="4372551"/>
            <a:ext cx="7697400" cy="4605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300"/>
              <a:buNone/>
            </a:lvl1pPr>
          </a:lstStyle>
          <a:p/>
        </p:txBody>
      </p:sp>
      <p:sp>
        <p:nvSpPr>
          <p:cNvPr id="1048683" name="Google Shape;65;p33"/>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p:bgPr>
    </p:bg>
    <p:spTree>
      <p:nvGrpSpPr>
        <p:cNvPr id="12" name="Shape 5"/>
        <p:cNvGrpSpPr/>
        <p:nvPr/>
      </p:nvGrpSpPr>
      <p:grpSpPr>
        <a:xfrm>
          <a:off x="0" y="0"/>
          <a:ext cx="0" cy="0"/>
          <a:chOff x="0" y="0"/>
          <a:chExt cx="0" cy="0"/>
        </a:xfrm>
      </p:grpSpPr>
      <p:sp>
        <p:nvSpPr>
          <p:cNvPr id="1048576" name="Google Shape;6;p23"/>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000000"/>
              </a:buClr>
              <a:buSzPts val="2800"/>
              <a:buFont typeface="Raleway"/>
              <a:buNone/>
              <a:defRPr b="1" cap="none" sz="2800" i="0" strike="noStrike" u="none">
                <a:solidFill>
                  <a:srgbClr val="000000"/>
                </a:solidFill>
                <a:latin typeface="Raleway"/>
                <a:ea typeface="Raleway"/>
                <a:cs typeface="Raleway"/>
                <a:sym typeface="Raleway"/>
              </a:defRPr>
            </a:lvl1pPr>
            <a:lvl2pPr algn="l" lvl="1" marR="0" rtl="0">
              <a:lnSpc>
                <a:spcPct val="100000"/>
              </a:lnSpc>
              <a:spcBef>
                <a:spcPts val="0"/>
              </a:spcBef>
              <a:spcAft>
                <a:spcPts val="0"/>
              </a:spcAft>
              <a:buClr>
                <a:srgbClr val="000000"/>
              </a:buClr>
              <a:buSzPts val="2800"/>
              <a:buFont typeface="Raleway"/>
              <a:buNone/>
              <a:defRPr b="1" cap="none" sz="2800" i="0" strike="noStrike" u="none">
                <a:solidFill>
                  <a:srgbClr val="000000"/>
                </a:solidFill>
                <a:latin typeface="Raleway"/>
                <a:ea typeface="Raleway"/>
                <a:cs typeface="Raleway"/>
                <a:sym typeface="Raleway"/>
              </a:defRPr>
            </a:lvl2pPr>
            <a:lvl3pPr algn="l" lvl="2" marR="0" rtl="0">
              <a:lnSpc>
                <a:spcPct val="100000"/>
              </a:lnSpc>
              <a:spcBef>
                <a:spcPts val="0"/>
              </a:spcBef>
              <a:spcAft>
                <a:spcPts val="0"/>
              </a:spcAft>
              <a:buClr>
                <a:srgbClr val="000000"/>
              </a:buClr>
              <a:buSzPts val="2800"/>
              <a:buFont typeface="Raleway"/>
              <a:buNone/>
              <a:defRPr b="1" cap="none" sz="2800" i="0" strike="noStrike" u="none">
                <a:solidFill>
                  <a:srgbClr val="000000"/>
                </a:solidFill>
                <a:latin typeface="Raleway"/>
                <a:ea typeface="Raleway"/>
                <a:cs typeface="Raleway"/>
                <a:sym typeface="Raleway"/>
              </a:defRPr>
            </a:lvl3pPr>
            <a:lvl4pPr algn="l" lvl="3" marR="0" rtl="0">
              <a:lnSpc>
                <a:spcPct val="100000"/>
              </a:lnSpc>
              <a:spcBef>
                <a:spcPts val="0"/>
              </a:spcBef>
              <a:spcAft>
                <a:spcPts val="0"/>
              </a:spcAft>
              <a:buClr>
                <a:srgbClr val="000000"/>
              </a:buClr>
              <a:buSzPts val="2800"/>
              <a:buFont typeface="Raleway"/>
              <a:buNone/>
              <a:defRPr b="1" cap="none" sz="2800" i="0" strike="noStrike" u="none">
                <a:solidFill>
                  <a:srgbClr val="000000"/>
                </a:solidFill>
                <a:latin typeface="Raleway"/>
                <a:ea typeface="Raleway"/>
                <a:cs typeface="Raleway"/>
                <a:sym typeface="Raleway"/>
              </a:defRPr>
            </a:lvl4pPr>
            <a:lvl5pPr algn="l" lvl="4" marR="0" rtl="0">
              <a:lnSpc>
                <a:spcPct val="100000"/>
              </a:lnSpc>
              <a:spcBef>
                <a:spcPts val="0"/>
              </a:spcBef>
              <a:spcAft>
                <a:spcPts val="0"/>
              </a:spcAft>
              <a:buClr>
                <a:srgbClr val="000000"/>
              </a:buClr>
              <a:buSzPts val="2800"/>
              <a:buFont typeface="Raleway"/>
              <a:buNone/>
              <a:defRPr b="1" cap="none" sz="2800" i="0" strike="noStrike" u="none">
                <a:solidFill>
                  <a:srgbClr val="000000"/>
                </a:solidFill>
                <a:latin typeface="Raleway"/>
                <a:ea typeface="Raleway"/>
                <a:cs typeface="Raleway"/>
                <a:sym typeface="Raleway"/>
              </a:defRPr>
            </a:lvl5pPr>
            <a:lvl6pPr algn="l" lvl="5" marR="0" rtl="0">
              <a:lnSpc>
                <a:spcPct val="100000"/>
              </a:lnSpc>
              <a:spcBef>
                <a:spcPts val="0"/>
              </a:spcBef>
              <a:spcAft>
                <a:spcPts val="0"/>
              </a:spcAft>
              <a:buClr>
                <a:srgbClr val="000000"/>
              </a:buClr>
              <a:buSzPts val="2800"/>
              <a:buFont typeface="Raleway"/>
              <a:buNone/>
              <a:defRPr b="1" cap="none" sz="2800" i="0" strike="noStrike" u="none">
                <a:solidFill>
                  <a:srgbClr val="000000"/>
                </a:solidFill>
                <a:latin typeface="Raleway"/>
                <a:ea typeface="Raleway"/>
                <a:cs typeface="Raleway"/>
                <a:sym typeface="Raleway"/>
              </a:defRPr>
            </a:lvl6pPr>
            <a:lvl7pPr algn="l" lvl="6" marR="0" rtl="0">
              <a:lnSpc>
                <a:spcPct val="100000"/>
              </a:lnSpc>
              <a:spcBef>
                <a:spcPts val="0"/>
              </a:spcBef>
              <a:spcAft>
                <a:spcPts val="0"/>
              </a:spcAft>
              <a:buClr>
                <a:srgbClr val="000000"/>
              </a:buClr>
              <a:buSzPts val="2800"/>
              <a:buFont typeface="Raleway"/>
              <a:buNone/>
              <a:defRPr b="1" cap="none" sz="2800" i="0" strike="noStrike" u="none">
                <a:solidFill>
                  <a:srgbClr val="000000"/>
                </a:solidFill>
                <a:latin typeface="Raleway"/>
                <a:ea typeface="Raleway"/>
                <a:cs typeface="Raleway"/>
                <a:sym typeface="Raleway"/>
              </a:defRPr>
            </a:lvl7pPr>
            <a:lvl8pPr algn="l" lvl="7" marR="0" rtl="0">
              <a:lnSpc>
                <a:spcPct val="100000"/>
              </a:lnSpc>
              <a:spcBef>
                <a:spcPts val="0"/>
              </a:spcBef>
              <a:spcAft>
                <a:spcPts val="0"/>
              </a:spcAft>
              <a:buClr>
                <a:srgbClr val="000000"/>
              </a:buClr>
              <a:buSzPts val="2800"/>
              <a:buFont typeface="Raleway"/>
              <a:buNone/>
              <a:defRPr b="1" cap="none" sz="2800" i="0" strike="noStrike" u="none">
                <a:solidFill>
                  <a:srgbClr val="000000"/>
                </a:solidFill>
                <a:latin typeface="Raleway"/>
                <a:ea typeface="Raleway"/>
                <a:cs typeface="Raleway"/>
                <a:sym typeface="Raleway"/>
              </a:defRPr>
            </a:lvl8pPr>
            <a:lvl9pPr algn="l" lvl="8" marR="0" rtl="0">
              <a:lnSpc>
                <a:spcPct val="100000"/>
              </a:lnSpc>
              <a:spcBef>
                <a:spcPts val="0"/>
              </a:spcBef>
              <a:spcAft>
                <a:spcPts val="0"/>
              </a:spcAft>
              <a:buClr>
                <a:srgbClr val="000000"/>
              </a:buClr>
              <a:buSzPts val="2800"/>
              <a:buFont typeface="Raleway"/>
              <a:buNone/>
              <a:defRPr b="1" cap="none" sz="2800" i="0" strike="noStrike" u="none">
                <a:solidFill>
                  <a:srgbClr val="000000"/>
                </a:solidFill>
                <a:latin typeface="Raleway"/>
                <a:ea typeface="Raleway"/>
                <a:cs typeface="Raleway"/>
                <a:sym typeface="Raleway"/>
              </a:defRPr>
            </a:lvl9pPr>
          </a:lstStyle>
          <a:p/>
        </p:txBody>
      </p:sp>
      <p:sp>
        <p:nvSpPr>
          <p:cNvPr id="1048577" name="Google Shape;7;p23"/>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11150" lvl="0" marL="457200" marR="0" rtl="0">
              <a:lnSpc>
                <a:spcPct val="115000"/>
              </a:lnSpc>
              <a:spcBef>
                <a:spcPts val="0"/>
              </a:spcBef>
              <a:spcAft>
                <a:spcPts val="0"/>
              </a:spcAft>
              <a:buClr>
                <a:schemeClr val="accent1"/>
              </a:buClr>
              <a:buSzPts val="1300"/>
              <a:buFont typeface="Lato"/>
              <a:buChar char="●"/>
              <a:defRPr b="0" cap="none" sz="1300" i="0" strike="noStrike" u="none">
                <a:solidFill>
                  <a:schemeClr val="accent1"/>
                </a:solidFill>
                <a:latin typeface="Lato"/>
                <a:ea typeface="Lato"/>
                <a:cs typeface="Lato"/>
                <a:sym typeface="Lato"/>
              </a:defRPr>
            </a:lvl1pPr>
            <a:lvl2pPr algn="l" indent="-298450" lvl="1" marL="914400" marR="0" rtl="0">
              <a:lnSpc>
                <a:spcPct val="115000"/>
              </a:lnSpc>
              <a:spcBef>
                <a:spcPts val="1600"/>
              </a:spcBef>
              <a:spcAft>
                <a:spcPts val="0"/>
              </a:spcAft>
              <a:buClr>
                <a:schemeClr val="accent1"/>
              </a:buClr>
              <a:buSzPts val="1100"/>
              <a:buFont typeface="Lato"/>
              <a:buChar char="○"/>
              <a:defRPr b="0" cap="none" sz="1100" i="0" strike="noStrike" u="none">
                <a:solidFill>
                  <a:schemeClr val="accent1"/>
                </a:solidFill>
                <a:latin typeface="Lato"/>
                <a:ea typeface="Lato"/>
                <a:cs typeface="Lato"/>
                <a:sym typeface="Lato"/>
              </a:defRPr>
            </a:lvl2pPr>
            <a:lvl3pPr algn="l" indent="-298450" lvl="2" marL="1371600" marR="0" rtl="0">
              <a:lnSpc>
                <a:spcPct val="115000"/>
              </a:lnSpc>
              <a:spcBef>
                <a:spcPts val="1600"/>
              </a:spcBef>
              <a:spcAft>
                <a:spcPts val="0"/>
              </a:spcAft>
              <a:buClr>
                <a:schemeClr val="accent1"/>
              </a:buClr>
              <a:buSzPts val="1100"/>
              <a:buFont typeface="Lato"/>
              <a:buChar char="■"/>
              <a:defRPr b="0" cap="none" sz="1100" i="0" strike="noStrike" u="none">
                <a:solidFill>
                  <a:schemeClr val="accent1"/>
                </a:solidFill>
                <a:latin typeface="Lato"/>
                <a:ea typeface="Lato"/>
                <a:cs typeface="Lato"/>
                <a:sym typeface="Lato"/>
              </a:defRPr>
            </a:lvl3pPr>
            <a:lvl4pPr algn="l" indent="-298450" lvl="3" marL="1828800" marR="0" rtl="0">
              <a:lnSpc>
                <a:spcPct val="115000"/>
              </a:lnSpc>
              <a:spcBef>
                <a:spcPts val="1600"/>
              </a:spcBef>
              <a:spcAft>
                <a:spcPts val="0"/>
              </a:spcAft>
              <a:buClr>
                <a:schemeClr val="accent1"/>
              </a:buClr>
              <a:buSzPts val="1100"/>
              <a:buFont typeface="Lato"/>
              <a:buChar char="●"/>
              <a:defRPr b="0" cap="none" sz="1100" i="0" strike="noStrike" u="none">
                <a:solidFill>
                  <a:schemeClr val="accent1"/>
                </a:solidFill>
                <a:latin typeface="Lato"/>
                <a:ea typeface="Lato"/>
                <a:cs typeface="Lato"/>
                <a:sym typeface="Lato"/>
              </a:defRPr>
            </a:lvl4pPr>
            <a:lvl5pPr algn="l" indent="-298450" lvl="4" marL="2286000" marR="0" rtl="0">
              <a:lnSpc>
                <a:spcPct val="115000"/>
              </a:lnSpc>
              <a:spcBef>
                <a:spcPts val="1600"/>
              </a:spcBef>
              <a:spcAft>
                <a:spcPts val="0"/>
              </a:spcAft>
              <a:buClr>
                <a:schemeClr val="accent1"/>
              </a:buClr>
              <a:buSzPts val="1100"/>
              <a:buFont typeface="Lato"/>
              <a:buChar char="○"/>
              <a:defRPr b="0" cap="none" sz="1100" i="0" strike="noStrike" u="none">
                <a:solidFill>
                  <a:schemeClr val="accent1"/>
                </a:solidFill>
                <a:latin typeface="Lato"/>
                <a:ea typeface="Lato"/>
                <a:cs typeface="Lato"/>
                <a:sym typeface="Lato"/>
              </a:defRPr>
            </a:lvl5pPr>
            <a:lvl6pPr algn="l" indent="-298450" lvl="5" marL="2743200" marR="0" rtl="0">
              <a:lnSpc>
                <a:spcPct val="115000"/>
              </a:lnSpc>
              <a:spcBef>
                <a:spcPts val="1600"/>
              </a:spcBef>
              <a:spcAft>
                <a:spcPts val="0"/>
              </a:spcAft>
              <a:buClr>
                <a:schemeClr val="accent1"/>
              </a:buClr>
              <a:buSzPts val="1100"/>
              <a:buFont typeface="Lato"/>
              <a:buChar char="■"/>
              <a:defRPr b="0" cap="none" sz="1100" i="0" strike="noStrike" u="none">
                <a:solidFill>
                  <a:schemeClr val="accent1"/>
                </a:solidFill>
                <a:latin typeface="Lato"/>
                <a:ea typeface="Lato"/>
                <a:cs typeface="Lato"/>
                <a:sym typeface="Lato"/>
              </a:defRPr>
            </a:lvl6pPr>
            <a:lvl7pPr algn="l" indent="-298450" lvl="6" marL="3200400" marR="0" rtl="0">
              <a:lnSpc>
                <a:spcPct val="115000"/>
              </a:lnSpc>
              <a:spcBef>
                <a:spcPts val="1600"/>
              </a:spcBef>
              <a:spcAft>
                <a:spcPts val="0"/>
              </a:spcAft>
              <a:buClr>
                <a:schemeClr val="accent1"/>
              </a:buClr>
              <a:buSzPts val="1100"/>
              <a:buFont typeface="Lato"/>
              <a:buChar char="●"/>
              <a:defRPr b="0" cap="none" sz="1100" i="0" strike="noStrike" u="none">
                <a:solidFill>
                  <a:schemeClr val="accent1"/>
                </a:solidFill>
                <a:latin typeface="Lato"/>
                <a:ea typeface="Lato"/>
                <a:cs typeface="Lato"/>
                <a:sym typeface="Lato"/>
              </a:defRPr>
            </a:lvl7pPr>
            <a:lvl8pPr algn="l" indent="-298450" lvl="7" marL="3657600" marR="0" rtl="0">
              <a:lnSpc>
                <a:spcPct val="115000"/>
              </a:lnSpc>
              <a:spcBef>
                <a:spcPts val="1600"/>
              </a:spcBef>
              <a:spcAft>
                <a:spcPts val="0"/>
              </a:spcAft>
              <a:buClr>
                <a:schemeClr val="accent1"/>
              </a:buClr>
              <a:buSzPts val="1100"/>
              <a:buFont typeface="Lato"/>
              <a:buChar char="○"/>
              <a:defRPr b="0" cap="none" sz="1100" i="0" strike="noStrike" u="none">
                <a:solidFill>
                  <a:schemeClr val="accent1"/>
                </a:solidFill>
                <a:latin typeface="Lato"/>
                <a:ea typeface="Lato"/>
                <a:cs typeface="Lato"/>
                <a:sym typeface="Lato"/>
              </a:defRPr>
            </a:lvl8pPr>
            <a:lvl9pPr algn="l" indent="-298450" lvl="8" marL="4114800" marR="0" rtl="0">
              <a:lnSpc>
                <a:spcPct val="115000"/>
              </a:lnSpc>
              <a:spcBef>
                <a:spcPts val="1600"/>
              </a:spcBef>
              <a:spcAft>
                <a:spcPts val="1600"/>
              </a:spcAft>
              <a:buClr>
                <a:schemeClr val="accent1"/>
              </a:buClr>
              <a:buSzPts val="1100"/>
              <a:buFont typeface="Lato"/>
              <a:buChar char="■"/>
              <a:defRPr b="0" cap="none" sz="1100" i="0" strike="noStrike" u="none">
                <a:solidFill>
                  <a:schemeClr val="accent1"/>
                </a:solidFill>
                <a:latin typeface="Lato"/>
                <a:ea typeface="Lato"/>
                <a:cs typeface="Lato"/>
                <a:sym typeface="Lato"/>
              </a:defRPr>
            </a:lvl9pPr>
          </a:lstStyle>
          <a:p/>
        </p:txBody>
      </p:sp>
      <p:sp>
        <p:nvSpPr>
          <p:cNvPr id="1048578" name="Google Shape;8;p23"/>
          <p:cNvSpPr txBox="1">
            <a:spLocks noGrp="1"/>
          </p:cNvSpPr>
          <p:nvPr>
            <p:ph type="sldNum" idx="12"/>
          </p:nvPr>
        </p:nvSpPr>
        <p:spPr>
          <a:xfrm>
            <a:off x="8536302" y="4749851"/>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76"/>
        <p:cNvGrpSpPr/>
        <p:nvPr/>
      </p:nvGrpSpPr>
      <p:grpSpPr>
        <a:xfrm>
          <a:off x="0" y="0"/>
          <a:ext cx="0" cy="0"/>
          <a:chOff x="0" y="0"/>
          <a:chExt cx="0" cy="0"/>
        </a:xfrm>
      </p:grpSpPr>
      <p:sp>
        <p:nvSpPr>
          <p:cNvPr id="1048586" name="Google Shape;78;p1"/>
          <p:cNvSpPr txBox="1">
            <a:spLocks noGrp="1"/>
          </p:cNvSpPr>
          <p:nvPr>
            <p:ph type="body" idx="1"/>
          </p:nvPr>
        </p:nvSpPr>
        <p:spPr>
          <a:xfrm>
            <a:off x="18481" y="5348608"/>
            <a:ext cx="8814900" cy="2716500"/>
          </a:xfrm>
          <a:prstGeom prst="rect"/>
          <a:noFill/>
          <a:ln>
            <a:noFill/>
          </a:ln>
        </p:spPr>
        <p:txBody>
          <a:bodyPr anchor="t" anchorCtr="0" bIns="91425" lIns="91425" rIns="91425" spcFirstLastPara="1" tIns="91425" wrap="square">
            <a:noAutofit/>
          </a:bodyPr>
          <a:p>
            <a:pPr algn="ctr" indent="0" lvl="0" marL="0" rtl="0">
              <a:lnSpc>
                <a:spcPct val="115000"/>
              </a:lnSpc>
              <a:spcBef>
                <a:spcPts val="0"/>
              </a:spcBef>
              <a:spcAft>
                <a:spcPts val="0"/>
              </a:spcAft>
              <a:buSzPts val="1300"/>
              <a:buNone/>
            </a:pPr>
            <a:r>
              <a:rPr dirty="0" lang="en"/>
              <a:t>A PROJECT PRESENTATION ON</a:t>
            </a:r>
          </a:p>
          <a:p>
            <a:pPr algn="ctr" indent="0" lvl="0" marL="0" rtl="0">
              <a:lnSpc>
                <a:spcPct val="50000"/>
              </a:lnSpc>
              <a:spcBef>
                <a:spcPts val="1600"/>
              </a:spcBef>
              <a:spcAft>
                <a:spcPts val="0"/>
              </a:spcAft>
              <a:buSzPts val="1300"/>
              <a:buNone/>
            </a:pPr>
            <a:r>
              <a:rPr b="1" dirty="0" sz="2000" lang="en" smtClean="0">
                <a:solidFill>
                  <a:srgbClr val="3D7FA7"/>
                </a:solidFill>
              </a:rPr>
              <a:t>IoT Based Hi-Tech Onion Farming</a:t>
            </a:r>
            <a:endParaRPr b="1" sz="2000">
              <a:solidFill>
                <a:srgbClr val="3D7FA7"/>
              </a:solidFill>
            </a:endParaRPr>
          </a:p>
          <a:p>
            <a:pPr algn="ctr" indent="0" lvl="0" marL="0" rtl="0">
              <a:lnSpc>
                <a:spcPct val="50000"/>
              </a:lnSpc>
              <a:spcBef>
                <a:spcPts val="1600"/>
              </a:spcBef>
              <a:spcAft>
                <a:spcPts val="0"/>
              </a:spcAft>
              <a:buSzPts val="1300"/>
              <a:buNone/>
            </a:pPr>
            <a:r>
              <a:rPr dirty="0" lang="en"/>
              <a:t> BY</a:t>
            </a:r>
          </a:p>
          <a:p>
            <a:pPr algn="ctr" indent="0" lvl="0" marL="0" rtl="0">
              <a:lnSpc>
                <a:spcPct val="50000"/>
              </a:lnSpc>
              <a:spcBef>
                <a:spcPts val="1600"/>
              </a:spcBef>
              <a:spcAft>
                <a:spcPts val="0"/>
              </a:spcAft>
              <a:buSzPts val="1300"/>
              <a:buNone/>
            </a:pPr>
            <a:r>
              <a:rPr dirty="0" lang="en"/>
              <a:t>1. </a:t>
            </a:r>
            <a:r>
              <a:rPr dirty="0" lang="en" smtClean="0"/>
              <a:t>SHAHZEB HUSAIN SHAIKH</a:t>
            </a:r>
          </a:p>
          <a:p>
            <a:pPr algn="ctr" indent="0" lvl="0" marL="0" rtl="0">
              <a:lnSpc>
                <a:spcPct val="50000"/>
              </a:lnSpc>
              <a:spcBef>
                <a:spcPts val="1600"/>
              </a:spcBef>
              <a:spcAft>
                <a:spcPts val="0"/>
              </a:spcAft>
              <a:buSzPts val="1300"/>
              <a:buNone/>
            </a:pPr>
            <a:r>
              <a:rPr dirty="0" lang="en"/>
              <a:t>2. </a:t>
            </a:r>
            <a:r>
              <a:rPr dirty="0" lang="en" smtClean="0"/>
              <a:t>YOGESH SONAWANE</a:t>
            </a:r>
          </a:p>
          <a:p>
            <a:pPr algn="ctr" indent="0" lvl="0" marL="0" rtl="0">
              <a:lnSpc>
                <a:spcPct val="50000"/>
              </a:lnSpc>
              <a:spcBef>
                <a:spcPts val="1600"/>
              </a:spcBef>
              <a:spcAft>
                <a:spcPts val="0"/>
              </a:spcAft>
              <a:buSzPts val="1300"/>
              <a:buNone/>
            </a:pPr>
            <a:r>
              <a:rPr dirty="0" lang="en"/>
              <a:t>GUIDED BY</a:t>
            </a:r>
          </a:p>
          <a:p>
            <a:pPr algn="ctr" indent="0" lvl="0" marL="0" rtl="0">
              <a:lnSpc>
                <a:spcPct val="50000"/>
              </a:lnSpc>
              <a:spcBef>
                <a:spcPts val="1600"/>
              </a:spcBef>
              <a:spcAft>
                <a:spcPts val="0"/>
              </a:spcAft>
              <a:buSzPts val="1300"/>
              <a:buNone/>
            </a:pPr>
            <a:r>
              <a:rPr dirty="0" lang="en" smtClean="0"/>
              <a:t>Dr. Mrs. </a:t>
            </a:r>
            <a:r>
              <a:rPr dirty="0" lang="en-US" smtClean="0"/>
              <a:t>G.</a:t>
            </a:r>
            <a:r>
              <a:rPr dirty="0" lang="en" smtClean="0"/>
              <a:t> M. PHADE</a:t>
            </a: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p>
          <a:p>
            <a:pPr algn="ctr" indent="0" lvl="0" marL="0" rtl="0">
              <a:lnSpc>
                <a:spcPct val="115000"/>
              </a:lnSpc>
              <a:spcBef>
                <a:spcPts val="1600"/>
              </a:spcBef>
              <a:spcAft>
                <a:spcPts val="0"/>
              </a:spcAft>
              <a:buSzPts val="1300"/>
              <a:buNone/>
            </a:pP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1600"/>
              </a:spcAft>
              <a:buSzPts val="1300"/>
              <a:buNone/>
            </a:pPr>
            <a:r>
              <a:rPr dirty="0" lang="en"/>
              <a:t>                                           </a:t>
            </a:r>
          </a:p>
        </p:txBody>
      </p:sp>
      <p:pic>
        <p:nvPicPr>
          <p:cNvPr id="2097152" name="Google Shape;79;p1"/>
          <p:cNvPicPr preferRelativeResize="0">
            <a:picLocks/>
          </p:cNvPicPr>
          <p:nvPr/>
        </p:nvPicPr>
        <p:blipFill rotWithShape="1">
          <a:blip xmlns:r="http://schemas.openxmlformats.org/officeDocument/2006/relationships" r:embed="rId1">
            <a:alphaModFix/>
          </a:blip>
          <a:srcRect/>
          <a:stretch>
            <a:fillRect/>
          </a:stretch>
        </p:blipFill>
        <p:spPr>
          <a:xfrm>
            <a:off x="316420" y="3206177"/>
            <a:ext cx="1174050" cy="1158396"/>
          </a:xfrm>
          <a:prstGeom prst="rect"/>
          <a:noFill/>
          <a:ln>
            <a:noFill/>
          </a:ln>
        </p:spPr>
      </p:pic>
      <p:pic>
        <p:nvPicPr>
          <p:cNvPr id="2097155" name=""/>
          <p:cNvPicPr>
            <a:picLocks/>
          </p:cNvPicPr>
          <p:nvPr/>
        </p:nvPicPr>
        <p:blipFill>
          <a:blip xmlns:r="http://schemas.openxmlformats.org/officeDocument/2006/relationships" r:embed="rId2"/>
          <a:stretch>
            <a:fillRect/>
          </a:stretch>
        </p:blipFill>
        <p:spPr>
          <a:xfrm rot="0">
            <a:off x="18482" y="0"/>
            <a:ext cx="9107034" cy="5143500"/>
          </a:xfrm>
          <a:prstGeom prst="rect"/>
        </p:spPr>
      </p:pic>
      <p:sp>
        <p:nvSpPr>
          <p:cNvPr id="1048708" name="Google Shape;78;p1"/>
          <p:cNvSpPr txBox="1">
            <a:spLocks noGrp="1"/>
          </p:cNvSpPr>
          <p:nvPr>
            <p:ph type="body" idx="1"/>
          </p:nvPr>
        </p:nvSpPr>
        <p:spPr>
          <a:xfrm>
            <a:off x="164550" y="2082037"/>
            <a:ext cx="8814900" cy="2716500"/>
          </a:xfrm>
          <a:prstGeom prst="rect"/>
          <a:noFill/>
          <a:ln>
            <a:noFill/>
          </a:ln>
        </p:spPr>
        <p:txBody>
          <a:bodyPr anchor="t" anchorCtr="0" bIns="91425" lIns="91425" rIns="91425" spcFirstLastPara="1" tIns="91425" wrap="square">
            <a:noAutofit/>
          </a:bodyPr>
          <a:lstStyle>
            <a:lvl1pPr algn="l" indent="-311150" marL="457200" marR="0" rtl="0">
              <a:lnSpc>
                <a:spcPct val="115000"/>
              </a:lnSpc>
              <a:buClr>
                <a:schemeClr val="accent1"/>
              </a:buClr>
              <a:buSzPts val="1300"/>
              <a:buFont typeface="Lato"/>
              <a:buChar char="●"/>
              <a:defRPr b="0" cap="none" sz="1300" i="0" strike="noStrike" u="none">
                <a:solidFill>
                  <a:schemeClr val="accent1"/>
                </a:solidFill>
                <a:latin typeface="Lato"/>
                <a:ea typeface="Lato"/>
                <a:cs typeface="Lato"/>
                <a:sym typeface="Lato"/>
              </a:defRPr>
            </a:lvl1pPr>
            <a:lvl2pPr algn="l" indent="-298450" marL="914400" marR="0" rtl="0">
              <a:lnSpc>
                <a:spcPct val="115000"/>
              </a:lnSpc>
              <a:buClr>
                <a:schemeClr val="accent1"/>
              </a:buClr>
              <a:buSzPts val="1100"/>
              <a:buFont typeface="Lato"/>
              <a:buChar char="○"/>
              <a:defRPr b="0" cap="none" sz="1100" i="0" strike="noStrike" u="none">
                <a:solidFill>
                  <a:schemeClr val="accent1"/>
                </a:solidFill>
                <a:latin typeface="Lato"/>
                <a:ea typeface="Lato"/>
                <a:cs typeface="Lato"/>
                <a:sym typeface="Lato"/>
              </a:defRPr>
            </a:lvl2pPr>
            <a:lvl3pPr algn="l" indent="-298450" marL="1371600" marR="0" rtl="0">
              <a:lnSpc>
                <a:spcPct val="115000"/>
              </a:lnSpc>
              <a:buClr>
                <a:schemeClr val="accent1"/>
              </a:buClr>
              <a:buSzPts val="1100"/>
              <a:buFont typeface="Lato"/>
              <a:buChar char="■"/>
              <a:defRPr b="0" cap="none" sz="1100" i="0" strike="noStrike" u="none">
                <a:solidFill>
                  <a:schemeClr val="accent1"/>
                </a:solidFill>
                <a:latin typeface="Lato"/>
                <a:ea typeface="Lato"/>
                <a:cs typeface="Lato"/>
                <a:sym typeface="Lato"/>
              </a:defRPr>
            </a:lvl3pPr>
            <a:lvl4pPr algn="l" indent="-298450" marL="1828800" marR="0" rtl="0">
              <a:lnSpc>
                <a:spcPct val="115000"/>
              </a:lnSpc>
              <a:buClr>
                <a:schemeClr val="accent1"/>
              </a:buClr>
              <a:buSzPts val="1100"/>
              <a:buFont typeface="Lato"/>
              <a:buChar char="●"/>
              <a:defRPr b="0" cap="none" sz="1100" i="0" strike="noStrike" u="none">
                <a:solidFill>
                  <a:schemeClr val="accent1"/>
                </a:solidFill>
                <a:latin typeface="Lato"/>
                <a:ea typeface="Lato"/>
                <a:cs typeface="Lato"/>
                <a:sym typeface="Lato"/>
              </a:defRPr>
            </a:lvl4pPr>
            <a:lvl5pPr algn="l" indent="-298450" marL="2286000" marR="0" rtl="0">
              <a:lnSpc>
                <a:spcPct val="115000"/>
              </a:lnSpc>
              <a:buClr>
                <a:schemeClr val="accent1"/>
              </a:buClr>
              <a:buSzPts val="1100"/>
              <a:buFont typeface="Lato"/>
              <a:buChar char="○"/>
              <a:defRPr b="0" cap="none" sz="1100" i="0" strike="noStrike" u="none">
                <a:solidFill>
                  <a:schemeClr val="accent1"/>
                </a:solidFill>
                <a:latin typeface="Lato"/>
                <a:ea typeface="Lato"/>
                <a:cs typeface="Lato"/>
                <a:sym typeface="Lato"/>
              </a:defRPr>
            </a:lvl5pPr>
            <a:lvl6pPr algn="l" indent="-298450" marL="2743200" marR="0" rtl="0">
              <a:lnSpc>
                <a:spcPct val="115000"/>
              </a:lnSpc>
              <a:buClr>
                <a:schemeClr val="accent1"/>
              </a:buClr>
              <a:buSzPts val="1100"/>
              <a:buFont typeface="Lato"/>
              <a:buChar char="■"/>
              <a:defRPr b="0" cap="none" sz="1100" i="0" strike="noStrike" u="none">
                <a:solidFill>
                  <a:schemeClr val="accent1"/>
                </a:solidFill>
                <a:latin typeface="Lato"/>
                <a:ea typeface="Lato"/>
                <a:cs typeface="Lato"/>
                <a:sym typeface="Lato"/>
              </a:defRPr>
            </a:lvl6pPr>
            <a:lvl7pPr algn="l" indent="-298450" marL="3200400" marR="0" rtl="0">
              <a:lnSpc>
                <a:spcPct val="115000"/>
              </a:lnSpc>
              <a:buClr>
                <a:schemeClr val="accent1"/>
              </a:buClr>
              <a:buSzPts val="1100"/>
              <a:buFont typeface="Lato"/>
              <a:buChar char="●"/>
              <a:defRPr b="0" cap="none" sz="1100" i="0" strike="noStrike" u="none">
                <a:solidFill>
                  <a:schemeClr val="accent1"/>
                </a:solidFill>
                <a:latin typeface="Lato"/>
                <a:ea typeface="Lato"/>
                <a:cs typeface="Lato"/>
                <a:sym typeface="Lato"/>
              </a:defRPr>
            </a:lvl7pPr>
            <a:lvl8pPr algn="l" indent="-298450" marL="3657600" marR="0" rtl="0">
              <a:lnSpc>
                <a:spcPct val="115000"/>
              </a:lnSpc>
              <a:buClr>
                <a:schemeClr val="accent1"/>
              </a:buClr>
              <a:buSzPts val="1100"/>
              <a:buFont typeface="Lato"/>
              <a:buChar char="○"/>
              <a:defRPr b="0" cap="none" sz="1100" i="0" strike="noStrike" u="none">
                <a:solidFill>
                  <a:schemeClr val="accent1"/>
                </a:solidFill>
                <a:latin typeface="Lato"/>
                <a:ea typeface="Lato"/>
                <a:cs typeface="Lato"/>
                <a:sym typeface="Lato"/>
              </a:defRPr>
            </a:lvl8pPr>
            <a:lvl9pPr algn="l" indent="-298450" marL="4114800" marR="0" rtl="0">
              <a:lnSpc>
                <a:spcPct val="115000"/>
              </a:lnSpc>
              <a:buClr>
                <a:schemeClr val="accent1"/>
              </a:buClr>
              <a:buSzPts val="1100"/>
              <a:buFont typeface="Lato"/>
              <a:buChar char="■"/>
              <a:defRPr b="0" cap="none" sz="1100" i="0" strike="noStrike" u="none">
                <a:solidFill>
                  <a:schemeClr val="accent1"/>
                </a:solidFill>
                <a:latin typeface="Lato"/>
                <a:ea typeface="Lato"/>
                <a:cs typeface="Lato"/>
                <a:sym typeface="Lato"/>
              </a:defRPr>
            </a:lvl9pPr>
          </a:lstStyle>
          <a:p>
            <a:pPr algn="ctr" indent="0" lvl="0" marL="0" rtl="0">
              <a:lnSpc>
                <a:spcPct val="115000"/>
              </a:lnSpc>
              <a:spcBef>
                <a:spcPts val="0"/>
              </a:spcBef>
              <a:spcAft>
                <a:spcPts val="0"/>
              </a:spcAft>
              <a:buSzPts val="1300"/>
              <a:buNone/>
            </a:pPr>
            <a:r>
              <a:rPr dirty="0" lang="en"/>
              <a:t>A PROJECT PRESENTATION ON</a:t>
            </a:r>
          </a:p>
          <a:p>
            <a:pPr algn="ctr" indent="0" lvl="0" marL="0" rtl="0">
              <a:lnSpc>
                <a:spcPct val="50000"/>
              </a:lnSpc>
              <a:spcBef>
                <a:spcPts val="1600"/>
              </a:spcBef>
              <a:spcAft>
                <a:spcPts val="0"/>
              </a:spcAft>
              <a:buSzPts val="1300"/>
              <a:buNone/>
            </a:pPr>
            <a:r>
              <a:rPr b="1" dirty="0" sz="2000" lang="en" smtClean="0">
                <a:solidFill>
                  <a:srgbClr val="3D7FA7"/>
                </a:solidFill>
              </a:rPr>
              <a:t>IoT Based Hi-Tech Onion Farming</a:t>
            </a:r>
            <a:endParaRPr b="1" sz="2000">
              <a:solidFill>
                <a:srgbClr val="3D7FA7"/>
              </a:solidFill>
            </a:endParaRPr>
          </a:p>
          <a:p>
            <a:pPr algn="ctr" indent="0" lvl="0" marL="0" rtl="0">
              <a:lnSpc>
                <a:spcPct val="50000"/>
              </a:lnSpc>
              <a:spcBef>
                <a:spcPts val="1600"/>
              </a:spcBef>
              <a:spcAft>
                <a:spcPts val="0"/>
              </a:spcAft>
              <a:buSzPts val="1300"/>
              <a:buNone/>
            </a:pPr>
            <a:r>
              <a:rPr dirty="0" lang="en"/>
              <a:t> BY</a:t>
            </a:r>
          </a:p>
          <a:p>
            <a:pPr algn="ctr" indent="0" lvl="0" marL="0" rtl="0">
              <a:lnSpc>
                <a:spcPct val="50000"/>
              </a:lnSpc>
              <a:spcBef>
                <a:spcPts val="1600"/>
              </a:spcBef>
              <a:spcAft>
                <a:spcPts val="0"/>
              </a:spcAft>
              <a:buSzPts val="1300"/>
              <a:buNone/>
            </a:pPr>
            <a:r>
              <a:rPr dirty="0" lang="en"/>
              <a:t>1. </a:t>
            </a:r>
            <a:r>
              <a:rPr dirty="0" lang="en" smtClean="0"/>
              <a:t>SHAHZEB HUSAIN SHAIKH</a:t>
            </a:r>
          </a:p>
          <a:p>
            <a:pPr algn="ctr" indent="0" lvl="0" marL="0" rtl="0">
              <a:lnSpc>
                <a:spcPct val="50000"/>
              </a:lnSpc>
              <a:spcBef>
                <a:spcPts val="1600"/>
              </a:spcBef>
              <a:spcAft>
                <a:spcPts val="0"/>
              </a:spcAft>
              <a:buSzPts val="1300"/>
              <a:buNone/>
            </a:pPr>
            <a:r>
              <a:rPr dirty="0" lang="en"/>
              <a:t>2. </a:t>
            </a:r>
            <a:r>
              <a:rPr dirty="0" lang="en" smtClean="0"/>
              <a:t>YOGESH SONAWANE</a:t>
            </a:r>
          </a:p>
          <a:p>
            <a:pPr algn="ctr" indent="0" lvl="0" marL="0" rtl="0">
              <a:lnSpc>
                <a:spcPct val="50000"/>
              </a:lnSpc>
              <a:spcBef>
                <a:spcPts val="1600"/>
              </a:spcBef>
              <a:spcAft>
                <a:spcPts val="0"/>
              </a:spcAft>
              <a:buSzPts val="1300"/>
              <a:buNone/>
            </a:pPr>
            <a:r>
              <a:rPr dirty="0" lang="en"/>
              <a:t>GUIDED BY</a:t>
            </a:r>
          </a:p>
          <a:p>
            <a:pPr algn="ctr" indent="0" lvl="0" marL="0" rtl="0">
              <a:lnSpc>
                <a:spcPct val="50000"/>
              </a:lnSpc>
              <a:spcBef>
                <a:spcPts val="1600"/>
              </a:spcBef>
              <a:spcAft>
                <a:spcPts val="0"/>
              </a:spcAft>
              <a:buSzPts val="1300"/>
              <a:buNone/>
            </a:pPr>
            <a:r>
              <a:rPr dirty="0" lang="en" smtClean="0"/>
              <a:t>Dr. Mrs. </a:t>
            </a:r>
            <a:r>
              <a:rPr dirty="0" lang="en-US" smtClean="0"/>
              <a:t>G.</a:t>
            </a:r>
            <a:r>
              <a:rPr dirty="0" lang="en" smtClean="0"/>
              <a:t> M. PHADE</a:t>
            </a: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p>
          <a:p>
            <a:pPr algn="ctr" indent="0" lvl="0" marL="0" rtl="0">
              <a:lnSpc>
                <a:spcPct val="115000"/>
              </a:lnSpc>
              <a:spcBef>
                <a:spcPts val="1600"/>
              </a:spcBef>
              <a:spcAft>
                <a:spcPts val="0"/>
              </a:spcAft>
              <a:buSzPts val="1300"/>
              <a:buNone/>
            </a:pP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0"/>
              </a:spcAft>
              <a:buSzPts val="1300"/>
              <a:buNone/>
            </a:pPr>
            <a:r>
              <a:rPr dirty="0" lang="en"/>
              <a:t>                                                                                                                            </a:t>
            </a:r>
          </a:p>
          <a:p>
            <a:pPr algn="ctr" indent="0" lvl="0" marL="0" rtl="0">
              <a:lnSpc>
                <a:spcPct val="115000"/>
              </a:lnSpc>
              <a:spcBef>
                <a:spcPts val="1600"/>
              </a:spcBef>
              <a:spcAft>
                <a:spcPts val="1600"/>
              </a:spcAft>
              <a:buSzPts val="1300"/>
              <a:buNone/>
            </a:pPr>
            <a:r>
              <a:rPr dirty="0" lang="en"/>
              <a:t>                                           </a:t>
            </a:r>
          </a:p>
        </p:txBody>
      </p:sp>
      <p:sp>
        <p:nvSpPr>
          <p:cNvPr id="1048709" name="Google Shape;77;p1"/>
          <p:cNvSpPr txBox="1">
            <a:spLocks noGrp="1"/>
          </p:cNvSpPr>
          <p:nvPr>
            <p:ph type="title"/>
          </p:nvPr>
        </p:nvSpPr>
        <p:spPr>
          <a:xfrm>
            <a:off x="-18484" y="834923"/>
            <a:ext cx="9144000" cy="957900"/>
          </a:xfrm>
          <a:prstGeom prst="rect"/>
          <a:noFill/>
          <a:ln>
            <a:noFill/>
          </a:ln>
        </p:spPr>
        <p:txBody>
          <a:bodyPr anchor="t" anchorCtr="0" bIns="91425" lIns="91425" rIns="91425" spcFirstLastPara="1" tIns="91425" wrap="square">
            <a:noAutofit/>
          </a:bodyPr>
          <a:lstStyle>
            <a:lvl1pPr algn="l" marR="0">
              <a:lnSpc>
                <a:spcPct val="100000"/>
              </a:lnSpc>
              <a:buClr>
                <a:schemeClr val="dk2"/>
              </a:buClr>
              <a:buSzPts val="2600"/>
              <a:buFont typeface="Raleway"/>
              <a:buNone/>
              <a:defRPr sz="2600">
                <a:solidFill>
                  <a:schemeClr val="dk2"/>
                </a:solidFill>
              </a:defRPr>
            </a:lvl1pPr>
            <a:lvl2pPr algn="l" marR="0">
              <a:lnSpc>
                <a:spcPct val="100000"/>
              </a:lnSpc>
              <a:buClr>
                <a:schemeClr val="dk2"/>
              </a:buClr>
              <a:buSzPts val="2600"/>
              <a:buFont typeface="Raleway"/>
              <a:buNone/>
              <a:defRPr sz="2600">
                <a:solidFill>
                  <a:schemeClr val="dk2"/>
                </a:solidFill>
              </a:defRPr>
            </a:lvl2pPr>
            <a:lvl3pPr algn="l" marR="0">
              <a:lnSpc>
                <a:spcPct val="100000"/>
              </a:lnSpc>
              <a:buClr>
                <a:schemeClr val="dk2"/>
              </a:buClr>
              <a:buSzPts val="2600"/>
              <a:buFont typeface="Raleway"/>
              <a:buNone/>
              <a:defRPr sz="2600">
                <a:solidFill>
                  <a:schemeClr val="dk2"/>
                </a:solidFill>
              </a:defRPr>
            </a:lvl3pPr>
            <a:lvl4pPr algn="l" marR="0">
              <a:lnSpc>
                <a:spcPct val="100000"/>
              </a:lnSpc>
              <a:buClr>
                <a:schemeClr val="dk2"/>
              </a:buClr>
              <a:buSzPts val="2600"/>
              <a:buFont typeface="Raleway"/>
              <a:buNone/>
              <a:defRPr sz="2600">
                <a:solidFill>
                  <a:schemeClr val="dk2"/>
                </a:solidFill>
              </a:defRPr>
            </a:lvl4pPr>
            <a:lvl5pPr algn="l" marR="0">
              <a:lnSpc>
                <a:spcPct val="100000"/>
              </a:lnSpc>
              <a:buClr>
                <a:schemeClr val="dk2"/>
              </a:buClr>
              <a:buSzPts val="2600"/>
              <a:buFont typeface="Raleway"/>
              <a:buNone/>
              <a:defRPr sz="2600">
                <a:solidFill>
                  <a:schemeClr val="dk2"/>
                </a:solidFill>
              </a:defRPr>
            </a:lvl5pPr>
            <a:lvl6pPr algn="l" marR="0">
              <a:lnSpc>
                <a:spcPct val="100000"/>
              </a:lnSpc>
              <a:buClr>
                <a:schemeClr val="dk2"/>
              </a:buClr>
              <a:buSzPts val="2600"/>
              <a:buFont typeface="Raleway"/>
              <a:buNone/>
              <a:defRPr sz="2600">
                <a:solidFill>
                  <a:schemeClr val="dk2"/>
                </a:solidFill>
              </a:defRPr>
            </a:lvl6pPr>
            <a:lvl7pPr algn="l" marR="0">
              <a:lnSpc>
                <a:spcPct val="100000"/>
              </a:lnSpc>
              <a:buClr>
                <a:schemeClr val="dk2"/>
              </a:buClr>
              <a:buSzPts val="2600"/>
              <a:buFont typeface="Raleway"/>
              <a:buNone/>
              <a:defRPr sz="2600">
                <a:solidFill>
                  <a:schemeClr val="dk2"/>
                </a:solidFill>
              </a:defRPr>
            </a:lvl7pPr>
            <a:lvl8pPr algn="l" marR="0">
              <a:lnSpc>
                <a:spcPct val="100000"/>
              </a:lnSpc>
              <a:buClr>
                <a:schemeClr val="dk2"/>
              </a:buClr>
              <a:buSzPts val="2600"/>
              <a:buFont typeface="Raleway"/>
              <a:buNone/>
              <a:defRPr sz="2600">
                <a:solidFill>
                  <a:schemeClr val="dk2"/>
                </a:solidFill>
              </a:defRPr>
            </a:lvl8pPr>
            <a:lvl9pPr algn="l" marR="0">
              <a:lnSpc>
                <a:spcPct val="100000"/>
              </a:lnSpc>
              <a:buClr>
                <a:schemeClr val="dk2"/>
              </a:buClr>
              <a:buSzPts val="2600"/>
              <a:buFont typeface="Raleway"/>
              <a:buNone/>
              <a:defRPr sz="2600">
                <a:solidFill>
                  <a:schemeClr val="dk2"/>
                </a:solidFill>
              </a:defRPr>
            </a:lvl9pPr>
          </a:lstStyle>
          <a:p>
            <a:pPr algn="ctr" indent="0" lvl="0" marL="0" rtl="0">
              <a:lnSpc>
                <a:spcPct val="150000"/>
              </a:lnSpc>
              <a:spcBef>
                <a:spcPts val="0"/>
              </a:spcBef>
              <a:spcAft>
                <a:spcPts val="0"/>
              </a:spcAft>
              <a:buSzPts val="2600"/>
              <a:buNone/>
            </a:pPr>
            <a:r>
              <a:rPr sz="1500" lang="en">
                <a:solidFill>
                  <a:srgbClr val="CC0000"/>
                </a:solidFill>
                <a:latin typeface="Lato"/>
                <a:ea typeface="Lato"/>
                <a:cs typeface="Lato"/>
                <a:sym typeface="Lato"/>
              </a:rPr>
              <a:t> Department of Electronics and Telecommunication (E&amp;TC) Engineering</a:t>
            </a:r>
            <a:br>
              <a:rPr sz="1500" lang="en">
                <a:solidFill>
                  <a:srgbClr val="CC0000"/>
                </a:solidFill>
                <a:latin typeface="Lato"/>
                <a:ea typeface="Lato"/>
                <a:cs typeface="Lato"/>
                <a:sym typeface="Lato"/>
              </a:rPr>
            </a:br>
            <a:r>
              <a:rPr sz="1500" lang="en">
                <a:solidFill>
                  <a:srgbClr val="CC0000"/>
                </a:solidFill>
                <a:latin typeface="Lato"/>
                <a:ea typeface="Lato"/>
                <a:cs typeface="Lato"/>
                <a:sym typeface="Lato"/>
              </a:rPr>
              <a:t>Academic Year 202</a:t>
            </a:r>
            <a:r>
              <a:rPr sz="1500" lang="en-US">
                <a:solidFill>
                  <a:srgbClr val="CC0000"/>
                </a:solidFill>
                <a:latin typeface="Lato"/>
                <a:ea typeface="Lato"/>
                <a:cs typeface="Lato"/>
                <a:sym typeface="Lato"/>
              </a:rPr>
              <a:t>1</a:t>
            </a:r>
            <a:r>
              <a:rPr sz="1500" lang="en-US">
                <a:solidFill>
                  <a:srgbClr val="CC0000"/>
                </a:solidFill>
                <a:latin typeface="Lato"/>
                <a:ea typeface="Lato"/>
                <a:cs typeface="Lato"/>
                <a:sym typeface="Lato"/>
              </a:rPr>
              <a:t>-</a:t>
            </a:r>
            <a:r>
              <a:rPr sz="1500" lang="en">
                <a:solidFill>
                  <a:srgbClr val="CC0000"/>
                </a:solidFill>
                <a:latin typeface="Lato"/>
                <a:ea typeface="Lato"/>
                <a:cs typeface="Lato"/>
                <a:sym typeface="Lato"/>
              </a:rPr>
              <a:t>2</a:t>
            </a:r>
            <a:r>
              <a:rPr sz="1500" lang="en-US">
                <a:solidFill>
                  <a:srgbClr val="CC0000"/>
                </a:solidFill>
                <a:latin typeface="Lato"/>
                <a:ea typeface="Lato"/>
                <a:cs typeface="Lato"/>
                <a:sym typeface="Lato"/>
              </a:rPr>
              <a:t>2</a:t>
            </a:r>
            <a:endParaRPr sz="2300">
              <a:solidFill>
                <a:srgbClr val="CC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Shape 146"/>
        <p:cNvGrpSpPr/>
        <p:nvPr/>
      </p:nvGrpSpPr>
      <p:grpSpPr>
        <a:xfrm>
          <a:off x="0" y="0"/>
          <a:ext cx="0" cy="0"/>
          <a:chOff x="0" y="0"/>
          <a:chExt cx="0" cy="0"/>
        </a:xfrm>
      </p:grpSpPr>
      <p:sp>
        <p:nvSpPr>
          <p:cNvPr id="1048626" name="Google Shape;147;p11"/>
          <p:cNvSpPr txBox="1">
            <a:spLocks noGrp="1"/>
          </p:cNvSpPr>
          <p:nvPr>
            <p:ph type="title"/>
          </p:nvPr>
        </p:nvSpPr>
        <p:spPr>
          <a:xfrm>
            <a:off x="0" y="0"/>
            <a:ext cx="2877600" cy="3489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sz="2000" lang="en"/>
              <a:t>    FLOWCHART</a:t>
            </a:r>
            <a:endParaRPr dirty="0" sz="2000"/>
          </a:p>
        </p:txBody>
      </p:sp>
      <p:sp>
        <p:nvSpPr>
          <p:cNvPr id="1048627" name="Google Shape;149;p11"/>
          <p:cNvSpPr/>
          <p:nvPr/>
        </p:nvSpPr>
        <p:spPr>
          <a:xfrm>
            <a:off x="4121925" y="2789848"/>
            <a:ext cx="257246" cy="189501"/>
          </a:xfrm>
          <a:prstGeom prst="downArrow">
            <a:avLst>
              <a:gd name="adj1" fmla="val 50000"/>
              <a:gd name="adj2" fmla="val 50000"/>
            </a:avLst>
          </a:prstGeom>
          <a:solidFill>
            <a:schemeClr val="lt2"/>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28" name="Google Shape;150;p11"/>
          <p:cNvSpPr/>
          <p:nvPr/>
        </p:nvSpPr>
        <p:spPr>
          <a:xfrm>
            <a:off x="4191825" y="3566807"/>
            <a:ext cx="257246" cy="189501"/>
          </a:xfrm>
          <a:prstGeom prst="downArrow">
            <a:avLst>
              <a:gd name="adj1" fmla="val 50000"/>
              <a:gd name="adj2" fmla="val 50000"/>
            </a:avLst>
          </a:prstGeom>
          <a:solidFill>
            <a:schemeClr val="lt2"/>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29" name="Google Shape;153;p11"/>
          <p:cNvSpPr/>
          <p:nvPr/>
        </p:nvSpPr>
        <p:spPr>
          <a:xfrm>
            <a:off x="2292450" y="2233017"/>
            <a:ext cx="3983727" cy="454606"/>
          </a:xfrm>
          <a:prstGeom prst="rect"/>
          <a:solidFill>
            <a:schemeClr val="lt2"/>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1400"/>
              <a:buFont typeface="Arial"/>
              <a:buNone/>
            </a:pPr>
            <a:r>
              <a:rPr b="0" cap="none" dirty="0" sz="1400" i="0" lang="en" strike="noStrike" u="none">
                <a:solidFill>
                  <a:srgbClr val="000000"/>
                </a:solidFill>
                <a:latin typeface="Arial"/>
                <a:ea typeface="Arial"/>
                <a:cs typeface="Arial"/>
                <a:sym typeface="Arial"/>
              </a:rPr>
              <a:t>     </a:t>
            </a:r>
            <a:r>
              <a:rPr b="0" cap="none" dirty="0" sz="1400" i="0" lang="en" strike="noStrike" u="none" smtClean="0">
                <a:solidFill>
                  <a:srgbClr val="000000"/>
                </a:solidFill>
                <a:latin typeface="Arial"/>
                <a:ea typeface="Arial"/>
                <a:cs typeface="Arial"/>
                <a:sym typeface="Arial"/>
              </a:rPr>
              <a:t> </a:t>
            </a:r>
            <a:r>
              <a:rPr b="0" cap="none" dirty="0" i="0" lang="en" strike="noStrike" u="none" smtClean="0">
                <a:solidFill>
                  <a:srgbClr val="000000"/>
                </a:solidFill>
                <a:latin typeface="Arial"/>
                <a:ea typeface="Arial"/>
                <a:cs typeface="Arial"/>
                <a:sym typeface="Arial"/>
              </a:rPr>
              <a:t>MAKING DECISION FOR IRRIGATION</a:t>
            </a:r>
            <a:endParaRPr b="0" cap="none" i="0" strike="noStrike" u="none">
              <a:solidFill>
                <a:srgbClr val="000000"/>
              </a:solidFill>
              <a:latin typeface="Arial"/>
              <a:ea typeface="Arial"/>
              <a:cs typeface="Arial"/>
              <a:sym typeface="Arial"/>
            </a:endParaRPr>
          </a:p>
        </p:txBody>
      </p:sp>
      <p:sp>
        <p:nvSpPr>
          <p:cNvPr id="1048630" name="Google Shape;154;p11"/>
          <p:cNvSpPr/>
          <p:nvPr/>
        </p:nvSpPr>
        <p:spPr>
          <a:xfrm>
            <a:off x="2267250" y="1462054"/>
            <a:ext cx="3983727" cy="454606"/>
          </a:xfrm>
          <a:prstGeom prst="rect"/>
          <a:solidFill>
            <a:schemeClr val="lt2"/>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dirty="0" sz="1400" i="0" lang="en" strike="noStrike" u="none">
                <a:solidFill>
                  <a:srgbClr val="000000"/>
                </a:solidFill>
                <a:latin typeface="Arial"/>
                <a:ea typeface="Arial"/>
                <a:cs typeface="Arial"/>
                <a:sym typeface="Arial"/>
              </a:rPr>
              <a:t>                      </a:t>
            </a:r>
            <a:r>
              <a:rPr dirty="0" lang="en" smtClean="0"/>
              <a:t>SENSOR DATA</a:t>
            </a:r>
            <a:r>
              <a:rPr b="0" cap="none" dirty="0" sz="1400" i="0" lang="en" strike="noStrike" u="none" smtClean="0">
                <a:solidFill>
                  <a:srgbClr val="000000"/>
                </a:solidFill>
                <a:latin typeface="Arial"/>
                <a:ea typeface="Arial"/>
                <a:cs typeface="Arial"/>
                <a:sym typeface="Arial"/>
              </a:rPr>
              <a:t> </a:t>
            </a:r>
            <a:endParaRPr b="0" cap="none" sz="1400" i="0" strike="noStrike" u="none">
              <a:solidFill>
                <a:srgbClr val="000000"/>
              </a:solidFill>
              <a:latin typeface="Arial"/>
              <a:ea typeface="Arial"/>
              <a:cs typeface="Arial"/>
              <a:sym typeface="Arial"/>
            </a:endParaRPr>
          </a:p>
        </p:txBody>
      </p:sp>
      <p:sp>
        <p:nvSpPr>
          <p:cNvPr id="1048631" name="Google Shape;155;p11"/>
          <p:cNvSpPr/>
          <p:nvPr/>
        </p:nvSpPr>
        <p:spPr>
          <a:xfrm>
            <a:off x="2267250" y="3021417"/>
            <a:ext cx="3983727" cy="454606"/>
          </a:xfrm>
          <a:prstGeom prst="rect"/>
          <a:solidFill>
            <a:schemeClr val="lt2"/>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dirty="0" sz="1400" i="0" lang="en" strike="noStrike" u="none">
                <a:solidFill>
                  <a:srgbClr val="000000"/>
                </a:solidFill>
                <a:latin typeface="Arial"/>
                <a:ea typeface="Arial"/>
                <a:cs typeface="Arial"/>
                <a:sym typeface="Arial"/>
              </a:rPr>
              <a:t>           </a:t>
            </a:r>
            <a:r>
              <a:rPr b="0" cap="none" dirty="0" sz="1400" i="0" lang="en" strike="noStrike" u="none" smtClean="0">
                <a:solidFill>
                  <a:srgbClr val="000000"/>
                </a:solidFill>
                <a:latin typeface="Arial"/>
                <a:ea typeface="Arial"/>
                <a:cs typeface="Arial"/>
                <a:sym typeface="Arial"/>
              </a:rPr>
              <a:t> SENDING DATA TO DATABASE</a:t>
            </a:r>
            <a:endParaRPr b="0" cap="none" sz="1400" i="0" strike="noStrike" u="none">
              <a:solidFill>
                <a:srgbClr val="000000"/>
              </a:solidFill>
              <a:latin typeface="Arial"/>
              <a:ea typeface="Arial"/>
              <a:cs typeface="Arial"/>
              <a:sym typeface="Arial"/>
            </a:endParaRPr>
          </a:p>
        </p:txBody>
      </p:sp>
      <p:sp>
        <p:nvSpPr>
          <p:cNvPr id="1048632" name="Google Shape;156;p11"/>
          <p:cNvSpPr/>
          <p:nvPr/>
        </p:nvSpPr>
        <p:spPr>
          <a:xfrm>
            <a:off x="2267250" y="3781704"/>
            <a:ext cx="3983727" cy="454606"/>
          </a:xfrm>
          <a:prstGeom prst="rect"/>
          <a:solidFill>
            <a:schemeClr val="lt2"/>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dirty="0" sz="1400" i="0" lang="en" strike="noStrike" u="none">
                <a:solidFill>
                  <a:srgbClr val="000000"/>
                </a:solidFill>
                <a:latin typeface="Arial"/>
                <a:ea typeface="Arial"/>
                <a:cs typeface="Arial"/>
                <a:sym typeface="Arial"/>
              </a:rPr>
              <a:t>        </a:t>
            </a:r>
            <a:r>
              <a:rPr dirty="0" lang="en" smtClean="0"/>
              <a:t>ACCESSING DATA ONB MOBILE APP</a:t>
            </a:r>
            <a:endParaRPr b="0" cap="none" sz="1400" i="0" strike="noStrike" u="none">
              <a:solidFill>
                <a:srgbClr val="000000"/>
              </a:solidFill>
              <a:latin typeface="Arial"/>
              <a:ea typeface="Arial"/>
              <a:cs typeface="Arial"/>
              <a:sym typeface="Arial"/>
            </a:endParaRPr>
          </a:p>
        </p:txBody>
      </p:sp>
      <p:sp>
        <p:nvSpPr>
          <p:cNvPr id="1048633" name="Google Shape;158;p11"/>
          <p:cNvSpPr/>
          <p:nvPr/>
        </p:nvSpPr>
        <p:spPr>
          <a:xfrm>
            <a:off x="4121925" y="2000204"/>
            <a:ext cx="257246" cy="189501"/>
          </a:xfrm>
          <a:prstGeom prst="downArrow">
            <a:avLst>
              <a:gd name="adj1" fmla="val 50000"/>
              <a:gd name="adj2" fmla="val 50000"/>
            </a:avLst>
          </a:prstGeom>
          <a:solidFill>
            <a:schemeClr val="lt2"/>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7" name="Shape 133"/>
        <p:cNvGrpSpPr/>
        <p:nvPr/>
      </p:nvGrpSpPr>
      <p:grpSpPr>
        <a:xfrm>
          <a:off x="0" y="0"/>
          <a:ext cx="0" cy="0"/>
          <a:chOff x="0" y="0"/>
          <a:chExt cx="0" cy="0"/>
        </a:xfrm>
      </p:grpSpPr>
      <p:sp>
        <p:nvSpPr>
          <p:cNvPr id="1048636" name="Google Shape;134;p9"/>
          <p:cNvSpPr txBox="1">
            <a:spLocks noGrp="1"/>
          </p:cNvSpPr>
          <p:nvPr>
            <p:ph type="body" idx="1"/>
          </p:nvPr>
        </p:nvSpPr>
        <p:spPr>
          <a:xfrm>
            <a:off x="407332" y="1704802"/>
            <a:ext cx="7688700" cy="22608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0"/>
              </a:spcAft>
              <a:buSzPts val="1300"/>
              <a:buNone/>
            </a:pPr>
            <a:r>
              <a:rPr dirty="0" lang="en"/>
              <a:t>      2.Technology overview                                            </a:t>
            </a:r>
            <a:r>
              <a:rPr dirty="0" lang="en" smtClean="0"/>
              <a:t>3.</a:t>
            </a:r>
            <a:r>
              <a:rPr dirty="0" lang="en" smtClean="0"/>
              <a:t>Application </a:t>
            </a:r>
            <a:r>
              <a:rPr dirty="0" lang="en"/>
              <a:t>development</a:t>
            </a:r>
          </a:p>
          <a:p>
            <a:pPr algn="l" indent="0" lvl="0" marL="0" rtl="0">
              <a:lnSpc>
                <a:spcPct val="115000"/>
              </a:lnSpc>
              <a:spcBef>
                <a:spcPts val="1600"/>
              </a:spcBef>
              <a:spcAft>
                <a:spcPts val="0"/>
              </a:spcAft>
              <a:buSzPts val="1300"/>
              <a:buNone/>
            </a:pPr>
          </a:p>
          <a:p>
            <a:pPr algn="l" indent="0" lvl="0" marL="0" rtl="0">
              <a:lnSpc>
                <a:spcPct val="115000"/>
              </a:lnSpc>
              <a:spcBef>
                <a:spcPts val="1600"/>
              </a:spcBef>
              <a:spcAft>
                <a:spcPts val="0"/>
              </a:spcAft>
              <a:buSzPts val="1300"/>
              <a:buNone/>
            </a:pPr>
            <a:r>
              <a:rPr dirty="0" lang="en"/>
              <a:t>                                                                                                            </a:t>
            </a:r>
            <a:r>
              <a:rPr dirty="0" lang="en" smtClean="0"/>
              <a:t>4. Data Storage on Google Firebase</a:t>
            </a:r>
            <a:r>
              <a:rPr dirty="0" lang="en" smtClean="0"/>
              <a:t>                                            </a:t>
            </a:r>
          </a:p>
          <a:p>
            <a:pPr algn="l" indent="0" lvl="0" marL="0" rtl="0">
              <a:lnSpc>
                <a:spcPct val="115000"/>
              </a:lnSpc>
              <a:spcBef>
                <a:spcPts val="1600"/>
              </a:spcBef>
              <a:spcAft>
                <a:spcPts val="0"/>
              </a:spcAft>
              <a:buSzPts val="1300"/>
              <a:buNone/>
            </a:pPr>
            <a:r>
              <a:rPr dirty="0" lang="en"/>
              <a:t>                                                                                                                                                                                                  5.Execution</a:t>
            </a:r>
          </a:p>
          <a:p>
            <a:pPr algn="l" indent="0" lvl="0" marL="0" rtl="0">
              <a:lnSpc>
                <a:spcPct val="115000"/>
              </a:lnSpc>
              <a:spcBef>
                <a:spcPts val="1600"/>
              </a:spcBef>
              <a:spcAft>
                <a:spcPts val="1600"/>
              </a:spcAft>
              <a:buSzPts val="1300"/>
              <a:buNone/>
            </a:pPr>
            <a:r>
              <a:rPr dirty="0" lang="en"/>
              <a:t>                                 1. </a:t>
            </a:r>
            <a:r>
              <a:rPr dirty="0" lang="en" smtClean="0"/>
              <a:t>Literature Survey</a:t>
            </a:r>
          </a:p>
        </p:txBody>
      </p:sp>
      <p:sp>
        <p:nvSpPr>
          <p:cNvPr id="1048637" name="Google Shape;135;p9"/>
          <p:cNvSpPr/>
          <p:nvPr/>
        </p:nvSpPr>
        <p:spPr>
          <a:xfrm>
            <a:off x="973182" y="1952452"/>
            <a:ext cx="6740700" cy="1710000"/>
          </a:xfrm>
          <a:prstGeom prst="bentArrow">
            <a:avLst>
              <a:gd name="adj1" fmla="val 25000"/>
              <a:gd name="adj2" fmla="val 26470"/>
              <a:gd name="adj3" fmla="val 46879"/>
              <a:gd name="adj4" fmla="val 43750"/>
            </a:avLst>
          </a:prstGeom>
          <a:solidFill>
            <a:schemeClr val="lt2"/>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38" name="Google Shape;136;p9"/>
          <p:cNvSpPr txBox="1"/>
          <p:nvPr/>
        </p:nvSpPr>
        <p:spPr>
          <a:xfrm>
            <a:off x="0" y="536225"/>
            <a:ext cx="7688700" cy="535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chemeClr val="dk2"/>
              </a:buClr>
              <a:buSzPts val="2600"/>
              <a:buFont typeface="Raleway"/>
              <a:buNone/>
            </a:pPr>
            <a:r>
              <a:rPr b="1" cap="none" dirty="0" sz="2000" i="0" lang="en" strike="noStrike" u="none">
                <a:solidFill>
                  <a:schemeClr val="dk2"/>
                </a:solidFill>
                <a:latin typeface="Raleway"/>
                <a:ea typeface="Raleway"/>
                <a:cs typeface="Raleway"/>
                <a:sym typeface="Raleway"/>
              </a:rPr>
              <a:t>METHODOLOGY</a:t>
            </a:r>
            <a:endParaRPr b="0" cap="none" dirty="0" sz="1100" i="0" strike="noStrike" u="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Shape 140"/>
        <p:cNvGrpSpPr/>
        <p:nvPr/>
      </p:nvGrpSpPr>
      <p:grpSpPr>
        <a:xfrm>
          <a:off x="0" y="0"/>
          <a:ext cx="0" cy="0"/>
          <a:chOff x="0" y="0"/>
          <a:chExt cx="0" cy="0"/>
        </a:xfrm>
      </p:grpSpPr>
      <p:sp>
        <p:nvSpPr>
          <p:cNvPr id="1048641" name="Google Shape;141;p10"/>
          <p:cNvSpPr txBox="1">
            <a:spLocks noGrp="1"/>
          </p:cNvSpPr>
          <p:nvPr>
            <p:ph type="title"/>
          </p:nvPr>
        </p:nvSpPr>
        <p:spPr>
          <a:xfrm>
            <a:off x="727650" y="1440055"/>
            <a:ext cx="7688700" cy="32817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dirty="0" sz="1500" lang="en" smtClean="0"/>
              <a:t>1.Literature </a:t>
            </a:r>
            <a:r>
              <a:rPr dirty="0" sz="1500" lang="en"/>
              <a:t>Survey</a:t>
            </a:r>
            <a:endParaRPr sz="300"/>
          </a:p>
          <a:p>
            <a:pPr algn="l" indent="0" lvl="0" marL="0" rtl="0">
              <a:lnSpc>
                <a:spcPct val="100000"/>
              </a:lnSpc>
              <a:spcBef>
                <a:spcPts val="0"/>
              </a:spcBef>
              <a:spcAft>
                <a:spcPts val="0"/>
              </a:spcAft>
              <a:buSzPts val="2600"/>
              <a:buNone/>
            </a:pPr>
            <a:endParaRPr sz="300"/>
          </a:p>
          <a:p>
            <a:pPr algn="l" indent="0" lvl="0" marL="0" rtl="0">
              <a:lnSpc>
                <a:spcPct val="100000"/>
              </a:lnSpc>
              <a:spcBef>
                <a:spcPts val="0"/>
              </a:spcBef>
              <a:spcAft>
                <a:spcPts val="0"/>
              </a:spcAft>
              <a:buSzPts val="2600"/>
              <a:buNone/>
            </a:pPr>
            <a:r>
              <a:rPr dirty="0" sz="1500" lang="en"/>
              <a:t>       </a:t>
            </a:r>
            <a:r>
              <a:rPr b="0" dirty="0" sz="1400" lang="en">
                <a:solidFill>
                  <a:srgbClr val="666666"/>
                </a:solidFill>
              </a:rPr>
              <a:t>Need and current </a:t>
            </a:r>
            <a:r>
              <a:rPr b="0" dirty="0" sz="1400" lang="en" smtClean="0">
                <a:solidFill>
                  <a:srgbClr val="666666"/>
                </a:solidFill>
              </a:rPr>
              <a:t>work on the system.</a:t>
            </a:r>
            <a:endParaRPr b="0" sz="500">
              <a:solidFill>
                <a:srgbClr val="666666"/>
              </a:solidFill>
            </a:endParaRPr>
          </a:p>
          <a:p>
            <a:pPr algn="l" indent="0" lvl="0" marL="0" rtl="0">
              <a:lnSpc>
                <a:spcPct val="100000"/>
              </a:lnSpc>
              <a:spcBef>
                <a:spcPts val="0"/>
              </a:spcBef>
              <a:spcAft>
                <a:spcPts val="0"/>
              </a:spcAft>
              <a:buSzPts val="2600"/>
              <a:buNone/>
            </a:pPr>
            <a:endParaRPr b="0" sz="500">
              <a:solidFill>
                <a:srgbClr val="666666"/>
              </a:solidFill>
            </a:endParaRPr>
          </a:p>
          <a:p>
            <a:pPr algn="l" indent="0" lvl="0" marL="0" rtl="0">
              <a:lnSpc>
                <a:spcPct val="100000"/>
              </a:lnSpc>
              <a:spcBef>
                <a:spcPts val="0"/>
              </a:spcBef>
              <a:spcAft>
                <a:spcPts val="0"/>
              </a:spcAft>
              <a:buSzPts val="2600"/>
              <a:buNone/>
            </a:pPr>
            <a:r>
              <a:rPr dirty="0" sz="1500" lang="en"/>
              <a:t>2.Technology overview</a:t>
            </a:r>
            <a:endParaRPr sz="500"/>
          </a:p>
          <a:p>
            <a:pPr algn="l" indent="0" lvl="0" marL="0" rtl="0">
              <a:lnSpc>
                <a:spcPct val="100000"/>
              </a:lnSpc>
              <a:spcBef>
                <a:spcPts val="0"/>
              </a:spcBef>
              <a:spcAft>
                <a:spcPts val="0"/>
              </a:spcAft>
              <a:buSzPts val="2600"/>
              <a:buNone/>
            </a:pPr>
            <a:endParaRPr sz="500"/>
          </a:p>
          <a:p>
            <a:pPr algn="l" indent="0" lvl="0" marL="0" rtl="0">
              <a:lnSpc>
                <a:spcPct val="100000"/>
              </a:lnSpc>
              <a:spcBef>
                <a:spcPts val="0"/>
              </a:spcBef>
              <a:spcAft>
                <a:spcPts val="0"/>
              </a:spcAft>
              <a:buSzPts val="2600"/>
              <a:buNone/>
            </a:pPr>
            <a:r>
              <a:rPr b="0" dirty="0" sz="1400" lang="en">
                <a:solidFill>
                  <a:srgbClr val="666666"/>
                </a:solidFill>
              </a:rPr>
              <a:t>        Existing methods </a:t>
            </a:r>
            <a:r>
              <a:rPr b="0" dirty="0" sz="1400" lang="en" smtClean="0">
                <a:solidFill>
                  <a:srgbClr val="666666"/>
                </a:solidFill>
              </a:rPr>
              <a:t>for remote monitoring</a:t>
            </a:r>
            <a:r>
              <a:rPr b="0" dirty="0" sz="500" lang="en" smtClean="0">
                <a:solidFill>
                  <a:srgbClr val="666666"/>
                </a:solidFill>
              </a:rPr>
              <a:t/>
            </a:r>
            <a:br>
              <a:rPr b="0" dirty="0" sz="500" lang="en" smtClean="0">
                <a:solidFill>
                  <a:srgbClr val="666666"/>
                </a:solidFill>
              </a:rPr>
            </a:br>
            <a:endParaRPr b="0" sz="500">
              <a:solidFill>
                <a:srgbClr val="666666"/>
              </a:solidFill>
            </a:endParaRPr>
          </a:p>
          <a:p>
            <a:pPr algn="l" indent="0" lvl="0" marL="0" rtl="0">
              <a:lnSpc>
                <a:spcPct val="100000"/>
              </a:lnSpc>
              <a:spcBef>
                <a:spcPts val="0"/>
              </a:spcBef>
              <a:spcAft>
                <a:spcPts val="0"/>
              </a:spcAft>
              <a:buSzPts val="2600"/>
              <a:buNone/>
            </a:pPr>
            <a:r>
              <a:rPr dirty="0" sz="1500" lang="en"/>
              <a:t>3</a:t>
            </a:r>
            <a:r>
              <a:rPr dirty="0" sz="1500" lang="en" smtClean="0"/>
              <a:t>.Application </a:t>
            </a:r>
            <a:r>
              <a:rPr dirty="0" sz="1500" lang="en"/>
              <a:t>development</a:t>
            </a:r>
            <a:endParaRPr sz="500"/>
          </a:p>
          <a:p>
            <a:pPr algn="l" indent="0" lvl="0" marL="0" rtl="0">
              <a:lnSpc>
                <a:spcPct val="100000"/>
              </a:lnSpc>
              <a:spcBef>
                <a:spcPts val="0"/>
              </a:spcBef>
              <a:spcAft>
                <a:spcPts val="0"/>
              </a:spcAft>
              <a:buSzPts val="2600"/>
              <a:buNone/>
            </a:pPr>
            <a:endParaRPr sz="500"/>
          </a:p>
          <a:p>
            <a:pPr lvl="0"/>
            <a:r>
              <a:rPr b="0" dirty="0" sz="1400" lang="en">
                <a:solidFill>
                  <a:srgbClr val="666666"/>
                </a:solidFill>
              </a:rPr>
              <a:t>       GUI based App </a:t>
            </a:r>
            <a:r>
              <a:rPr b="0" dirty="0" sz="1400" lang="en" smtClean="0">
                <a:solidFill>
                  <a:srgbClr val="666666"/>
                </a:solidFill>
              </a:rPr>
              <a:t>indicates various environmental parameters.</a:t>
            </a:r>
            <a:r>
              <a:rPr b="0" dirty="0" sz="500" lang="en-US" smtClean="0">
                <a:solidFill>
                  <a:srgbClr val="666666"/>
                </a:solidFill>
              </a:rPr>
              <a:t/>
            </a:r>
            <a:br>
              <a:rPr b="0" dirty="0" sz="500" lang="en-US" smtClean="0">
                <a:solidFill>
                  <a:srgbClr val="666666"/>
                </a:solidFill>
              </a:rPr>
            </a:br>
            <a:r>
              <a:rPr b="0" dirty="0" sz="500" lang="en-US" smtClean="0">
                <a:solidFill>
                  <a:srgbClr val="666666"/>
                </a:solidFill>
              </a:rPr>
              <a:t/>
            </a:r>
            <a:br>
              <a:rPr b="0" dirty="0" sz="500" lang="en-US" smtClean="0">
                <a:solidFill>
                  <a:srgbClr val="666666"/>
                </a:solidFill>
              </a:rPr>
            </a:br>
            <a:r>
              <a:rPr dirty="0" sz="1600" lang="en-US" smtClean="0">
                <a:solidFill>
                  <a:srgbClr val="666666"/>
                </a:solidFill>
              </a:rPr>
              <a:t>4</a:t>
            </a:r>
            <a:r>
              <a:rPr dirty="0" sz="1600" lang="en-US" smtClean="0"/>
              <a:t>.</a:t>
            </a:r>
            <a:r>
              <a:rPr dirty="0" sz="1400" lang="en" smtClean="0"/>
              <a:t>Data </a:t>
            </a:r>
            <a:r>
              <a:rPr dirty="0" sz="1400" lang="en" smtClean="0"/>
              <a:t>Storage on Google Firebase </a:t>
            </a:r>
            <a:r>
              <a:rPr dirty="0" sz="700" lang="en-US" smtClean="0"/>
              <a:t/>
            </a:r>
            <a:br>
              <a:rPr dirty="0" sz="700" lang="en-US" smtClean="0"/>
            </a:br>
            <a:r>
              <a:rPr dirty="0" sz="700" lang="en-US" smtClean="0"/>
              <a:t/>
            </a:r>
            <a:br>
              <a:rPr dirty="0" sz="700" lang="en-US" smtClean="0"/>
            </a:br>
            <a:r>
              <a:rPr b="0" dirty="0" sz="1400" lang="en-US" smtClean="0">
                <a:solidFill>
                  <a:srgbClr val="666666"/>
                </a:solidFill>
              </a:rPr>
              <a:t>       </a:t>
            </a:r>
            <a:r>
              <a:rPr b="0" dirty="0" sz="1400" lang="en-US" smtClean="0">
                <a:solidFill>
                  <a:srgbClr val="666666"/>
                </a:solidFill>
              </a:rPr>
              <a:t>collection and storage of data for future reference</a:t>
            </a:r>
            <a:endParaRPr b="0" sz="500">
              <a:solidFill>
                <a:srgbClr val="666666"/>
              </a:solidFill>
            </a:endParaRPr>
          </a:p>
          <a:p>
            <a:pPr algn="l" indent="0" lvl="0" marL="0" rtl="0">
              <a:lnSpc>
                <a:spcPct val="100000"/>
              </a:lnSpc>
              <a:spcBef>
                <a:spcPts val="0"/>
              </a:spcBef>
              <a:spcAft>
                <a:spcPts val="0"/>
              </a:spcAft>
              <a:buSzPts val="2600"/>
              <a:buNone/>
            </a:pPr>
            <a:r>
              <a:rPr dirty="0" sz="1500" lang="en" smtClean="0"/>
              <a:t>5.Execution</a:t>
            </a:r>
            <a:endParaRPr sz="500"/>
          </a:p>
          <a:p>
            <a:pPr algn="l" indent="0" lvl="0" marL="0" rtl="0">
              <a:lnSpc>
                <a:spcPct val="100000"/>
              </a:lnSpc>
              <a:spcBef>
                <a:spcPts val="0"/>
              </a:spcBef>
              <a:spcAft>
                <a:spcPts val="0"/>
              </a:spcAft>
              <a:buSzPts val="2600"/>
              <a:buNone/>
            </a:pPr>
            <a:endParaRPr sz="500"/>
          </a:p>
          <a:p>
            <a:pPr algn="l" indent="0" lvl="0" marL="0" rtl="0">
              <a:lnSpc>
                <a:spcPct val="100000"/>
              </a:lnSpc>
              <a:spcBef>
                <a:spcPts val="0"/>
              </a:spcBef>
              <a:spcAft>
                <a:spcPts val="0"/>
              </a:spcAft>
              <a:buSzPts val="2600"/>
              <a:buNone/>
            </a:pPr>
            <a:r>
              <a:rPr b="0" dirty="0" sz="1400" lang="en">
                <a:solidFill>
                  <a:srgbClr val="666666"/>
                </a:solidFill>
              </a:rPr>
              <a:t>       Debugging,Testing and </a:t>
            </a:r>
            <a:r>
              <a:rPr b="0" dirty="0" sz="1400" lang="en" smtClean="0">
                <a:solidFill>
                  <a:srgbClr val="666666"/>
                </a:solidFill>
              </a:rPr>
              <a:t>Results (Remain)</a:t>
            </a:r>
            <a:endParaRPr b="0" sz="1400">
              <a:solidFill>
                <a:srgbClr val="666666"/>
              </a:solidFill>
            </a:endParaRPr>
          </a:p>
        </p:txBody>
      </p:sp>
      <p:sp>
        <p:nvSpPr>
          <p:cNvPr id="1048642" name="Google Shape;142;p10"/>
          <p:cNvSpPr txBox="1"/>
          <p:nvPr/>
        </p:nvSpPr>
        <p:spPr>
          <a:xfrm>
            <a:off x="0" y="536225"/>
            <a:ext cx="7688700" cy="535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chemeClr val="dk2"/>
              </a:buClr>
              <a:buSzPts val="2600"/>
              <a:buFont typeface="Raleway"/>
              <a:buNone/>
            </a:pPr>
            <a:r>
              <a:rPr b="1" cap="none" sz="2000" i="0" lang="en" strike="noStrike" u="none">
                <a:solidFill>
                  <a:schemeClr val="dk2"/>
                </a:solidFill>
                <a:latin typeface="Raleway"/>
                <a:ea typeface="Raleway"/>
                <a:cs typeface="Raleway"/>
                <a:sym typeface="Raleway"/>
              </a:rPr>
              <a:t>METHODOLOGY</a:t>
            </a:r>
            <a:endParaRPr b="0" cap="none" dirty="0" sz="1100" i="0" strike="noStrike" u="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3" name="Shape 162"/>
        <p:cNvGrpSpPr/>
        <p:nvPr/>
      </p:nvGrpSpPr>
      <p:grpSpPr>
        <a:xfrm>
          <a:off x="0" y="0"/>
          <a:ext cx="0" cy="0"/>
          <a:chOff x="0" y="0"/>
          <a:chExt cx="0" cy="0"/>
        </a:xfrm>
      </p:grpSpPr>
      <p:sp>
        <p:nvSpPr>
          <p:cNvPr id="1048645" name="Google Shape;163;p12"/>
          <p:cNvSpPr txBox="1">
            <a:spLocks noGrp="1"/>
          </p:cNvSpPr>
          <p:nvPr>
            <p:ph type="title"/>
          </p:nvPr>
        </p:nvSpPr>
        <p:spPr>
          <a:xfrm>
            <a:off x="213409" y="545100"/>
            <a:ext cx="8201700" cy="5451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sz="2000" lang="en"/>
              <a:t>Hardware/Software</a:t>
            </a:r>
            <a:endParaRPr dirty="0" sz="2000"/>
          </a:p>
        </p:txBody>
      </p:sp>
      <p:sp>
        <p:nvSpPr>
          <p:cNvPr id="1048646" name="Google Shape;164;p12"/>
          <p:cNvSpPr txBox="1">
            <a:spLocks noGrp="1"/>
          </p:cNvSpPr>
          <p:nvPr>
            <p:ph type="body" idx="1"/>
          </p:nvPr>
        </p:nvSpPr>
        <p:spPr>
          <a:xfrm>
            <a:off x="0" y="1407704"/>
            <a:ext cx="8936182" cy="3633900"/>
          </a:xfrm>
          <a:prstGeom prst="rect"/>
          <a:noFill/>
          <a:ln>
            <a:noFill/>
          </a:ln>
        </p:spPr>
        <p:txBody>
          <a:bodyPr anchor="t" anchorCtr="0" bIns="91425" lIns="91425" rIns="91425" spcFirstLastPara="1" tIns="91425" wrap="square">
            <a:noAutofit/>
          </a:bodyPr>
          <a:p>
            <a:pPr algn="just" indent="0" lvl="0" marL="0" rtl="0">
              <a:lnSpc>
                <a:spcPct val="100000"/>
              </a:lnSpc>
              <a:spcBef>
                <a:spcPts val="0"/>
              </a:spcBef>
              <a:spcAft>
                <a:spcPts val="0"/>
              </a:spcAft>
              <a:buSzPts val="1300"/>
              <a:buNone/>
            </a:pPr>
            <a:r>
              <a:rPr b="1" dirty="0" sz="1400" lang="en">
                <a:solidFill>
                  <a:schemeClr val="dk2"/>
                </a:solidFill>
              </a:rPr>
              <a:t>           </a:t>
            </a:r>
            <a:r>
              <a:rPr b="1" dirty="0" sz="1500" lang="en">
                <a:solidFill>
                  <a:schemeClr val="dk2"/>
                </a:solidFill>
              </a:rPr>
              <a:t>Software :</a:t>
            </a:r>
            <a:endParaRPr b="1" sz="1500">
              <a:solidFill>
                <a:schemeClr val="dk2"/>
              </a:solidFill>
            </a:endParaRPr>
          </a:p>
          <a:p>
            <a:pPr algn="just" indent="-323850" lvl="1" marL="914400" rtl="0">
              <a:lnSpc>
                <a:spcPct val="100000"/>
              </a:lnSpc>
              <a:spcBef>
                <a:spcPts val="1600"/>
              </a:spcBef>
              <a:spcAft>
                <a:spcPts val="0"/>
              </a:spcAft>
              <a:buClr>
                <a:schemeClr val="dk2"/>
              </a:buClr>
              <a:buSzPts val="1500"/>
              <a:buChar char="➢"/>
            </a:pPr>
            <a:r>
              <a:rPr dirty="0" sz="1300" lang="en" smtClean="0">
                <a:solidFill>
                  <a:schemeClr val="dk2"/>
                </a:solidFill>
              </a:rPr>
              <a:t>Arduino IDE  </a:t>
            </a:r>
          </a:p>
          <a:p>
            <a:pPr algn="just" indent="-323850" lvl="1" marL="914400" rtl="0">
              <a:lnSpc>
                <a:spcPct val="100000"/>
              </a:lnSpc>
              <a:spcBef>
                <a:spcPts val="1600"/>
              </a:spcBef>
              <a:spcAft>
                <a:spcPts val="0"/>
              </a:spcAft>
              <a:buClr>
                <a:schemeClr val="dk2"/>
              </a:buClr>
              <a:buSzPts val="1500"/>
              <a:buChar char="➢"/>
            </a:pPr>
            <a:r>
              <a:rPr altLang="en-US" dirty="0" sz="1300" lang="en-US" smtClean="0">
                <a:solidFill>
                  <a:schemeClr val="dk2"/>
                </a:solidFill>
              </a:rPr>
              <a:t>F</a:t>
            </a:r>
            <a:r>
              <a:rPr altLang="en-US" dirty="0" sz="1300" lang="en-US" smtClean="0">
                <a:solidFill>
                  <a:schemeClr val="dk2"/>
                </a:solidFill>
              </a:rPr>
              <a:t>l</a:t>
            </a:r>
            <a:r>
              <a:rPr altLang="en-US" dirty="0" sz="1300" lang="en-US" smtClean="0">
                <a:solidFill>
                  <a:schemeClr val="dk2"/>
                </a:solidFill>
              </a:rPr>
              <a:t>u</a:t>
            </a:r>
            <a:r>
              <a:rPr altLang="en-US" dirty="0" sz="1300" lang="en-US" smtClean="0">
                <a:solidFill>
                  <a:schemeClr val="dk2"/>
                </a:solidFill>
              </a:rPr>
              <a:t>t</a:t>
            </a:r>
            <a:r>
              <a:rPr altLang="en-US" dirty="0" sz="1300" lang="en-US" smtClean="0">
                <a:solidFill>
                  <a:schemeClr val="dk2"/>
                </a:solidFill>
              </a:rPr>
              <a:t>t</a:t>
            </a:r>
            <a:r>
              <a:rPr altLang="en-US" dirty="0" sz="1300" lang="en-US" smtClean="0">
                <a:solidFill>
                  <a:schemeClr val="dk2"/>
                </a:solidFill>
              </a:rPr>
              <a:t>er</a:t>
            </a:r>
            <a:endParaRPr altLang="en-US" lang="zh-CN"/>
          </a:p>
          <a:p>
            <a:pPr algn="just" indent="-323850" lvl="1" marL="914400" rtl="0">
              <a:lnSpc>
                <a:spcPct val="100000"/>
              </a:lnSpc>
              <a:spcBef>
                <a:spcPts val="1600"/>
              </a:spcBef>
              <a:spcAft>
                <a:spcPts val="0"/>
              </a:spcAft>
              <a:buClr>
                <a:schemeClr val="dk2"/>
              </a:buClr>
              <a:buSzPts val="1500"/>
              <a:buChar char="➢"/>
            </a:pPr>
            <a:r>
              <a:rPr dirty="0" sz="1300" lang="en" smtClean="0">
                <a:solidFill>
                  <a:schemeClr val="dk2"/>
                </a:solidFill>
              </a:rPr>
              <a:t>Google Firebase as Database to store the history of collected data.</a:t>
            </a:r>
            <a:endParaRPr sz="1300">
              <a:solidFill>
                <a:schemeClr val="dk2"/>
              </a:solidFill>
            </a:endParaRPr>
          </a:p>
          <a:p>
            <a:pPr algn="just" indent="0" lvl="0" marL="457200" rtl="0">
              <a:lnSpc>
                <a:spcPct val="100000"/>
              </a:lnSpc>
              <a:spcBef>
                <a:spcPts val="1600"/>
              </a:spcBef>
              <a:spcAft>
                <a:spcPts val="0"/>
              </a:spcAft>
              <a:buSzPts val="1300"/>
              <a:buNone/>
            </a:pPr>
            <a:r>
              <a:rPr b="1" dirty="0" sz="1500" lang="en">
                <a:solidFill>
                  <a:schemeClr val="dk2"/>
                </a:solidFill>
              </a:rPr>
              <a:t>Hardware :</a:t>
            </a:r>
            <a:endParaRPr b="1" sz="1500">
              <a:solidFill>
                <a:schemeClr val="dk2"/>
              </a:solidFill>
            </a:endParaRPr>
          </a:p>
          <a:p>
            <a:pPr algn="just" indent="-323850" lvl="1" marL="914400" rtl="0">
              <a:lnSpc>
                <a:spcPct val="150000"/>
              </a:lnSpc>
              <a:spcBef>
                <a:spcPts val="1600"/>
              </a:spcBef>
              <a:spcAft>
                <a:spcPts val="0"/>
              </a:spcAft>
              <a:buClr>
                <a:schemeClr val="dk2"/>
              </a:buClr>
              <a:buSzPts val="1500"/>
              <a:buFont typeface="Noto Sans Symbols"/>
              <a:buChar char="⮚"/>
            </a:pPr>
            <a:r>
              <a:rPr dirty="0" sz="1300" lang="en" smtClean="0">
                <a:solidFill>
                  <a:schemeClr val="dk2"/>
                </a:solidFill>
              </a:rPr>
              <a:t>Arduino Uno, ESP8266, BME280, BH1750, 5V Relay module, BC547, 4V Solar Panel, Lithium Ion battery.</a:t>
            </a:r>
            <a:endParaRPr sz="1300">
              <a:solidFill>
                <a:schemeClr val="dk2"/>
              </a:solidFill>
            </a:endParaRPr>
          </a:p>
          <a:p>
            <a:pPr algn="just" indent="-323850" lvl="1" marL="914400" rtl="0">
              <a:lnSpc>
                <a:spcPct val="150000"/>
              </a:lnSpc>
              <a:spcBef>
                <a:spcPts val="0"/>
              </a:spcBef>
              <a:spcAft>
                <a:spcPts val="0"/>
              </a:spcAft>
              <a:buClr>
                <a:schemeClr val="dk2"/>
              </a:buClr>
              <a:buSzPts val="1500"/>
              <a:buFont typeface="Noto Sans Symbols"/>
              <a:buChar char="⮚"/>
            </a:pPr>
            <a:r>
              <a:rPr dirty="0" sz="1300" lang="en-US" smtClean="0">
                <a:solidFill>
                  <a:schemeClr val="dk2"/>
                </a:solidFill>
              </a:rPr>
              <a:t>C</a:t>
            </a:r>
            <a:r>
              <a:rPr dirty="0" sz="1300" lang="en" smtClean="0">
                <a:solidFill>
                  <a:schemeClr val="dk2"/>
                </a:solidFill>
              </a:rPr>
              <a:t>apacitive type soil moisture sensor, etc</a:t>
            </a:r>
            <a:endParaRPr sz="13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6" name="Shape 211"/>
        <p:cNvGrpSpPr/>
        <p:nvPr/>
      </p:nvGrpSpPr>
      <p:grpSpPr>
        <a:xfrm>
          <a:off x="0" y="0"/>
          <a:ext cx="0" cy="0"/>
          <a:chOff x="0" y="0"/>
          <a:chExt cx="0" cy="0"/>
        </a:xfrm>
      </p:grpSpPr>
      <p:sp>
        <p:nvSpPr>
          <p:cNvPr id="1048649" name="Google Shape;212;gd14534fa1c_0_1"/>
          <p:cNvSpPr txBox="1">
            <a:spLocks noGrp="1"/>
          </p:cNvSpPr>
          <p:nvPr>
            <p:ph type="title"/>
          </p:nvPr>
        </p:nvSpPr>
        <p:spPr>
          <a:xfrm>
            <a:off x="105995" y="536225"/>
            <a:ext cx="7688700" cy="535200"/>
          </a:xfrm>
          <a:prstGeom prst="rect"/>
        </p:spPr>
        <p:txBody>
          <a:bodyPr anchor="t" anchorCtr="0" bIns="91425" lIns="91425" rIns="91425" spcFirstLastPara="1" tIns="91425" wrap="square">
            <a:noAutofit/>
          </a:bodyPr>
          <a:p>
            <a:pPr algn="l" indent="0" lvl="0" marL="0" rtl="0">
              <a:spcBef>
                <a:spcPts val="0"/>
              </a:spcBef>
              <a:spcAft>
                <a:spcPts val="0"/>
              </a:spcAft>
              <a:buNone/>
            </a:pPr>
            <a:r>
              <a:rPr dirty="0" sz="2000" lang="en-US"/>
              <a:t>M</a:t>
            </a:r>
            <a:r>
              <a:rPr dirty="0" sz="2000" lang="en-US"/>
              <a:t>O</a:t>
            </a:r>
            <a:r>
              <a:rPr dirty="0" sz="2000" lang="en-US"/>
              <a:t>B</a:t>
            </a:r>
            <a:r>
              <a:rPr dirty="0" sz="2000" lang="en-US"/>
              <a:t>I</a:t>
            </a:r>
            <a:r>
              <a:rPr dirty="0" sz="2000" lang="en-US"/>
              <a:t>L</a:t>
            </a:r>
            <a:r>
              <a:rPr dirty="0" sz="2000" lang="en-US"/>
              <a:t>E</a:t>
            </a:r>
            <a:r>
              <a:rPr dirty="0" sz="2000" lang="en-US"/>
              <a:t> </a:t>
            </a:r>
            <a:r>
              <a:rPr dirty="0" sz="2000" lang="en-US"/>
              <a:t>A</a:t>
            </a:r>
            <a:r>
              <a:rPr dirty="0" sz="2000" lang="en-US"/>
              <a:t>P</a:t>
            </a:r>
            <a:r>
              <a:rPr dirty="0" sz="2000" lang="en-US"/>
              <a:t>P</a:t>
            </a:r>
            <a:r>
              <a:rPr dirty="0" sz="2000" lang="en-US"/>
              <a:t>L</a:t>
            </a:r>
            <a:r>
              <a:rPr dirty="0" sz="2000" lang="en-US"/>
              <a:t>I</a:t>
            </a:r>
            <a:r>
              <a:rPr dirty="0" sz="2000" lang="en-US"/>
              <a:t>CATION</a:t>
            </a:r>
            <a:r>
              <a:rPr dirty="0" sz="2000" lang="en-US"/>
              <a:t>:</a:t>
            </a:r>
            <a:endParaRPr dirty="0" sz="2000"/>
          </a:p>
        </p:txBody>
      </p:sp>
      <p:sp>
        <p:nvSpPr>
          <p:cNvPr id="1048650" name="AutoShape 6" descr="blob:https://web.whatsapp.com/59108b07-90d2-4435-b77f-df6c2f551bcf"/>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51" name="AutoShape 8" descr="blob:https://web.whatsapp.com/59108b07-90d2-4435-b77f-df6c2f551bcf"/>
          <p:cNvSpPr>
            <a:spLocks noChangeAspect="1" noChangeArrowheads="1"/>
          </p:cNvSpPr>
          <p:nvPr/>
        </p:nvSpPr>
        <p:spPr bwMode="auto">
          <a:xfrm>
            <a:off x="155575" y="-3336925"/>
            <a:ext cx="3698793" cy="2970684"/>
          </a:xfrm>
          <a:prstGeom prst="rect"/>
          <a:noFill/>
        </p:spPr>
        <p:txBody>
          <a:bodyPr anchor="t" anchorCtr="0" bIns="45720" compatLnSpc="1" lIns="91440" numCol="1" rIns="91440" tIns="45720" vert="horz" wrap="square">
            <a:prstTxWarp prst="textNoShape"/>
          </a:bodyPr>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2097154" name=""/>
          <p:cNvPicPr>
            <a:picLocks/>
          </p:cNvPicPr>
          <p:nvPr/>
        </p:nvPicPr>
        <p:blipFill>
          <a:blip xmlns:r="http://schemas.openxmlformats.org/officeDocument/2006/relationships" r:embed="rId1"/>
          <a:stretch>
            <a:fillRect/>
          </a:stretch>
        </p:blipFill>
        <p:spPr>
          <a:xfrm rot="0">
            <a:off x="3355975" y="716520"/>
            <a:ext cx="3370830" cy="522329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9" name="Shape 229"/>
        <p:cNvGrpSpPr/>
        <p:nvPr/>
      </p:nvGrpSpPr>
      <p:grpSpPr>
        <a:xfrm>
          <a:off x="0" y="0"/>
          <a:ext cx="0" cy="0"/>
          <a:chOff x="0" y="0"/>
          <a:chExt cx="0" cy="0"/>
        </a:xfrm>
      </p:grpSpPr>
      <p:sp>
        <p:nvSpPr>
          <p:cNvPr id="1048654" name="Google Shape;230;p40"/>
          <p:cNvSpPr txBox="1">
            <a:spLocks noGrp="1"/>
          </p:cNvSpPr>
          <p:nvPr>
            <p:ph type="title"/>
          </p:nvPr>
        </p:nvSpPr>
        <p:spPr>
          <a:xfrm>
            <a:off x="0" y="446809"/>
            <a:ext cx="4404875" cy="5352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sz="2800" lang="en"/>
              <a:t>ADVANTAGES</a:t>
            </a:r>
          </a:p>
        </p:txBody>
      </p:sp>
      <p:sp>
        <p:nvSpPr>
          <p:cNvPr id="1048655" name="Google Shape;231;p40"/>
          <p:cNvSpPr/>
          <p:nvPr/>
        </p:nvSpPr>
        <p:spPr>
          <a:xfrm>
            <a:off x="569422" y="1515983"/>
            <a:ext cx="8395854" cy="1691600"/>
          </a:xfrm>
          <a:prstGeom prst="rect"/>
          <a:noFill/>
          <a:ln>
            <a:noFill/>
          </a:ln>
        </p:spPr>
        <p:txBody>
          <a:bodyPr anchor="t" anchorCtr="0" bIns="45700" lIns="91425" rIns="91425" spcFirstLastPara="1" tIns="45700" wrap="square">
            <a:spAutoFit/>
          </a:bodyPr>
          <a:p>
            <a:pPr algn="just" indent="-216000" marL="216000">
              <a:buSzPct val="45000"/>
              <a:buFont typeface="Wingdings" pitchFamily="2" charset="2"/>
              <a:buChar char="Ø"/>
            </a:pPr>
            <a:r>
              <a:rPr dirty="0" sz="1800" lang="en-IN" spc="-1" smtClean="0">
                <a:latin typeface="Calibri"/>
                <a:ea typeface="Palatino Linotype"/>
              </a:rPr>
              <a:t>Will increase agriculture productivity.</a:t>
            </a:r>
            <a:endParaRPr dirty="0" sz="1800" lang="en-US" spc="-1" smtClean="0"/>
          </a:p>
          <a:p>
            <a:pPr algn="just" indent="-216000" marL="216000">
              <a:buSzPct val="45000"/>
              <a:buFont typeface="Wingdings" pitchFamily="2" charset="2"/>
              <a:buChar char="Ø"/>
            </a:pPr>
            <a:r>
              <a:rPr dirty="0" sz="1800" lang="en-IN" spc="-1" smtClean="0">
                <a:latin typeface="Calibri"/>
                <a:ea typeface="Palatino Linotype"/>
              </a:rPr>
              <a:t>Will avoid soil degradation.</a:t>
            </a:r>
            <a:endParaRPr dirty="0" sz="1800" lang="en-US" spc="-1" smtClean="0"/>
          </a:p>
          <a:p>
            <a:pPr algn="just" indent="-216000" marL="216000">
              <a:buSzPct val="45000"/>
              <a:buFont typeface="Wingdings" pitchFamily="2" charset="2"/>
              <a:buChar char="Ø"/>
            </a:pPr>
            <a:r>
              <a:rPr dirty="0" sz="1800" lang="en-IN" spc="-1" smtClean="0">
                <a:latin typeface="Calibri"/>
                <a:ea typeface="Palatino Linotype"/>
              </a:rPr>
              <a:t>Will reduce chemical application in crop production.</a:t>
            </a:r>
            <a:endParaRPr dirty="0" sz="1800" lang="en-US" spc="-1" smtClean="0"/>
          </a:p>
          <a:p>
            <a:pPr algn="just" indent="-216000" marL="216000">
              <a:buSzPct val="45000"/>
              <a:buFont typeface="Wingdings" pitchFamily="2" charset="2"/>
              <a:buChar char="Ø"/>
            </a:pPr>
            <a:r>
              <a:rPr dirty="0" sz="1800" lang="en-IN" spc="-1" smtClean="0">
                <a:latin typeface="Calibri"/>
                <a:ea typeface="Palatino Linotype"/>
              </a:rPr>
              <a:t>Will make efficient use of water </a:t>
            </a:r>
            <a:r>
              <a:rPr dirty="0" sz="1800" lang="en-IN" spc="-1" err="1" smtClean="0">
                <a:latin typeface="Calibri"/>
                <a:ea typeface="Palatino Linotype"/>
              </a:rPr>
              <a:t>resourses</a:t>
            </a:r>
            <a:r>
              <a:rPr dirty="0" sz="1800" lang="en-IN" spc="-1" smtClean="0">
                <a:latin typeface="Calibri"/>
                <a:ea typeface="Palatino Linotype"/>
              </a:rPr>
              <a:t>.</a:t>
            </a:r>
            <a:endParaRPr dirty="0" sz="1800" lang="en-US" spc="-1" smtClean="0"/>
          </a:p>
          <a:p>
            <a:pPr algn="just" indent="-216000" marL="216000">
              <a:buSzPct val="45000"/>
              <a:buFont typeface="Wingdings" pitchFamily="2" charset="2"/>
              <a:buChar char="Ø"/>
            </a:pPr>
            <a:r>
              <a:rPr dirty="0" sz="1800" lang="en-IN" spc="-1" smtClean="0">
                <a:latin typeface="Calibri"/>
                <a:ea typeface="Palatino Linotype"/>
              </a:rPr>
              <a:t>Will change the socio-economic status of farmers.</a:t>
            </a:r>
            <a:endParaRPr dirty="0" sz="1800" lang="en-US" spc="-1" smtClean="0"/>
          </a:p>
          <a:p>
            <a:pPr algn="just" indent="-216000" marL="216000">
              <a:buSzPct val="45000"/>
              <a:buFont typeface="Wingdings" pitchFamily="2" charset="2"/>
              <a:buChar char="Ø"/>
            </a:pPr>
            <a:r>
              <a:rPr dirty="0" sz="1800" lang="en-IN" spc="-1" smtClean="0">
                <a:latin typeface="Calibri"/>
                <a:ea typeface="Palatino Linotype"/>
              </a:rPr>
              <a:t>Will provide ease for new </a:t>
            </a:r>
            <a:r>
              <a:rPr dirty="0" sz="1800" lang="en-IN" spc="-1" err="1" smtClean="0">
                <a:latin typeface="Calibri"/>
                <a:ea typeface="Palatino Linotype"/>
              </a:rPr>
              <a:t>commers</a:t>
            </a:r>
            <a:r>
              <a:rPr dirty="0" sz="1800" lang="en-IN" spc="-1" smtClean="0">
                <a:latin typeface="Calibri"/>
                <a:ea typeface="Palatino Linotype"/>
              </a:rPr>
              <a:t> in agriculture.</a:t>
            </a:r>
            <a:endParaRPr dirty="0" sz="1800" lang="en-US" spc="-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2" name="Shape 229"/>
        <p:cNvGrpSpPr/>
        <p:nvPr/>
      </p:nvGrpSpPr>
      <p:grpSpPr>
        <a:xfrm>
          <a:off x="0" y="0"/>
          <a:ext cx="0" cy="0"/>
          <a:chOff x="0" y="0"/>
          <a:chExt cx="0" cy="0"/>
        </a:xfrm>
      </p:grpSpPr>
      <p:sp>
        <p:nvSpPr>
          <p:cNvPr id="1048658" name="Google Shape;230;p40"/>
          <p:cNvSpPr txBox="1">
            <a:spLocks noGrp="1"/>
          </p:cNvSpPr>
          <p:nvPr>
            <p:ph type="title"/>
          </p:nvPr>
        </p:nvSpPr>
        <p:spPr>
          <a:xfrm>
            <a:off x="0" y="446809"/>
            <a:ext cx="4404875" cy="5352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dirty="0" sz="2800" lang="en-US"/>
              <a:t>Conclusion</a:t>
            </a:r>
            <a:endParaRPr dirty="0"/>
          </a:p>
        </p:txBody>
      </p:sp>
      <p:sp>
        <p:nvSpPr>
          <p:cNvPr id="1048659" name="Google Shape;231;p40"/>
          <p:cNvSpPr/>
          <p:nvPr/>
        </p:nvSpPr>
        <p:spPr>
          <a:xfrm>
            <a:off x="0" y="1349730"/>
            <a:ext cx="8956963" cy="1437601"/>
          </a:xfrm>
          <a:prstGeom prst="rect"/>
          <a:noFill/>
          <a:ln>
            <a:noFill/>
          </a:ln>
        </p:spPr>
        <p:txBody>
          <a:bodyPr anchor="t" anchorCtr="0" bIns="45700" lIns="91425" rIns="91425" spcFirstLastPara="1" tIns="45700" wrap="square">
            <a:spAutoFit/>
          </a:bodyPr>
          <a:p>
            <a:pPr algn="just" indent="-285750" lvl="0" marL="285750" marR="0" rtl="0">
              <a:lnSpc>
                <a:spcPct val="250000"/>
              </a:lnSpc>
              <a:spcBef>
                <a:spcPts val="0"/>
              </a:spcBef>
              <a:spcAft>
                <a:spcPts val="0"/>
              </a:spcAft>
              <a:buClr>
                <a:srgbClr val="000000"/>
              </a:buClr>
              <a:buSzPts val="1600"/>
              <a:buFont typeface="Noto Sans Symbols"/>
              <a:buChar char="⮚"/>
            </a:pPr>
            <a:r>
              <a:rPr dirty="0" sz="1800" lang="en-US" smtClean="0">
                <a:latin typeface="Lato"/>
                <a:sym typeface="Lato"/>
              </a:rPr>
              <a:t>With this system we can achieve the remote monitoring of our farm and with efficient use of inputs better growth and good earning would be achieve. </a:t>
            </a:r>
            <a:endParaRPr b="0" cap="none" dirty="0" sz="1600" i="0" strike="noStrike" u="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5" name="Shape 241"/>
        <p:cNvGrpSpPr/>
        <p:nvPr/>
      </p:nvGrpSpPr>
      <p:grpSpPr>
        <a:xfrm>
          <a:off x="0" y="0"/>
          <a:ext cx="0" cy="0"/>
          <a:chOff x="0" y="0"/>
          <a:chExt cx="0" cy="0"/>
        </a:xfrm>
      </p:grpSpPr>
      <p:sp>
        <p:nvSpPr>
          <p:cNvPr id="1048662" name="Google Shape;242;p20"/>
          <p:cNvSpPr txBox="1">
            <a:spLocks noGrp="1"/>
          </p:cNvSpPr>
          <p:nvPr>
            <p:ph type="title"/>
          </p:nvPr>
        </p:nvSpPr>
        <p:spPr>
          <a:xfrm>
            <a:off x="0" y="536225"/>
            <a:ext cx="7688700" cy="5352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lang="en"/>
              <a:t>FUTURE SCOPE</a:t>
            </a:r>
          </a:p>
        </p:txBody>
      </p:sp>
      <p:sp>
        <p:nvSpPr>
          <p:cNvPr id="1048663" name="Google Shape;243;p20"/>
          <p:cNvSpPr txBox="1">
            <a:spLocks noGrp="1"/>
          </p:cNvSpPr>
          <p:nvPr>
            <p:ph type="body" idx="1"/>
          </p:nvPr>
        </p:nvSpPr>
        <p:spPr>
          <a:xfrm>
            <a:off x="313812" y="1441350"/>
            <a:ext cx="8445723" cy="2943614"/>
          </a:xfrm>
          <a:prstGeom prst="rect"/>
          <a:noFill/>
          <a:ln>
            <a:noFill/>
          </a:ln>
        </p:spPr>
        <p:txBody>
          <a:bodyPr anchor="t" anchorCtr="0" bIns="91425" lIns="91425" rIns="91425" spcFirstLastPara="1" tIns="91425" wrap="square">
            <a:noAutofit/>
          </a:bodyPr>
          <a:p>
            <a:pPr algn="just" indent="-336550" lvl="0" marL="457200" rtl="0">
              <a:lnSpc>
                <a:spcPct val="200000"/>
              </a:lnSpc>
              <a:spcBef>
                <a:spcPts val="0"/>
              </a:spcBef>
              <a:spcAft>
                <a:spcPts val="0"/>
              </a:spcAft>
              <a:buSzPts val="1700"/>
              <a:buChar char="➢"/>
            </a:pPr>
            <a:r>
              <a:rPr dirty="0" sz="2000" lang="en" smtClean="0"/>
              <a:t>We can use image processing technology for more accurate prediction of disease to be ocuured.</a:t>
            </a:r>
            <a:endParaRPr dirty="0" sz="2000"/>
          </a:p>
          <a:p>
            <a:pPr algn="just" indent="0" lvl="0" marL="457200" rtl="0">
              <a:lnSpc>
                <a:spcPct val="200000"/>
              </a:lnSpc>
              <a:spcBef>
                <a:spcPts val="1600"/>
              </a:spcBef>
              <a:spcAft>
                <a:spcPts val="0"/>
              </a:spcAft>
              <a:buSzPts val="1300"/>
              <a:buNone/>
            </a:pPr>
            <a:endParaRPr dirty="0" sz="2000"/>
          </a:p>
          <a:p>
            <a:pPr algn="just" indent="0" lvl="0" marL="457200" rtl="0">
              <a:lnSpc>
                <a:spcPct val="200000"/>
              </a:lnSpc>
              <a:spcBef>
                <a:spcPts val="1600"/>
              </a:spcBef>
              <a:spcAft>
                <a:spcPts val="1600"/>
              </a:spcAft>
              <a:buSzPts val="1300"/>
              <a:buNone/>
            </a:pPr>
            <a:endParaRPr dirty="0"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8" name="Shape 247"/>
        <p:cNvGrpSpPr/>
        <p:nvPr/>
      </p:nvGrpSpPr>
      <p:grpSpPr>
        <a:xfrm>
          <a:off x="0" y="0"/>
          <a:ext cx="0" cy="0"/>
          <a:chOff x="0" y="0"/>
          <a:chExt cx="0" cy="0"/>
        </a:xfrm>
      </p:grpSpPr>
      <p:sp>
        <p:nvSpPr>
          <p:cNvPr id="1048666" name="Google Shape;248;p21"/>
          <p:cNvSpPr txBox="1">
            <a:spLocks noGrp="1"/>
          </p:cNvSpPr>
          <p:nvPr>
            <p:ph type="title"/>
          </p:nvPr>
        </p:nvSpPr>
        <p:spPr>
          <a:xfrm>
            <a:off x="139775" y="517150"/>
            <a:ext cx="9004200" cy="4626300"/>
          </a:xfrm>
          <a:prstGeom prst="rect"/>
          <a:noFill/>
          <a:ln>
            <a:noFill/>
          </a:ln>
        </p:spPr>
        <p:txBody>
          <a:bodyPr anchor="t" anchorCtr="0" bIns="91425" lIns="91425" rIns="91425" spcFirstLastPara="1" tIns="91425" wrap="square">
            <a:noAutofit/>
          </a:bodyPr>
          <a:p>
            <a:pPr algn="just" lvl="0" rtl="0">
              <a:lnSpc>
                <a:spcPct val="100000"/>
              </a:lnSpc>
              <a:spcBef>
                <a:spcPts val="0"/>
              </a:spcBef>
              <a:spcAft>
                <a:spcPts val="0"/>
              </a:spcAft>
              <a:buSzPts val="2600"/>
            </a:pPr>
            <a:r>
              <a:rPr dirty="0" lang="en">
                <a:latin typeface="Times New Roman"/>
                <a:ea typeface="Times New Roman"/>
                <a:cs typeface="Times New Roman"/>
                <a:sym typeface="Times New Roman"/>
              </a:rPr>
              <a:t>REFERENCES</a:t>
            </a:r>
            <a:endParaRPr dirty="0">
              <a:latin typeface="Times New Roman"/>
              <a:ea typeface="Times New Roman"/>
              <a:cs typeface="Times New Roman"/>
              <a:sym typeface="Times New Roman"/>
            </a:endParaRPr>
          </a:p>
          <a:p>
            <a:pPr algn="just" lvl="0" rtl="0">
              <a:lnSpc>
                <a:spcPct val="100000"/>
              </a:lnSpc>
              <a:spcBef>
                <a:spcPts val="0"/>
              </a:spcBef>
              <a:spcAft>
                <a:spcPts val="0"/>
              </a:spcAft>
              <a:buSzPts val="2600"/>
            </a:pPr>
            <a:endParaRPr dirty="0">
              <a:latin typeface="Times New Roman"/>
              <a:ea typeface="Times New Roman"/>
              <a:cs typeface="Times New Roman"/>
              <a:sym typeface="Times New Roman"/>
            </a:endParaRPr>
          </a:p>
          <a:p>
            <a:pPr algn="just" lvl="0"/>
            <a:r>
              <a:rPr b="0" dirty="0" sz="1200" lang="en" smtClean="0">
                <a:latin typeface="Times New Roman"/>
                <a:ea typeface="Times New Roman"/>
                <a:cs typeface="Times New Roman"/>
                <a:sym typeface="Times New Roman"/>
              </a:rPr>
              <a:t>[1]V. M. Abdul Hakkim, E. Abhilash joseph, A. J. Ajay Gokul, K. Mufeedha &amp;quot;Precision Farming: The Future of Indian Agriculture </a:t>
            </a:r>
            <a:r>
              <a:rPr b="0" dirty="0" sz="1200" lang="en">
                <a:latin typeface="Times New Roman"/>
                <a:ea typeface="Times New Roman"/>
                <a:cs typeface="Times New Roman"/>
                <a:sym typeface="Times New Roman"/>
              </a:rPr>
              <a:t>&amp; quot;, </a:t>
            </a:r>
            <a:r>
              <a:rPr b="0" dirty="0" sz="1200" lang="en-US" smtClean="0">
                <a:latin typeface="Times New Roman" pitchFamily="18" charset="0"/>
                <a:cs typeface="Times New Roman" pitchFamily="18" charset="0"/>
              </a:rPr>
              <a:t>Journal of Applied Biology &amp; Biotechnology</a:t>
            </a:r>
            <a:r>
              <a:rPr b="0" dirty="0" sz="1200" lang="en" smtClean="0">
                <a:latin typeface="Times New Roman"/>
                <a:ea typeface="Times New Roman"/>
                <a:cs typeface="Times New Roman"/>
                <a:sym typeface="Times New Roman"/>
              </a:rPr>
              <a:t>(068-072), </a:t>
            </a:r>
            <a:r>
              <a:rPr b="0" dirty="0" sz="1200" lang="en">
                <a:latin typeface="Times New Roman"/>
                <a:ea typeface="Times New Roman"/>
                <a:cs typeface="Times New Roman"/>
                <a:sym typeface="Times New Roman"/>
              </a:rPr>
              <a:t>Volume</a:t>
            </a:r>
            <a:endParaRPr b="0" dirty="0" sz="1200">
              <a:latin typeface="Times New Roman"/>
              <a:ea typeface="Times New Roman"/>
              <a:cs typeface="Times New Roman"/>
              <a:sym typeface="Times New Roman"/>
            </a:endParaRPr>
          </a:p>
          <a:p>
            <a:pPr algn="just" lvl="0" rtl="0">
              <a:lnSpc>
                <a:spcPct val="100000"/>
              </a:lnSpc>
              <a:spcBef>
                <a:spcPts val="0"/>
              </a:spcBef>
              <a:spcAft>
                <a:spcPts val="0"/>
              </a:spcAft>
              <a:buSzPts val="2600"/>
            </a:pPr>
            <a:r>
              <a:rPr b="0" dirty="0" sz="1200" lang="en" smtClean="0">
                <a:latin typeface="Times New Roman"/>
                <a:ea typeface="Times New Roman"/>
                <a:cs typeface="Times New Roman"/>
                <a:sym typeface="Times New Roman"/>
              </a:rPr>
              <a:t>4</a:t>
            </a:r>
            <a:r>
              <a:rPr b="0" dirty="0" sz="1200" lang="en" smtClean="0">
                <a:latin typeface="Times New Roman"/>
                <a:ea typeface="Times New Roman"/>
                <a:cs typeface="Times New Roman"/>
                <a:sym typeface="Times New Roman"/>
              </a:rPr>
              <a:t>– No.06, Nov-Dec, 2016.</a:t>
            </a:r>
            <a:endParaRPr b="0" dirty="0" sz="1200">
              <a:latin typeface="Times New Roman"/>
              <a:ea typeface="Times New Roman"/>
              <a:cs typeface="Times New Roman"/>
              <a:sym typeface="Times New Roman"/>
            </a:endParaRPr>
          </a:p>
          <a:p>
            <a:pPr algn="just" lvl="0" rtl="0">
              <a:lnSpc>
                <a:spcPct val="100000"/>
              </a:lnSpc>
              <a:spcBef>
                <a:spcPts val="0"/>
              </a:spcBef>
              <a:spcAft>
                <a:spcPts val="0"/>
              </a:spcAft>
              <a:buSzPts val="2600"/>
            </a:pPr>
            <a:endParaRPr b="0" dirty="0" sz="1200">
              <a:latin typeface="Times New Roman"/>
              <a:ea typeface="Times New Roman"/>
              <a:cs typeface="Times New Roman"/>
              <a:sym typeface="Times New Roman"/>
            </a:endParaRPr>
          </a:p>
          <a:p>
            <a:r>
              <a:rPr b="0" dirty="0" sz="1200" lang="en">
                <a:solidFill>
                  <a:srgbClr val="000000"/>
                </a:solidFill>
                <a:latin typeface="Times New Roman"/>
                <a:ea typeface="Times New Roman"/>
                <a:cs typeface="Times New Roman"/>
                <a:sym typeface="Times New Roman"/>
              </a:rPr>
              <a:t>[</a:t>
            </a:r>
            <a:r>
              <a:rPr b="0" dirty="0" sz="1200" lang="en" smtClean="0">
                <a:solidFill>
                  <a:srgbClr val="000000"/>
                </a:solidFill>
                <a:latin typeface="Times New Roman"/>
                <a:ea typeface="Times New Roman"/>
                <a:cs typeface="Times New Roman"/>
                <a:sym typeface="Times New Roman"/>
              </a:rPr>
              <a:t>2]Mr. Akshay Mehta</a:t>
            </a:r>
            <a:r>
              <a:rPr b="0" dirty="0" sz="1200" lang="en" smtClean="0">
                <a:solidFill>
                  <a:srgbClr val="252525"/>
                </a:solidFill>
                <a:latin typeface="Times New Roman"/>
                <a:ea typeface="Times New Roman"/>
                <a:cs typeface="Times New Roman"/>
                <a:sym typeface="Times New Roman"/>
              </a:rPr>
              <a:t>, Mr. Monish Masdekar,"</a:t>
            </a:r>
            <a:r>
              <a:rPr dirty="0" sz="1200" lang="en-US" smtClean="0"/>
              <a:t> </a:t>
            </a:r>
            <a:r>
              <a:rPr b="0" dirty="0" sz="1200" lang="en-US" smtClean="0">
                <a:latin typeface="Times New Roman" pitchFamily="18" charset="0"/>
                <a:cs typeface="Times New Roman" pitchFamily="18" charset="0"/>
              </a:rPr>
              <a:t>Precision Agriculture – A Modern Approach To Smart Farming</a:t>
            </a:r>
            <a:r>
              <a:rPr dirty="0" sz="1200" lang="en-US" smtClean="0">
                <a:latin typeface="Times New Roman" pitchFamily="18" charset="0"/>
                <a:cs typeface="Times New Roman" pitchFamily="18" charset="0"/>
              </a:rPr>
              <a:t> </a:t>
            </a:r>
            <a:r>
              <a:rPr b="0" dirty="0" sz="1200" lang="en" smtClean="0">
                <a:solidFill>
                  <a:srgbClr val="252525"/>
                </a:solidFill>
                <a:latin typeface="Times New Roman"/>
                <a:ea typeface="Times New Roman"/>
                <a:cs typeface="Times New Roman"/>
                <a:sym typeface="Times New Roman"/>
              </a:rPr>
              <a:t>,"</a:t>
            </a:r>
            <a:r>
              <a:rPr b="0" dirty="0" sz="1200" lang="en-US" smtClean="0">
                <a:latin typeface="Times New Roman" pitchFamily="18" charset="0"/>
                <a:cs typeface="Times New Roman" pitchFamily="18" charset="0"/>
              </a:rPr>
              <a:t>International Journal of Scientific &amp; Engineering Research </a:t>
            </a:r>
            <a:r>
              <a:rPr b="0" dirty="0" sz="1200" lang="en" smtClean="0">
                <a:solidFill>
                  <a:srgbClr val="252525"/>
                </a:solidFill>
                <a:latin typeface="Times New Roman" pitchFamily="18" charset="0"/>
                <a:ea typeface="Times New Roman"/>
                <a:cs typeface="Times New Roman" pitchFamily="18" charset="0"/>
                <a:sym typeface="Times New Roman"/>
              </a:rPr>
              <a:t> </a:t>
            </a:r>
            <a:r>
              <a:rPr b="0" dirty="0" sz="1200" lang="en-US" smtClean="0">
                <a:latin typeface="Times New Roman" pitchFamily="18" charset="0"/>
                <a:cs typeface="Times New Roman" pitchFamily="18" charset="0"/>
              </a:rPr>
              <a:t>Volume 9, Issue 2, </a:t>
            </a:r>
            <a:r>
              <a:rPr b="0" dirty="0" sz="1200" lang="en-US" smtClean="0">
                <a:latin typeface="Times New Roman" pitchFamily="18" charset="0"/>
                <a:cs typeface="Times New Roman" pitchFamily="18" charset="0"/>
              </a:rPr>
              <a:t>February-2018.</a:t>
            </a:r>
            <a:endParaRPr b="0" dirty="0" sz="1200">
              <a:solidFill>
                <a:srgbClr val="252525"/>
              </a:solidFill>
              <a:latin typeface="Times New Roman"/>
              <a:ea typeface="Times New Roman"/>
              <a:cs typeface="Times New Roman"/>
              <a:sym typeface="Times New Roman"/>
            </a:endParaRPr>
          </a:p>
          <a:p>
            <a:pPr algn="just" lvl="0" rtl="0">
              <a:lnSpc>
                <a:spcPct val="100000"/>
              </a:lnSpc>
              <a:spcBef>
                <a:spcPts val="0"/>
              </a:spcBef>
              <a:spcAft>
                <a:spcPts val="0"/>
              </a:spcAft>
              <a:buSzPts val="2600"/>
            </a:pPr>
            <a:endParaRPr b="0" dirty="0" sz="1200">
              <a:solidFill>
                <a:srgbClr val="252525"/>
              </a:solidFill>
              <a:latin typeface="Times New Roman"/>
              <a:ea typeface="Times New Roman"/>
              <a:cs typeface="Times New Roman"/>
              <a:sym typeface="Times New Roman"/>
            </a:endParaRPr>
          </a:p>
          <a:p>
            <a:pPr algn="just" lvl="0" rtl="0">
              <a:lnSpc>
                <a:spcPct val="100000"/>
              </a:lnSpc>
              <a:spcBef>
                <a:spcPts val="0"/>
              </a:spcBef>
              <a:spcAft>
                <a:spcPts val="0"/>
              </a:spcAft>
              <a:buSzPts val="2600"/>
            </a:pPr>
            <a:endParaRPr b="0" dirty="0" sz="100">
              <a:solidFill>
                <a:srgbClr val="000000"/>
              </a:solidFill>
              <a:latin typeface="Times New Roman"/>
              <a:ea typeface="Times New Roman"/>
              <a:cs typeface="Times New Roman"/>
              <a:sym typeface="Times New Roman"/>
            </a:endParaRPr>
          </a:p>
          <a:p>
            <a:pPr algn="just" lvl="0"/>
            <a:r>
              <a:rPr b="0" dirty="0" sz="1100" lang="en" smtClean="0">
                <a:solidFill>
                  <a:srgbClr val="000000"/>
                </a:solidFill>
                <a:latin typeface="Times New Roman"/>
                <a:ea typeface="Times New Roman"/>
                <a:cs typeface="Times New Roman"/>
                <a:sym typeface="Times New Roman"/>
              </a:rPr>
              <a:t>[</a:t>
            </a:r>
            <a:r>
              <a:rPr b="0" dirty="0" sz="1200" lang="en" smtClean="0">
                <a:solidFill>
                  <a:srgbClr val="000000"/>
                </a:solidFill>
                <a:latin typeface="Times New Roman"/>
                <a:ea typeface="Times New Roman"/>
                <a:cs typeface="Times New Roman"/>
                <a:sym typeface="Times New Roman"/>
              </a:rPr>
              <a:t>3</a:t>
            </a:r>
            <a:r>
              <a:rPr dirty="0" sz="1200" lang="en" smtClean="0">
                <a:solidFill>
                  <a:srgbClr val="000000"/>
                </a:solidFill>
                <a:latin typeface="Times New Roman" pitchFamily="18" charset="0"/>
                <a:ea typeface="Times New Roman"/>
                <a:cs typeface="Times New Roman" pitchFamily="18" charset="0"/>
                <a:sym typeface="Times New Roman"/>
              </a:rPr>
              <a:t>]</a:t>
            </a:r>
            <a:r>
              <a:rPr dirty="0" sz="1200" lang="en-US" smtClean="0">
                <a:latin typeface="Times New Roman" pitchFamily="18" charset="0"/>
                <a:cs typeface="Times New Roman" pitchFamily="18" charset="0"/>
              </a:rPr>
              <a:t> </a:t>
            </a:r>
            <a:r>
              <a:rPr b="0" dirty="0" sz="1200" lang="en-US" smtClean="0">
                <a:latin typeface="Times New Roman" pitchFamily="18" charset="0"/>
                <a:cs typeface="Times New Roman" pitchFamily="18" charset="0"/>
              </a:rPr>
              <a:t>U N </a:t>
            </a:r>
            <a:r>
              <a:rPr b="0" dirty="0" sz="1200" lang="en-US" smtClean="0">
                <a:latin typeface="Times New Roman" pitchFamily="18" charset="0"/>
                <a:cs typeface="Times New Roman" pitchFamily="18" charset="0"/>
              </a:rPr>
              <a:t>V P </a:t>
            </a:r>
            <a:r>
              <a:rPr b="0" dirty="0" sz="1200" lang="en-US" err="1" smtClean="0">
                <a:latin typeface="Times New Roman" pitchFamily="18" charset="0"/>
                <a:cs typeface="Times New Roman" pitchFamily="18" charset="0"/>
              </a:rPr>
              <a:t>Rajendranath</a:t>
            </a:r>
            <a:r>
              <a:rPr b="0" dirty="0" sz="1200" lang="en-US" smtClean="0">
                <a:latin typeface="Times New Roman" pitchFamily="18" charset="0"/>
                <a:cs typeface="Times New Roman" pitchFamily="18" charset="0"/>
              </a:rPr>
              <a:t>, </a:t>
            </a:r>
            <a:r>
              <a:rPr b="0" dirty="0" sz="1200" lang="en-US" smtClean="0">
                <a:latin typeface="Times New Roman" pitchFamily="18" charset="0"/>
                <a:cs typeface="Times New Roman" pitchFamily="18" charset="0"/>
              </a:rPr>
              <a:t>Dr. V. Berlin </a:t>
            </a:r>
            <a:r>
              <a:rPr b="0" dirty="0" sz="1200" lang="en-US" err="1" smtClean="0">
                <a:latin typeface="Times New Roman" pitchFamily="18" charset="0"/>
                <a:cs typeface="Times New Roman" pitchFamily="18" charset="0"/>
              </a:rPr>
              <a:t>Hency</a:t>
            </a:r>
            <a:r>
              <a:rPr b="0" dirty="0" sz="1200" lang="en" smtClean="0">
                <a:solidFill>
                  <a:srgbClr val="000000"/>
                </a:solidFill>
                <a:latin typeface="Times New Roman"/>
                <a:ea typeface="Times New Roman"/>
                <a:cs typeface="Times New Roman"/>
                <a:sym typeface="Times New Roman"/>
              </a:rPr>
              <a:t>, &amp;</a:t>
            </a:r>
            <a:r>
              <a:rPr b="0" dirty="0" sz="1200" lang="en-US" smtClean="0">
                <a:latin typeface="Times New Roman" pitchFamily="18" charset="0"/>
                <a:cs typeface="Times New Roman" pitchFamily="18" charset="0"/>
              </a:rPr>
              <a:t>Implementation of an Automated Irrigation System</a:t>
            </a:r>
            <a:r>
              <a:rPr b="0" dirty="0" sz="1200" lang="en" smtClean="0">
                <a:solidFill>
                  <a:srgbClr val="000000"/>
                </a:solidFill>
                <a:latin typeface="Times New Roman"/>
                <a:ea typeface="Times New Roman"/>
                <a:cs typeface="Times New Roman"/>
                <a:sym typeface="Times New Roman"/>
              </a:rPr>
              <a:t>&amp; </a:t>
            </a:r>
            <a:r>
              <a:rPr b="0" dirty="0" sz="1200" lang="en">
                <a:solidFill>
                  <a:srgbClr val="000000"/>
                </a:solidFill>
                <a:latin typeface="Times New Roman"/>
                <a:ea typeface="Times New Roman"/>
                <a:cs typeface="Times New Roman"/>
                <a:sym typeface="Times New Roman"/>
              </a:rPr>
              <a:t>quot; </a:t>
            </a:r>
            <a:r>
              <a:rPr b="0" dirty="0" sz="1200" lang="en-US" smtClean="0">
                <a:latin typeface="Times New Roman" pitchFamily="18" charset="0"/>
                <a:cs typeface="Times New Roman" pitchFamily="18" charset="0"/>
              </a:rPr>
              <a:t>IEEE Sponsored 2nd International Conference on Innovations in Information, Embedded and Communication systems (</a:t>
            </a:r>
            <a:r>
              <a:rPr b="0" dirty="0" sz="1200" lang="en-US" smtClean="0">
                <a:latin typeface="Times New Roman" pitchFamily="18" charset="0"/>
                <a:cs typeface="Times New Roman" pitchFamily="18" charset="0"/>
              </a:rPr>
              <a:t>ICIIECS)2015</a:t>
            </a:r>
            <a:r>
              <a:rPr b="0" dirty="0" sz="1200" lang="en" smtClean="0">
                <a:solidFill>
                  <a:srgbClr val="000000"/>
                </a:solidFill>
                <a:latin typeface="Times New Roman"/>
                <a:ea typeface="Times New Roman"/>
                <a:cs typeface="Times New Roman"/>
                <a:sym typeface="Times New Roman"/>
              </a:rPr>
              <a:t>.</a:t>
            </a:r>
            <a:endParaRPr b="0" dirty="0" sz="1200">
              <a:solidFill>
                <a:srgbClr val="000000"/>
              </a:solidFill>
              <a:latin typeface="Times New Roman"/>
              <a:ea typeface="Times New Roman"/>
              <a:cs typeface="Times New Roman"/>
              <a:sym typeface="Times New Roman"/>
            </a:endParaRPr>
          </a:p>
          <a:p>
            <a:pPr algn="just" lvl="0" rtl="0">
              <a:lnSpc>
                <a:spcPct val="100000"/>
              </a:lnSpc>
              <a:spcBef>
                <a:spcPts val="0"/>
              </a:spcBef>
              <a:spcAft>
                <a:spcPts val="0"/>
              </a:spcAft>
              <a:buSzPts val="2600"/>
            </a:pPr>
            <a:endParaRPr b="0" dirty="0" sz="1200">
              <a:solidFill>
                <a:srgbClr val="000000"/>
              </a:solidFill>
              <a:latin typeface="Times New Roman"/>
              <a:ea typeface="Times New Roman"/>
              <a:cs typeface="Times New Roman"/>
              <a:sym typeface="Times New Roman"/>
            </a:endParaRPr>
          </a:p>
          <a:p>
            <a:r>
              <a:rPr b="0" dirty="0" sz="1200" lang="en">
                <a:solidFill>
                  <a:srgbClr val="000000"/>
                </a:solidFill>
                <a:latin typeface="Times New Roman"/>
                <a:ea typeface="Times New Roman"/>
                <a:cs typeface="Times New Roman"/>
                <a:sym typeface="Times New Roman"/>
              </a:rPr>
              <a:t>[</a:t>
            </a:r>
            <a:r>
              <a:rPr b="0" dirty="0" sz="1200" lang="en" smtClean="0">
                <a:solidFill>
                  <a:srgbClr val="000000"/>
                </a:solidFill>
                <a:latin typeface="Times New Roman"/>
                <a:ea typeface="Times New Roman"/>
                <a:cs typeface="Times New Roman"/>
                <a:sym typeface="Times New Roman"/>
              </a:rPr>
              <a:t>4]</a:t>
            </a:r>
            <a:r>
              <a:rPr b="0" dirty="0" sz="1200" lang="en-US" smtClean="0">
                <a:latin typeface="Times New Roman" pitchFamily="18" charset="0"/>
                <a:cs typeface="Times New Roman" pitchFamily="18" charset="0"/>
              </a:rPr>
              <a:t>Prof</a:t>
            </a:r>
            <a:r>
              <a:rPr b="0" dirty="0" sz="1200" lang="en-US" smtClean="0">
                <a:latin typeface="Times New Roman" pitchFamily="18" charset="0"/>
                <a:cs typeface="Times New Roman" pitchFamily="18" charset="0"/>
              </a:rPr>
              <a:t>. </a:t>
            </a:r>
            <a:r>
              <a:rPr b="0" dirty="0" sz="1200" lang="en-US" err="1" smtClean="0">
                <a:latin typeface="Times New Roman" pitchFamily="18" charset="0"/>
                <a:cs typeface="Times New Roman" pitchFamily="18" charset="0"/>
              </a:rPr>
              <a:t>Rashmi</a:t>
            </a:r>
            <a:r>
              <a:rPr b="0" dirty="0" sz="1200" lang="en-US" smtClean="0">
                <a:latin typeface="Times New Roman" pitchFamily="18" charset="0"/>
                <a:cs typeface="Times New Roman" pitchFamily="18" charset="0"/>
              </a:rPr>
              <a:t> Jain, </a:t>
            </a:r>
            <a:r>
              <a:rPr b="0" dirty="0" sz="1200" lang="en-US" err="1" smtClean="0">
                <a:latin typeface="Times New Roman" pitchFamily="18" charset="0"/>
                <a:cs typeface="Times New Roman" pitchFamily="18" charset="0"/>
              </a:rPr>
              <a:t>Shaunak</a:t>
            </a:r>
            <a:r>
              <a:rPr b="0" dirty="0" sz="1200" lang="en-US" smtClean="0">
                <a:latin typeface="Times New Roman" pitchFamily="18" charset="0"/>
                <a:cs typeface="Times New Roman" pitchFamily="18" charset="0"/>
              </a:rPr>
              <a:t> </a:t>
            </a:r>
            <a:r>
              <a:rPr b="0" dirty="0" sz="1200" lang="en-US" err="1" smtClean="0">
                <a:latin typeface="Times New Roman" pitchFamily="18" charset="0"/>
                <a:cs typeface="Times New Roman" pitchFamily="18" charset="0"/>
              </a:rPr>
              <a:t>Kulkarni</a:t>
            </a:r>
            <a:r>
              <a:rPr b="0" dirty="0" sz="1200" lang="en-US" smtClean="0">
                <a:latin typeface="Times New Roman" pitchFamily="18" charset="0"/>
                <a:cs typeface="Times New Roman" pitchFamily="18" charset="0"/>
              </a:rPr>
              <a:t>, </a:t>
            </a:r>
            <a:r>
              <a:rPr b="0" dirty="0" sz="1200" lang="en-US" err="1" smtClean="0">
                <a:latin typeface="Times New Roman" pitchFamily="18" charset="0"/>
                <a:cs typeface="Times New Roman" pitchFamily="18" charset="0"/>
              </a:rPr>
              <a:t>Ahtesham</a:t>
            </a:r>
            <a:r>
              <a:rPr b="0" dirty="0" sz="1200" lang="en-US" smtClean="0">
                <a:latin typeface="Times New Roman" pitchFamily="18" charset="0"/>
                <a:cs typeface="Times New Roman" pitchFamily="18" charset="0"/>
              </a:rPr>
              <a:t> </a:t>
            </a:r>
            <a:r>
              <a:rPr b="0" dirty="0" sz="1200" lang="en-US" err="1" smtClean="0">
                <a:latin typeface="Times New Roman" pitchFamily="18" charset="0"/>
                <a:cs typeface="Times New Roman" pitchFamily="18" charset="0"/>
              </a:rPr>
              <a:t>Shaikh</a:t>
            </a:r>
            <a:r>
              <a:rPr b="0" dirty="0" sz="1200" lang="en-US" smtClean="0">
                <a:latin typeface="Times New Roman" pitchFamily="18" charset="0"/>
                <a:cs typeface="Times New Roman" pitchFamily="18" charset="0"/>
              </a:rPr>
              <a:t>, </a:t>
            </a:r>
            <a:r>
              <a:rPr b="0" dirty="0" sz="1200" lang="en-US" err="1" smtClean="0">
                <a:latin typeface="Times New Roman" pitchFamily="18" charset="0"/>
                <a:cs typeface="Times New Roman" pitchFamily="18" charset="0"/>
              </a:rPr>
              <a:t>Akash</a:t>
            </a:r>
            <a:r>
              <a:rPr b="0" dirty="0" sz="1200" lang="en-US" smtClean="0">
                <a:latin typeface="Times New Roman" pitchFamily="18" charset="0"/>
                <a:cs typeface="Times New Roman" pitchFamily="18" charset="0"/>
              </a:rPr>
              <a:t> </a:t>
            </a:r>
            <a:r>
              <a:rPr b="0" dirty="0" sz="1200" lang="en-US" err="1" smtClean="0">
                <a:latin typeface="Times New Roman" pitchFamily="18" charset="0"/>
                <a:cs typeface="Times New Roman" pitchFamily="18" charset="0"/>
              </a:rPr>
              <a:t>Sood</a:t>
            </a:r>
            <a:r>
              <a:rPr b="0" dirty="0" sz="1200" lang="en" smtClean="0">
                <a:solidFill>
                  <a:srgbClr val="252525"/>
                </a:solidFill>
                <a:latin typeface="Times New Roman"/>
                <a:ea typeface="Times New Roman"/>
                <a:cs typeface="Times New Roman"/>
                <a:sym typeface="Times New Roman"/>
              </a:rPr>
              <a:t>, </a:t>
            </a:r>
            <a:r>
              <a:rPr b="0" dirty="0" sz="1200" lang="en">
                <a:solidFill>
                  <a:srgbClr val="252525"/>
                </a:solidFill>
                <a:latin typeface="Times New Roman"/>
                <a:ea typeface="Times New Roman"/>
                <a:cs typeface="Times New Roman"/>
                <a:sym typeface="Times New Roman"/>
              </a:rPr>
              <a:t>“ </a:t>
            </a:r>
            <a:r>
              <a:rPr dirty="0" sz="1200" lang="en-US" smtClean="0"/>
              <a:t/>
            </a:r>
            <a:br>
              <a:rPr dirty="0" sz="1200" lang="en-US" smtClean="0"/>
            </a:br>
            <a:r>
              <a:rPr dirty="0" sz="1200" lang="en-US" smtClean="0"/>
              <a:t> </a:t>
            </a:r>
            <a:r>
              <a:rPr b="0" dirty="0" sz="1200" lang="en-US" smtClean="0">
                <a:latin typeface="Times New Roman" pitchFamily="18" charset="0"/>
                <a:cs typeface="Times New Roman" pitchFamily="18" charset="0"/>
              </a:rPr>
              <a:t>Automatic irrigation system for agriculture field using wireless sensor network (</a:t>
            </a:r>
            <a:r>
              <a:rPr b="0" dirty="0" sz="1200" lang="en-US" err="1" smtClean="0">
                <a:latin typeface="Times New Roman" pitchFamily="18" charset="0"/>
                <a:cs typeface="Times New Roman" pitchFamily="18" charset="0"/>
              </a:rPr>
              <a:t>wsn</a:t>
            </a:r>
            <a:r>
              <a:rPr b="0" dirty="0" sz="1200" lang="en-US" smtClean="0">
                <a:latin typeface="Times New Roman" pitchFamily="18" charset="0"/>
                <a:cs typeface="Times New Roman" pitchFamily="18" charset="0"/>
              </a:rPr>
              <a:t>) </a:t>
            </a:r>
            <a:r>
              <a:rPr b="0" dirty="0" sz="1200" lang="en" smtClean="0">
                <a:solidFill>
                  <a:srgbClr val="252525"/>
                </a:solidFill>
                <a:latin typeface="Times New Roman"/>
                <a:ea typeface="Times New Roman"/>
                <a:cs typeface="Times New Roman"/>
                <a:sym typeface="Times New Roman"/>
              </a:rPr>
              <a:t>”, </a:t>
            </a:r>
            <a:r>
              <a:rPr b="0" dirty="0" sz="1200" lang="en-US" smtClean="0">
                <a:latin typeface="Times New Roman" pitchFamily="18" charset="0"/>
                <a:cs typeface="Times New Roman" pitchFamily="18" charset="0"/>
              </a:rPr>
              <a:t>International Research Journal of Engineering and Technology (IRJET) </a:t>
            </a:r>
            <a:r>
              <a:rPr b="0" dirty="0" sz="1200" lang="en" smtClean="0">
                <a:solidFill>
                  <a:srgbClr val="252525"/>
                </a:solidFill>
                <a:latin typeface="Times New Roman"/>
                <a:ea typeface="Times New Roman"/>
                <a:cs typeface="Times New Roman"/>
                <a:sym typeface="Times New Roman"/>
              </a:rPr>
              <a:t>,Vol 03. </a:t>
            </a:r>
            <a:r>
              <a:rPr b="0" dirty="0" sz="1200" lang="en-US" smtClean="0">
                <a:latin typeface="Times New Roman" pitchFamily="18" charset="0"/>
                <a:cs typeface="Times New Roman" pitchFamily="18" charset="0"/>
              </a:rPr>
              <a:t>p-ISSN: 2395-0072 </a:t>
            </a:r>
            <a:r>
              <a:rPr b="0" sz="1200" lang="en" smtClean="0">
                <a:solidFill>
                  <a:srgbClr val="252525"/>
                </a:solidFill>
                <a:latin typeface="Times New Roman"/>
                <a:ea typeface="Times New Roman"/>
                <a:cs typeface="Times New Roman"/>
                <a:sym typeface="Times New Roman"/>
              </a:rPr>
              <a:t>,2016.</a:t>
            </a:r>
            <a:endParaRPr b="0" dirty="0" sz="1200">
              <a:solidFill>
                <a:srgbClr val="252525"/>
              </a:solidFill>
              <a:latin typeface="Times New Roman"/>
              <a:ea typeface="Times New Roman"/>
              <a:cs typeface="Times New Roman"/>
              <a:sym typeface="Times New Roman"/>
            </a:endParaRPr>
          </a:p>
          <a:p>
            <a:pPr algn="just" lvl="0" rtl="0">
              <a:lnSpc>
                <a:spcPct val="100000"/>
              </a:lnSpc>
              <a:spcBef>
                <a:spcPts val="0"/>
              </a:spcBef>
              <a:spcAft>
                <a:spcPts val="0"/>
              </a:spcAft>
              <a:buSzPts val="2600"/>
            </a:pPr>
            <a:endParaRPr b="0" dirty="0" sz="1200">
              <a:solidFill>
                <a:srgbClr val="252525"/>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3" name="Shape 252"/>
        <p:cNvGrpSpPr/>
        <p:nvPr/>
      </p:nvGrpSpPr>
      <p:grpSpPr>
        <a:xfrm>
          <a:off x="0" y="0"/>
          <a:ext cx="0" cy="0"/>
          <a:chOff x="0" y="0"/>
          <a:chExt cx="0" cy="0"/>
        </a:xfrm>
      </p:grpSpPr>
      <p:sp>
        <p:nvSpPr>
          <p:cNvPr id="1048673" name="Google Shape;253;p22"/>
          <p:cNvSpPr txBox="1">
            <a:spLocks noGrp="1"/>
          </p:cNvSpPr>
          <p:nvPr>
            <p:ph type="title"/>
          </p:nvPr>
        </p:nvSpPr>
        <p:spPr>
          <a:xfrm>
            <a:off x="727800" y="1812600"/>
            <a:ext cx="7688400" cy="15183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3600"/>
              <a:buNone/>
            </a:pPr>
            <a:r>
              <a:rPr sz="6000"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83"/>
        <p:cNvGrpSpPr/>
        <p:nvPr/>
      </p:nvGrpSpPr>
      <p:grpSpPr>
        <a:xfrm>
          <a:off x="0" y="0"/>
          <a:ext cx="0" cy="0"/>
          <a:chOff x="0" y="0"/>
          <a:chExt cx="0" cy="0"/>
        </a:xfrm>
      </p:grpSpPr>
      <p:sp>
        <p:nvSpPr>
          <p:cNvPr id="1048589" name="Google Shape;84;p3"/>
          <p:cNvSpPr txBox="1">
            <a:spLocks noGrp="1"/>
          </p:cNvSpPr>
          <p:nvPr>
            <p:ph type="title"/>
          </p:nvPr>
        </p:nvSpPr>
        <p:spPr>
          <a:xfrm>
            <a:off x="87505" y="565318"/>
            <a:ext cx="7701300" cy="531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lang="en"/>
              <a:t>INDEX</a:t>
            </a:r>
          </a:p>
        </p:txBody>
      </p:sp>
      <p:sp>
        <p:nvSpPr>
          <p:cNvPr id="1048590" name="Google Shape;85;p3"/>
          <p:cNvSpPr txBox="1">
            <a:spLocks noGrp="1"/>
          </p:cNvSpPr>
          <p:nvPr>
            <p:ph type="body" idx="1"/>
          </p:nvPr>
        </p:nvSpPr>
        <p:spPr>
          <a:xfrm>
            <a:off x="509009" y="1218264"/>
            <a:ext cx="2888818" cy="3925236"/>
          </a:xfrm>
          <a:prstGeom prst="rect"/>
          <a:noFill/>
          <a:ln>
            <a:noFill/>
          </a:ln>
        </p:spPr>
        <p:txBody>
          <a:bodyPr anchor="t" anchorCtr="0" bIns="91425" lIns="91425" rIns="91425" spcFirstLastPara="1" tIns="91425" wrap="square">
            <a:noAutofit/>
          </a:bodyPr>
          <a:p>
            <a:pPr algn="just" indent="-323850" lvl="0" marL="365760" rtl="0">
              <a:lnSpc>
                <a:spcPct val="100000"/>
              </a:lnSpc>
              <a:spcBef>
                <a:spcPts val="600"/>
              </a:spcBef>
              <a:spcAft>
                <a:spcPts val="0"/>
              </a:spcAft>
              <a:buSzPts val="1500"/>
              <a:buChar char="➢"/>
            </a:pPr>
            <a:r>
              <a:rPr sz="1500" lang="en"/>
              <a:t>Introduction</a:t>
            </a:r>
          </a:p>
          <a:p>
            <a:pPr algn="just" indent="-323850" lvl="0" marL="365760" rtl="0">
              <a:lnSpc>
                <a:spcPct val="100000"/>
              </a:lnSpc>
              <a:spcBef>
                <a:spcPts val="600"/>
              </a:spcBef>
              <a:spcAft>
                <a:spcPts val="0"/>
              </a:spcAft>
              <a:buSzPts val="1500"/>
              <a:buChar char="➢"/>
            </a:pPr>
            <a:r>
              <a:rPr sz="1500" lang="en"/>
              <a:t>Problem statement</a:t>
            </a:r>
          </a:p>
          <a:p>
            <a:pPr algn="just" indent="-323850" lvl="0" marL="365760" rtl="0">
              <a:lnSpc>
                <a:spcPct val="100000"/>
              </a:lnSpc>
              <a:spcBef>
                <a:spcPts val="600"/>
              </a:spcBef>
              <a:spcAft>
                <a:spcPts val="0"/>
              </a:spcAft>
              <a:buSzPts val="1500"/>
              <a:buChar char="➢"/>
            </a:pPr>
            <a:r>
              <a:rPr sz="1500" lang="en"/>
              <a:t>Literature survey</a:t>
            </a:r>
          </a:p>
          <a:p>
            <a:pPr algn="just" indent="-323850" lvl="0" marL="365760" rtl="0">
              <a:lnSpc>
                <a:spcPct val="100000"/>
              </a:lnSpc>
              <a:spcBef>
                <a:spcPts val="600"/>
              </a:spcBef>
              <a:spcAft>
                <a:spcPts val="0"/>
              </a:spcAft>
              <a:buSzPts val="1500"/>
              <a:buChar char="➢"/>
            </a:pPr>
            <a:r>
              <a:rPr sz="1500" lang="en"/>
              <a:t>Objective</a:t>
            </a:r>
          </a:p>
          <a:p>
            <a:pPr algn="just" indent="-323850" lvl="0" marL="365760" rtl="0">
              <a:lnSpc>
                <a:spcPct val="100000"/>
              </a:lnSpc>
              <a:spcBef>
                <a:spcPts val="600"/>
              </a:spcBef>
              <a:spcAft>
                <a:spcPts val="0"/>
              </a:spcAft>
              <a:buSzPts val="1500"/>
              <a:buChar char="➢"/>
            </a:pPr>
            <a:r>
              <a:rPr sz="1500" lang="en"/>
              <a:t>Block diagram</a:t>
            </a:r>
          </a:p>
          <a:p>
            <a:pPr algn="just" indent="-323850" lvl="0" marL="365760" rtl="0">
              <a:lnSpc>
                <a:spcPct val="100000"/>
              </a:lnSpc>
              <a:spcBef>
                <a:spcPts val="600"/>
              </a:spcBef>
              <a:spcAft>
                <a:spcPts val="0"/>
              </a:spcAft>
              <a:buSzPts val="1500"/>
              <a:buChar char="➢"/>
            </a:pPr>
            <a:r>
              <a:rPr sz="1500" lang="en"/>
              <a:t>Flowchart</a:t>
            </a:r>
          </a:p>
          <a:p>
            <a:pPr algn="just" indent="-323850" lvl="0" marL="365760" rtl="0">
              <a:lnSpc>
                <a:spcPct val="100000"/>
              </a:lnSpc>
              <a:spcBef>
                <a:spcPts val="600"/>
              </a:spcBef>
              <a:spcAft>
                <a:spcPts val="0"/>
              </a:spcAft>
              <a:buSzPts val="1500"/>
              <a:buChar char="➢"/>
            </a:pPr>
            <a:r>
              <a:rPr sz="1500" lang="en"/>
              <a:t>Methodology</a:t>
            </a:r>
          </a:p>
          <a:p>
            <a:pPr algn="just" indent="-323850" lvl="0" marL="365760" rtl="0">
              <a:lnSpc>
                <a:spcPct val="100000"/>
              </a:lnSpc>
              <a:spcBef>
                <a:spcPts val="600"/>
              </a:spcBef>
              <a:spcAft>
                <a:spcPts val="0"/>
              </a:spcAft>
              <a:buSzPts val="1500"/>
              <a:buChar char="➢"/>
            </a:pPr>
            <a:r>
              <a:rPr sz="1500" lang="en"/>
              <a:t>Hardware/Software</a:t>
            </a:r>
          </a:p>
          <a:p>
            <a:pPr algn="just" indent="-323850" lvl="0" marL="365760" rtl="0">
              <a:lnSpc>
                <a:spcPct val="100000"/>
              </a:lnSpc>
              <a:spcBef>
                <a:spcPts val="600"/>
              </a:spcBef>
              <a:spcAft>
                <a:spcPts val="0"/>
              </a:spcAft>
              <a:buSzPts val="1500"/>
              <a:buChar char="➢"/>
            </a:pPr>
            <a:r>
              <a:rPr sz="1500" lang="en"/>
              <a:t>Advantages</a:t>
            </a:r>
          </a:p>
          <a:p>
            <a:pPr algn="just" indent="-323850" lvl="0" marL="365760" rtl="0">
              <a:lnSpc>
                <a:spcPct val="100000"/>
              </a:lnSpc>
              <a:spcBef>
                <a:spcPts val="600"/>
              </a:spcBef>
              <a:spcAft>
                <a:spcPts val="0"/>
              </a:spcAft>
              <a:buSzPts val="1500"/>
              <a:buChar char="➢"/>
            </a:pPr>
            <a:r>
              <a:rPr altLang="en-US" sz="1500" lang="en-US"/>
              <a:t>C</a:t>
            </a:r>
            <a:r>
              <a:rPr altLang="en-US" sz="1500" lang="en-US"/>
              <a:t>o</a:t>
            </a:r>
            <a:r>
              <a:rPr altLang="en-US" sz="1500" lang="en-US"/>
              <a:t>n</a:t>
            </a:r>
            <a:r>
              <a:rPr altLang="en-US" sz="1500" lang="en-US"/>
              <a:t>c</a:t>
            </a:r>
            <a:r>
              <a:rPr altLang="en-US" sz="1500" lang="en-US"/>
              <a:t>l</a:t>
            </a:r>
            <a:r>
              <a:rPr altLang="en-US" sz="1500" lang="en-US"/>
              <a:t>usion</a:t>
            </a:r>
            <a:endParaRPr altLang="en-US" lang="zh-CN"/>
          </a:p>
          <a:p>
            <a:pPr algn="just" indent="-323850" lvl="0" marL="365760" rtl="0">
              <a:lnSpc>
                <a:spcPct val="100000"/>
              </a:lnSpc>
              <a:spcBef>
                <a:spcPts val="600"/>
              </a:spcBef>
              <a:spcAft>
                <a:spcPts val="0"/>
              </a:spcAft>
              <a:buSzPts val="1500"/>
              <a:buChar char="➢"/>
            </a:pPr>
            <a:r>
              <a:rPr sz="1500" lang="en"/>
              <a:t>Future scope </a:t>
            </a:r>
          </a:p>
          <a:p>
            <a:pPr algn="just" indent="-323850" lvl="0" marL="365760" rtl="0">
              <a:lnSpc>
                <a:spcPct val="100000"/>
              </a:lnSpc>
              <a:spcBef>
                <a:spcPts val="600"/>
              </a:spcBef>
              <a:spcAft>
                <a:spcPts val="0"/>
              </a:spcAft>
              <a:buSzPts val="1500"/>
              <a:buChar char="➢"/>
            </a:pPr>
            <a:r>
              <a:rPr sz="1500" lang="en"/>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89"/>
        <p:cNvGrpSpPr/>
        <p:nvPr/>
      </p:nvGrpSpPr>
      <p:grpSpPr>
        <a:xfrm>
          <a:off x="0" y="0"/>
          <a:ext cx="0" cy="0"/>
          <a:chOff x="0" y="0"/>
          <a:chExt cx="0" cy="0"/>
        </a:xfrm>
      </p:grpSpPr>
      <p:sp>
        <p:nvSpPr>
          <p:cNvPr id="1048593" name="Google Shape;90;p35"/>
          <p:cNvSpPr txBox="1">
            <a:spLocks noGrp="1"/>
          </p:cNvSpPr>
          <p:nvPr>
            <p:ph type="title"/>
          </p:nvPr>
        </p:nvSpPr>
        <p:spPr>
          <a:xfrm>
            <a:off x="87505" y="565318"/>
            <a:ext cx="7701300" cy="531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sz="2400" lang="en"/>
              <a:t>INTRODUCTION</a:t>
            </a:r>
            <a:endParaRPr dirty="0" sz="2400"/>
          </a:p>
        </p:txBody>
      </p:sp>
      <p:sp>
        <p:nvSpPr>
          <p:cNvPr id="1048594" name="Google Shape;91;p35"/>
          <p:cNvSpPr txBox="1">
            <a:spLocks noGrp="1"/>
          </p:cNvSpPr>
          <p:nvPr>
            <p:ph type="body" idx="1"/>
          </p:nvPr>
        </p:nvSpPr>
        <p:spPr>
          <a:xfrm>
            <a:off x="0" y="1207872"/>
            <a:ext cx="9144000" cy="3707027"/>
          </a:xfrm>
          <a:prstGeom prst="rect"/>
          <a:noFill/>
          <a:ln>
            <a:noFill/>
          </a:ln>
        </p:spPr>
        <p:txBody>
          <a:bodyPr anchor="t" anchorCtr="0" bIns="91425" lIns="91425" rIns="91425" spcFirstLastPara="1" tIns="91425" wrap="square">
            <a:noAutofit/>
          </a:bodyPr>
          <a:p>
            <a:pPr algn="just" indent="-323850" lvl="0" marL="457200" rtl="0">
              <a:lnSpc>
                <a:spcPct val="200000"/>
              </a:lnSpc>
              <a:spcBef>
                <a:spcPts val="0"/>
              </a:spcBef>
              <a:spcAft>
                <a:spcPts val="0"/>
              </a:spcAft>
              <a:buSzPts val="1500"/>
              <a:buChar char="➢"/>
            </a:pPr>
            <a:r>
              <a:rPr dirty="0" sz="1600" lang="en-US" smtClean="0"/>
              <a:t>The project “</a:t>
            </a:r>
            <a:r>
              <a:rPr dirty="0" sz="1600" lang="en-US" err="1" smtClean="0"/>
              <a:t>IoT</a:t>
            </a:r>
            <a:r>
              <a:rPr dirty="0" sz="1600" lang="en-US" smtClean="0"/>
              <a:t> Based Hi-Tech farming” is based on remote monitoring of different environmental parameters like temperature, humidity, ambient light, soil moisture, etc.</a:t>
            </a:r>
            <a:r>
              <a:rPr dirty="0" sz="1600" lang="en" smtClean="0"/>
              <a:t> </a:t>
            </a:r>
            <a:endParaRPr dirty="0" sz="1600" lang="en"/>
          </a:p>
          <a:p>
            <a:pPr algn="just" indent="-323850" lvl="0" marL="457200" rtl="0">
              <a:lnSpc>
                <a:spcPct val="200000"/>
              </a:lnSpc>
              <a:spcBef>
                <a:spcPts val="0"/>
              </a:spcBef>
              <a:spcAft>
                <a:spcPts val="0"/>
              </a:spcAft>
              <a:buSzPts val="1500"/>
              <a:buChar char="➢"/>
            </a:pPr>
            <a:r>
              <a:rPr dirty="0" sz="1600" lang="en-US" smtClean="0"/>
              <a:t>T</a:t>
            </a:r>
            <a:r>
              <a:rPr dirty="0" sz="1600" lang="en" smtClean="0"/>
              <a:t>his system also integrates the automatic irrrigation system which will provide the water to the farm automatically only when the soil moisture level of a farm goes below the pre-decided threshold level.</a:t>
            </a:r>
            <a:endParaRPr sz="1600" smtClean="0"/>
          </a:p>
          <a:p>
            <a:pPr algn="just" indent="-323850" lvl="0" marL="457200" rtl="0">
              <a:lnSpc>
                <a:spcPct val="200000"/>
              </a:lnSpc>
              <a:spcBef>
                <a:spcPts val="0"/>
              </a:spcBef>
              <a:spcAft>
                <a:spcPts val="0"/>
              </a:spcAft>
              <a:buSzPts val="1500"/>
              <a:buChar char="➢"/>
            </a:pPr>
            <a:r>
              <a:rPr dirty="0" sz="1600" lang="en" smtClean="0"/>
              <a:t>With this we can make effecient use of water and can avoid the wastage of it.</a:t>
            </a:r>
            <a:r>
              <a:rPr dirty="0" sz="1600" lang="en" smtClean="0"/>
              <a:t> </a:t>
            </a:r>
            <a:endParaRPr dirty="0" sz="1600" lang="en"/>
          </a:p>
          <a:p>
            <a:pPr algn="just" indent="-323850" lvl="0" marL="457200" rtl="0">
              <a:lnSpc>
                <a:spcPct val="200000"/>
              </a:lnSpc>
              <a:spcBef>
                <a:spcPts val="0"/>
              </a:spcBef>
              <a:spcAft>
                <a:spcPts val="0"/>
              </a:spcAft>
              <a:buSzPts val="1500"/>
              <a:buChar char="➢"/>
            </a:pPr>
            <a:r>
              <a:rPr dirty="0" sz="1600" lang="en-US" smtClean="0"/>
              <a:t>A</a:t>
            </a:r>
            <a:r>
              <a:rPr dirty="0" sz="1600" lang="en" smtClean="0"/>
              <a:t>nd by measuring variuous enviromental parameters, a farmer can make better decisions for his farm for better growth with less amount of resources.</a:t>
            </a:r>
            <a:endParaRPr dirty="0" sz="1600"/>
          </a:p>
          <a:p>
            <a:pPr algn="just" indent="0" lvl="0" marL="0" rtl="0">
              <a:lnSpc>
                <a:spcPct val="200000"/>
              </a:lnSpc>
              <a:spcBef>
                <a:spcPts val="1600"/>
              </a:spcBef>
              <a:spcAft>
                <a:spcPts val="0"/>
              </a:spcAft>
              <a:buSzPts val="1300"/>
              <a:buNone/>
            </a:pPr>
            <a:endParaRPr dirty="0" sz="1400"/>
          </a:p>
          <a:p>
            <a:pPr algn="just" indent="0" lvl="0" marL="0" rtl="0">
              <a:lnSpc>
                <a:spcPct val="200000"/>
              </a:lnSpc>
              <a:spcBef>
                <a:spcPts val="1600"/>
              </a:spcBef>
              <a:spcAft>
                <a:spcPts val="1600"/>
              </a:spcAft>
              <a:buSzPts val="1300"/>
              <a:buNone/>
            </a:pPr>
            <a:endParaRPr dirty="0"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101"/>
        <p:cNvGrpSpPr/>
        <p:nvPr/>
      </p:nvGrpSpPr>
      <p:grpSpPr>
        <a:xfrm>
          <a:off x="0" y="0"/>
          <a:ext cx="0" cy="0"/>
          <a:chOff x="0" y="0"/>
          <a:chExt cx="0" cy="0"/>
        </a:xfrm>
      </p:grpSpPr>
      <p:sp>
        <p:nvSpPr>
          <p:cNvPr id="1048597" name="Google Shape;102;p4"/>
          <p:cNvSpPr txBox="1">
            <a:spLocks noGrp="1"/>
          </p:cNvSpPr>
          <p:nvPr>
            <p:ph type="title"/>
          </p:nvPr>
        </p:nvSpPr>
        <p:spPr>
          <a:xfrm>
            <a:off x="0" y="528941"/>
            <a:ext cx="7688700" cy="5352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lang="en"/>
              <a:t>PROBLEM STATEMENT</a:t>
            </a:r>
          </a:p>
        </p:txBody>
      </p:sp>
      <p:sp>
        <p:nvSpPr>
          <p:cNvPr id="1048598" name="Google Shape;103;p4"/>
          <p:cNvSpPr txBox="1">
            <a:spLocks noGrp="1"/>
          </p:cNvSpPr>
          <p:nvPr>
            <p:ph type="body" idx="1"/>
          </p:nvPr>
        </p:nvSpPr>
        <p:spPr>
          <a:xfrm>
            <a:off x="0" y="1395019"/>
            <a:ext cx="9144000" cy="3522900"/>
          </a:xfrm>
          <a:prstGeom prst="rect"/>
          <a:noFill/>
          <a:ln>
            <a:noFill/>
          </a:ln>
        </p:spPr>
        <p:txBody>
          <a:bodyPr anchor="t" anchorCtr="0" bIns="91425" lIns="91425" rIns="91425" spcFirstLastPara="1" tIns="91425" wrap="square">
            <a:noAutofit/>
          </a:bodyPr>
          <a:p>
            <a:pPr algn="just" indent="-342360" marL="343080">
              <a:lnSpc>
                <a:spcPct val="100000"/>
              </a:lnSpc>
              <a:spcAft>
                <a:spcPts val="1199"/>
              </a:spcAft>
              <a:buClr>
                <a:srgbClr val="000000"/>
              </a:buClr>
              <a:buFont typeface="Wingdings" pitchFamily="2" charset="2"/>
              <a:buChar char="Ø"/>
            </a:pPr>
            <a:r>
              <a:rPr dirty="0" sz="1800" lang="en-IN" spc="-1" smtClean="0">
                <a:solidFill>
                  <a:srgbClr val="000000"/>
                </a:solidFill>
                <a:latin typeface="Calibri"/>
                <a:ea typeface="DejaVu Sans"/>
              </a:rPr>
              <a:t>Onions, being a significant ingredient, the change in prices have huge impact on food security and farmers and consumer welfare.</a:t>
            </a:r>
            <a:endParaRPr dirty="0" sz="1800" lang="en-IN" spc="-1" smtClean="0">
              <a:latin typeface="Arial"/>
            </a:endParaRPr>
          </a:p>
          <a:p>
            <a:pPr algn="just" indent="-342360" marL="343080">
              <a:lnSpc>
                <a:spcPct val="100000"/>
              </a:lnSpc>
              <a:spcAft>
                <a:spcPts val="1199"/>
              </a:spcAft>
              <a:buClr>
                <a:srgbClr val="000000"/>
              </a:buClr>
              <a:buFont typeface="Wingdings" pitchFamily="2" charset="2"/>
              <a:buChar char="Ø"/>
            </a:pPr>
            <a:r>
              <a:rPr dirty="0" sz="1800" lang="en-IN" spc="-1" smtClean="0">
                <a:solidFill>
                  <a:srgbClr val="000000"/>
                </a:solidFill>
                <a:latin typeface="Calibri"/>
                <a:ea typeface="DejaVu Sans"/>
              </a:rPr>
              <a:t>This crop is also affected by low productivity due to factors like unprecedented climate crisis which if left unattended may result in crop damage. The price of onions is dependent on the productivity of onion.</a:t>
            </a:r>
            <a:endParaRPr dirty="0" sz="1800" lang="en-IN" spc="-1" smtClean="0">
              <a:latin typeface="Arial"/>
            </a:endParaRPr>
          </a:p>
          <a:p>
            <a:pPr algn="just" indent="-342360" marL="343080">
              <a:lnSpc>
                <a:spcPct val="100000"/>
              </a:lnSpc>
              <a:spcAft>
                <a:spcPts val="1199"/>
              </a:spcAft>
              <a:buClr>
                <a:srgbClr val="000000"/>
              </a:buClr>
              <a:buFont typeface="Wingdings" pitchFamily="2" charset="2"/>
              <a:buChar char="Ø"/>
            </a:pPr>
            <a:r>
              <a:rPr dirty="0" sz="1800" lang="en-IN" spc="-1" smtClean="0">
                <a:solidFill>
                  <a:srgbClr val="000000"/>
                </a:solidFill>
                <a:latin typeface="Calibri"/>
                <a:ea typeface="DejaVu Sans"/>
              </a:rPr>
              <a:t>India is the second largest onion growing country in the world. Indian onions are famous for their pungency and are available round the year, Its yield is affected due to climatic conditions like temperature, humidity, moisture.</a:t>
            </a:r>
            <a:endParaRPr dirty="0" sz="1800" lang="en-IN" spc="-1" smtClean="0">
              <a:latin typeface="Arial"/>
            </a:endParaRPr>
          </a:p>
          <a:p>
            <a:pPr algn="just" indent="-342360" marL="343080">
              <a:lnSpc>
                <a:spcPct val="100000"/>
              </a:lnSpc>
              <a:spcAft>
                <a:spcPts val="1199"/>
              </a:spcAft>
              <a:buClr>
                <a:srgbClr val="000000"/>
              </a:buClr>
              <a:buFont typeface="Wingdings" pitchFamily="2" charset="2"/>
              <a:buChar char="Ø"/>
            </a:pPr>
            <a:r>
              <a:rPr dirty="0" sz="1800" lang="en-IN" spc="-1" smtClean="0">
                <a:solidFill>
                  <a:srgbClr val="000000"/>
                </a:solidFill>
                <a:latin typeface="Calibri"/>
                <a:ea typeface="DejaVu Sans"/>
              </a:rPr>
              <a:t>To improve the yield farmers uses excessive use of chemical fertilizers which may decay the soil fertility</a:t>
            </a:r>
            <a:endParaRPr dirty="0" sz="1800" lang="en-IN" spc="-1">
              <a:latin typeface="Arial"/>
            </a:endParaRPr>
          </a:p>
        </p:txBody>
      </p:sp>
      <p:sp>
        <p:nvSpPr>
          <p:cNvPr id="1048599" name="Google Shape;104;p4"/>
          <p:cNvSpPr txBox="1"/>
          <p:nvPr/>
        </p:nvSpPr>
        <p:spPr>
          <a:xfrm>
            <a:off x="4572000" y="578872"/>
            <a:ext cx="3848100" cy="535201"/>
          </a:xfrm>
          <a:prstGeom prst="rect"/>
          <a:noFill/>
          <a:ln>
            <a:noFill/>
          </a:ln>
        </p:spPr>
        <p:txBody>
          <a:bodyPr anchor="t" anchorCtr="0" bIns="91425" lIns="91425" rIns="91425" spcFirstLastPara="1" tIns="91425" wrap="square">
            <a:noAutofit/>
          </a:bodyPr>
          <a:p>
            <a:pPr algn="ctr" indent="0" lvl="0" marL="120650" marR="0" rtl="0">
              <a:lnSpc>
                <a:spcPct val="150000"/>
              </a:lnSpc>
              <a:spcBef>
                <a:spcPts val="0"/>
              </a:spcBef>
              <a:spcAft>
                <a:spcPts val="0"/>
              </a:spcAft>
              <a:buClr>
                <a:schemeClr val="accent1"/>
              </a:buClr>
              <a:buSzPts val="1700"/>
              <a:buFont typeface="Lato"/>
              <a:buNone/>
            </a:pP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108"/>
        <p:cNvGrpSpPr/>
        <p:nvPr/>
      </p:nvGrpSpPr>
      <p:grpSpPr>
        <a:xfrm>
          <a:off x="0" y="0"/>
          <a:ext cx="0" cy="0"/>
          <a:chOff x="0" y="0"/>
          <a:chExt cx="0" cy="0"/>
        </a:xfrm>
      </p:grpSpPr>
      <p:sp>
        <p:nvSpPr>
          <p:cNvPr id="1048602" name="Google Shape;109;p36"/>
          <p:cNvSpPr txBox="1">
            <a:spLocks noGrp="1"/>
          </p:cNvSpPr>
          <p:nvPr>
            <p:ph type="title"/>
          </p:nvPr>
        </p:nvSpPr>
        <p:spPr>
          <a:xfrm>
            <a:off x="0" y="528941"/>
            <a:ext cx="7688700" cy="5352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sz="2800" lang="en"/>
              <a:t>LITERATURE SURVEY</a:t>
            </a:r>
          </a:p>
        </p:txBody>
      </p:sp>
      <p:graphicFrame>
        <p:nvGraphicFramePr>
          <p:cNvPr id="4194304" name="Google Shape;110;p36"/>
          <p:cNvGraphicFramePr>
            <a:graphicFrameLocks/>
          </p:cNvGraphicFramePr>
          <p:nvPr/>
        </p:nvGraphicFramePr>
        <p:xfrm>
          <a:off x="0" y="1350814"/>
          <a:ext cx="9144000" cy="3792685"/>
        </p:xfrm>
        <a:graphic>
          <a:graphicData uri="http://schemas.openxmlformats.org/drawingml/2006/table">
            <a:tbl>
              <a:tblPr>
                <a:tableStyleId>{8799B23B-EC83-4686-B30A-512413B5E67A}</a:tableStyleId>
              </a:tblPr>
              <a:tblGrid>
                <a:gridCol w="564220"/>
                <a:gridCol w="708275"/>
                <a:gridCol w="1908781"/>
                <a:gridCol w="1127594"/>
                <a:gridCol w="1260862"/>
                <a:gridCol w="2039304"/>
                <a:gridCol w="1534964"/>
              </a:tblGrid>
              <a:tr h="686533">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chemeClr val="bg1"/>
                          </a:solidFill>
                        </a:rPr>
                        <a:t>Sr. no.</a:t>
                      </a:r>
                      <a:endParaRPr cap="none" dirty="0" sz="1100" strike="noStrike" u="none">
                        <a:solidFill>
                          <a:schemeClr val="bg1"/>
                        </a:solidFil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chemeClr val="bg1"/>
                          </a:solidFill>
                        </a:rPr>
                        <a:t>Year</a:t>
                      </a:r>
                      <a:endParaRPr cap="none" dirty="0" sz="1100" strike="noStrike" u="none">
                        <a:solidFill>
                          <a:schemeClr val="bg1"/>
                        </a:solidFil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chemeClr val="bg1"/>
                          </a:solidFill>
                        </a:rPr>
                        <a:t>Title</a:t>
                      </a:r>
                      <a:endParaRPr cap="none" dirty="0" sz="1100" strike="noStrike" u="none">
                        <a:solidFill>
                          <a:schemeClr val="bg1"/>
                        </a:solidFil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chemeClr val="bg1"/>
                          </a:solidFill>
                        </a:rPr>
                        <a:t>Author Name</a:t>
                      </a:r>
                      <a:endParaRPr cap="none" dirty="0" sz="1100" strike="noStrike" u="none">
                        <a:solidFill>
                          <a:schemeClr val="bg1"/>
                        </a:solidFil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chemeClr val="bg1"/>
                          </a:solidFill>
                        </a:rPr>
                        <a:t>Methodology</a:t>
                      </a:r>
                      <a:endParaRPr cap="none" dirty="0" sz="1100" strike="noStrike" u="none">
                        <a:solidFill>
                          <a:schemeClr val="bg1"/>
                        </a:solidFil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chemeClr val="bg1"/>
                          </a:solidFill>
                        </a:rPr>
                        <a:t>Outcome</a:t>
                      </a:r>
                      <a:endParaRPr cap="none" dirty="0" sz="1100" strike="noStrike" u="none">
                        <a:solidFill>
                          <a:schemeClr val="bg1"/>
                        </a:solidFil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chemeClr val="bg1"/>
                          </a:solidFill>
                        </a:rPr>
                        <a:t>Drawbacks</a:t>
                      </a:r>
                      <a:endParaRPr cap="none" dirty="0" sz="1100" strike="noStrike" u="none">
                        <a:solidFill>
                          <a:schemeClr val="bg1"/>
                        </a:solidFill>
                      </a:endParaRPr>
                    </a:p>
                  </a:txBody>
                  <a:tcPr marL="63500" marR="63500" marT="63500" marB="63500" anchor="ctr">
                    <a:solidFill>
                      <a:srgbClr val="002060"/>
                    </a:solidFill>
                  </a:tcPr>
                </a:tc>
              </a:tr>
              <a:tr h="1591018">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rgbClr val="002060"/>
                          </a:solidFill>
                        </a:rPr>
                        <a:t>1</a:t>
                      </a:r>
                      <a:endParaRPr cap="none" dirty="0" sz="1100" strike="noStrike" u="none">
                        <a:solidFill>
                          <a:srgbClr val="002060"/>
                        </a:solidFill>
                      </a:endParaRPr>
                    </a:p>
                  </a:txBody>
                  <a:tcPr marL="63500" marR="63500" marT="63500" marB="63500" anchor="ctr"/>
                </a:tc>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2016</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Precision</a:t>
                      </a:r>
                      <a:r>
                        <a:rPr baseline="0" cap="none" dirty="0" sz="1100" lang="en" strike="noStrike" u="none" smtClean="0">
                          <a:solidFill>
                            <a:srgbClr val="002060"/>
                          </a:solidFill>
                        </a:rPr>
                        <a:t> Farming: The Future of Indian Agriculture</a:t>
                      </a:r>
                      <a:r>
                        <a:rPr cap="none" dirty="0" sz="1100" lang="en" strike="noStrike" u="none" smtClean="0">
                          <a:solidFill>
                            <a:srgbClr val="002060"/>
                          </a:solidFill>
                        </a:rPr>
                        <a:t>.[1]</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V. M.</a:t>
                      </a:r>
                      <a:r>
                        <a:rPr baseline="0" cap="none" dirty="0" sz="1100" lang="en" strike="noStrike" u="none" smtClean="0">
                          <a:solidFill>
                            <a:srgbClr val="002060"/>
                          </a:solidFill>
                        </a:rPr>
                        <a:t> Abdul Hakki m</a:t>
                      </a:r>
                      <a:r>
                        <a:rPr cap="none" dirty="0" sz="1100" lang="en" strike="noStrike" u="none" smtClean="0">
                          <a:solidFill>
                            <a:srgbClr val="002060"/>
                          </a:solidFill>
                        </a:rPr>
                        <a:t>, E. Abhilash Joseph, A. J. Ajay Gokul and K.</a:t>
                      </a:r>
                      <a:r>
                        <a:rPr baseline="0" cap="none" dirty="0" sz="1100" lang="en" strike="noStrike" u="none" smtClean="0">
                          <a:solidFill>
                            <a:srgbClr val="002060"/>
                          </a:solidFill>
                        </a:rPr>
                        <a:t> Mufeedha</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Electronic</a:t>
                      </a:r>
                      <a:r>
                        <a:rPr baseline="0" cap="none" dirty="0" sz="1100" lang="en" strike="noStrike" u="none" smtClean="0">
                          <a:solidFill>
                            <a:srgbClr val="002060"/>
                          </a:solidFill>
                        </a:rPr>
                        <a:t> Sensors, Information Technology and Management</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Early</a:t>
                      </a:r>
                      <a:r>
                        <a:rPr baseline="0" cap="none" dirty="0" sz="1100" lang="en" strike="noStrike" u="none" smtClean="0">
                          <a:solidFill>
                            <a:srgbClr val="002060"/>
                          </a:solidFill>
                        </a:rPr>
                        <a:t> orediction of dicease, effecient use of resources, better growth and more profit.</a:t>
                      </a:r>
                      <a:endParaRPr cap="none" dirty="0"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Need</a:t>
                      </a:r>
                      <a:r>
                        <a:rPr baseline="0" cap="none" dirty="0" sz="1100" lang="en" strike="noStrike" u="none" smtClean="0">
                          <a:solidFill>
                            <a:srgbClr val="002060"/>
                          </a:solidFill>
                        </a:rPr>
                        <a:t> to provide water manually.</a:t>
                      </a:r>
                      <a:endParaRPr cap="none" dirty="0" sz="1100" strike="noStrike" u="none">
                        <a:solidFill>
                          <a:srgbClr val="002060"/>
                        </a:solidFill>
                      </a:endParaRPr>
                    </a:p>
                  </a:txBody>
                  <a:tcPr marL="63500" marR="63500" marT="63500" marB="63500" anchor="ctr"/>
                </a:tc>
              </a:tr>
              <a:tr h="1515134">
                <a:tc>
                  <a:txBody>
                    <a:bodyPr/>
                    <a:p>
                      <a:pPr algn="ctr" indent="0" lvl="0" marL="0" marR="0" rtl="0">
                        <a:lnSpc>
                          <a:spcPct val="100000"/>
                        </a:lnSpc>
                        <a:spcBef>
                          <a:spcPts val="0"/>
                        </a:spcBef>
                        <a:spcAft>
                          <a:spcPts val="0"/>
                        </a:spcAft>
                        <a:buClr>
                          <a:srgbClr val="000000"/>
                        </a:buClr>
                        <a:buSzPts val="1100"/>
                        <a:buFont typeface="Arial"/>
                        <a:buNone/>
                      </a:pPr>
                      <a:r>
                        <a:rPr cap="none" sz="1100" lang="en" strike="noStrike" u="none">
                          <a:solidFill>
                            <a:srgbClr val="002060"/>
                          </a:solidFill>
                        </a:rPr>
                        <a:t>2</a:t>
                      </a:r>
                      <a:endParaRPr cap="none" sz="1100" strike="noStrike" u="none">
                        <a:solidFill>
                          <a:srgbClr val="002060"/>
                        </a:solidFill>
                      </a:endParaRPr>
                    </a:p>
                  </a:txBody>
                  <a:tcPr marL="63500" marR="63500" marT="63500" marB="63500" anchor="ctr"/>
                </a:tc>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2018</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Precision</a:t>
                      </a:r>
                      <a:r>
                        <a:rPr baseline="0" cap="none" dirty="0" sz="1100" lang="en" strike="noStrike" u="none" smtClean="0">
                          <a:solidFill>
                            <a:srgbClr val="002060"/>
                          </a:solidFill>
                        </a:rPr>
                        <a:t> Agriculture: A Modern Approach To Smart Farming</a:t>
                      </a:r>
                      <a:r>
                        <a:rPr cap="none" dirty="0" sz="1100" lang="en" strike="noStrike" u="none" smtClean="0">
                          <a:solidFill>
                            <a:srgbClr val="002060"/>
                          </a:solidFill>
                        </a:rPr>
                        <a:t>[2</a:t>
                      </a:r>
                      <a:r>
                        <a:rPr cap="none" dirty="0" sz="1100" lang="en" strike="noStrike" u="none">
                          <a:solidFill>
                            <a:srgbClr val="002060"/>
                          </a:solidFill>
                        </a:rPr>
                        <a:t>]</a:t>
                      </a:r>
                      <a:endParaRPr cap="none"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endParaRPr cap="none"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Mr.</a:t>
                      </a:r>
                      <a:r>
                        <a:rPr baseline="0" cap="none" dirty="0" sz="1100" lang="en" strike="noStrike" u="none" smtClean="0">
                          <a:solidFill>
                            <a:srgbClr val="002060"/>
                          </a:solidFill>
                        </a:rPr>
                        <a:t> Akshay Mehta</a:t>
                      </a:r>
                      <a:r>
                        <a:rPr cap="none" dirty="0" sz="1100" lang="en" strike="noStrike" u="none" smtClean="0">
                          <a:solidFill>
                            <a:srgbClr val="002060"/>
                          </a:solidFill>
                        </a:rPr>
                        <a:t>, Mr.</a:t>
                      </a:r>
                      <a:r>
                        <a:rPr baseline="0" cap="none" dirty="0" sz="1100" lang="en" strike="noStrike" u="none" smtClean="0">
                          <a:solidFill>
                            <a:srgbClr val="002060"/>
                          </a:solidFill>
                        </a:rPr>
                        <a:t> Monish Masdekar</a:t>
                      </a:r>
                      <a:endParaRPr cap="none"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Utilising</a:t>
                      </a:r>
                      <a:r>
                        <a:rPr baseline="0" cap="none" dirty="0" sz="1100" lang="en" strike="noStrike" u="none" smtClean="0">
                          <a:solidFill>
                            <a:srgbClr val="002060"/>
                          </a:solidFill>
                        </a:rPr>
                        <a:t> Sensors and existing technologies </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Economic</a:t>
                      </a:r>
                      <a:r>
                        <a:rPr baseline="0" cap="none" dirty="0" sz="1100" lang="en" strike="noStrike" u="none" smtClean="0">
                          <a:solidFill>
                            <a:srgbClr val="002060"/>
                          </a:solidFill>
                        </a:rPr>
                        <a:t> and environmental issues that surround agriculture production today.</a:t>
                      </a:r>
                      <a:endParaRPr cap="none" dirty="0"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Lack</a:t>
                      </a:r>
                      <a:r>
                        <a:rPr baseline="0" cap="none" dirty="0" sz="1100" lang="en" strike="noStrike" u="none" smtClean="0">
                          <a:solidFill>
                            <a:srgbClr val="002060"/>
                          </a:solidFill>
                        </a:rPr>
                        <a:t> of information , connectivity problems in remote areas and lack of financial support.</a:t>
                      </a:r>
                      <a:endParaRPr cap="none" dirty="0"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endParaRPr cap="none" dirty="0" sz="1100" strike="noStrike" u="none">
                        <a:solidFill>
                          <a:srgbClr val="002060"/>
                        </a:solidFill>
                      </a:endParaRPr>
                    </a:p>
                  </a:txBody>
                  <a:tcPr marL="63500" marR="63500" marT="63500" marB="6350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114"/>
        <p:cNvGrpSpPr/>
        <p:nvPr/>
      </p:nvGrpSpPr>
      <p:grpSpPr>
        <a:xfrm>
          <a:off x="0" y="0"/>
          <a:ext cx="0" cy="0"/>
          <a:chOff x="0" y="0"/>
          <a:chExt cx="0" cy="0"/>
        </a:xfrm>
      </p:grpSpPr>
      <p:sp>
        <p:nvSpPr>
          <p:cNvPr id="1048605" name="Google Shape;115;p37"/>
          <p:cNvSpPr txBox="1">
            <a:spLocks noGrp="1"/>
          </p:cNvSpPr>
          <p:nvPr>
            <p:ph type="title"/>
          </p:nvPr>
        </p:nvSpPr>
        <p:spPr>
          <a:xfrm>
            <a:off x="0" y="528941"/>
            <a:ext cx="7688700" cy="5352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sz="2400" lang="en"/>
              <a:t>LITERATURE SURVEY</a:t>
            </a:r>
            <a:endParaRPr sz="2400"/>
          </a:p>
        </p:txBody>
      </p:sp>
      <p:graphicFrame>
        <p:nvGraphicFramePr>
          <p:cNvPr id="4194305" name="Google Shape;116;p37"/>
          <p:cNvGraphicFramePr>
            <a:graphicFrameLocks/>
          </p:cNvGraphicFramePr>
          <p:nvPr/>
        </p:nvGraphicFramePr>
        <p:xfrm>
          <a:off x="0" y="1392144"/>
          <a:ext cx="9144000" cy="3751355"/>
        </p:xfrm>
        <a:graphic>
          <a:graphicData uri="http://schemas.openxmlformats.org/drawingml/2006/table">
            <a:tbl>
              <a:tblPr>
                <a:tableStyleId>{8799B23B-EC83-4686-B30A-512413B5E67A}</a:tableStyleId>
              </a:tblPr>
              <a:tblGrid>
                <a:gridCol w="573789"/>
                <a:gridCol w="720279"/>
                <a:gridCol w="1941127"/>
                <a:gridCol w="1318500"/>
                <a:gridCol w="1526034"/>
                <a:gridCol w="1538237"/>
                <a:gridCol w="1526034"/>
              </a:tblGrid>
              <a:tr h="835395">
                <a:tc>
                  <a:txBody>
                    <a:bodyPr/>
                    <a:p>
                      <a:pPr algn="ctr" indent="0" lvl="0" marL="0" marR="0" rtl="0">
                        <a:lnSpc>
                          <a:spcPct val="100000"/>
                        </a:lnSpc>
                        <a:spcBef>
                          <a:spcPts val="0"/>
                        </a:spcBef>
                        <a:spcAft>
                          <a:spcPts val="0"/>
                        </a:spcAft>
                        <a:buClr>
                          <a:srgbClr val="000000"/>
                        </a:buClr>
                        <a:buSzPts val="1100"/>
                        <a:buFont typeface="Arial"/>
                        <a:buNone/>
                      </a:pPr>
                      <a:r>
                        <a:rPr b="0" cap="none" dirty="0" sz="1100" i="0" lang="en" strike="noStrike" u="none">
                          <a:solidFill>
                            <a:schemeClr val="bg1"/>
                          </a:solidFill>
                          <a:latin typeface="+mn-lt"/>
                          <a:ea typeface="+mn-ea"/>
                          <a:cs typeface="+mn-cs"/>
                          <a:sym typeface="Arial"/>
                        </a:rPr>
                        <a:t>Sr. no.</a:t>
                      </a:r>
                      <a:endParaRPr b="0" cap="none" dirty="0" sz="1100" i="0" strike="noStrike" u="none">
                        <a:solidFill>
                          <a:schemeClr val="bg1"/>
                        </a:solidFill>
                        <a:latin typeface="+mn-lt"/>
                        <a:ea typeface="+mn-ea"/>
                        <a:cs typeface="+mn-cs"/>
                        <a:sym typeface="Aria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b="0" cap="none" dirty="0" sz="1100" i="0" lang="en" strike="noStrike" u="none">
                          <a:solidFill>
                            <a:schemeClr val="bg1"/>
                          </a:solidFill>
                          <a:latin typeface="+mn-lt"/>
                          <a:ea typeface="+mn-ea"/>
                          <a:cs typeface="+mn-cs"/>
                          <a:sym typeface="Arial"/>
                        </a:rPr>
                        <a:t>Year</a:t>
                      </a:r>
                      <a:endParaRPr b="0" cap="none" dirty="0" sz="1100" i="0" strike="noStrike" u="none">
                        <a:solidFill>
                          <a:schemeClr val="bg1"/>
                        </a:solidFill>
                        <a:latin typeface="+mn-lt"/>
                        <a:ea typeface="+mn-ea"/>
                        <a:cs typeface="+mn-cs"/>
                        <a:sym typeface="Aria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b="0" cap="none" dirty="0" sz="1100" i="0" lang="en" strike="noStrike" u="none">
                          <a:solidFill>
                            <a:schemeClr val="bg1"/>
                          </a:solidFill>
                          <a:latin typeface="+mn-lt"/>
                          <a:ea typeface="+mn-ea"/>
                          <a:cs typeface="+mn-cs"/>
                          <a:sym typeface="Arial"/>
                        </a:rPr>
                        <a:t>Title</a:t>
                      </a:r>
                      <a:endParaRPr b="0" cap="none" dirty="0" sz="1100" i="0" strike="noStrike" u="none">
                        <a:solidFill>
                          <a:schemeClr val="bg1"/>
                        </a:solidFill>
                        <a:latin typeface="+mn-lt"/>
                        <a:ea typeface="+mn-ea"/>
                        <a:cs typeface="+mn-cs"/>
                        <a:sym typeface="Aria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b="0" cap="none" dirty="0" sz="1100" i="0" lang="en" strike="noStrike" u="none">
                          <a:solidFill>
                            <a:schemeClr val="bg1"/>
                          </a:solidFill>
                          <a:latin typeface="+mn-lt"/>
                          <a:ea typeface="+mn-ea"/>
                          <a:cs typeface="+mn-cs"/>
                          <a:sym typeface="Arial"/>
                        </a:rPr>
                        <a:t>Author Name</a:t>
                      </a:r>
                      <a:endParaRPr b="0" cap="none" dirty="0" sz="1100" i="0" strike="noStrike" u="none">
                        <a:solidFill>
                          <a:schemeClr val="bg1"/>
                        </a:solidFill>
                        <a:latin typeface="+mn-lt"/>
                        <a:ea typeface="+mn-ea"/>
                        <a:cs typeface="+mn-cs"/>
                        <a:sym typeface="Aria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b="0" cap="none" dirty="0" sz="1100" i="0" lang="en" strike="noStrike" u="none">
                          <a:solidFill>
                            <a:schemeClr val="bg1"/>
                          </a:solidFill>
                          <a:latin typeface="+mn-lt"/>
                          <a:ea typeface="+mn-ea"/>
                          <a:cs typeface="+mn-cs"/>
                          <a:sym typeface="Arial"/>
                        </a:rPr>
                        <a:t>Methodology</a:t>
                      </a:r>
                      <a:endParaRPr b="0" cap="none" dirty="0" sz="1100" i="0" strike="noStrike" u="none">
                        <a:solidFill>
                          <a:schemeClr val="bg1"/>
                        </a:solidFill>
                        <a:latin typeface="+mn-lt"/>
                        <a:ea typeface="+mn-ea"/>
                        <a:cs typeface="+mn-cs"/>
                        <a:sym typeface="Aria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b="0" cap="none" dirty="0" sz="1100" i="0" lang="en" strike="noStrike" u="none">
                          <a:solidFill>
                            <a:schemeClr val="bg1"/>
                          </a:solidFill>
                          <a:latin typeface="+mn-lt"/>
                          <a:ea typeface="+mn-ea"/>
                          <a:cs typeface="+mn-cs"/>
                          <a:sym typeface="Arial"/>
                        </a:rPr>
                        <a:t>Outcome</a:t>
                      </a:r>
                      <a:endParaRPr b="0" cap="none" dirty="0" sz="1100" i="0" strike="noStrike" u="none">
                        <a:solidFill>
                          <a:schemeClr val="bg1"/>
                        </a:solidFill>
                        <a:latin typeface="+mn-lt"/>
                        <a:ea typeface="+mn-ea"/>
                        <a:cs typeface="+mn-cs"/>
                        <a:sym typeface="Arial"/>
                      </a:endParaRPr>
                    </a:p>
                  </a:txBody>
                  <a:tcPr marL="63500" marR="63500" marT="63500" marB="63500" anchor="ctr">
                    <a:solidFill>
                      <a:srgbClr val="002060"/>
                    </a:solidFill>
                  </a:tcPr>
                </a:tc>
                <a:tc>
                  <a:txBody>
                    <a:bodyPr/>
                    <a:p>
                      <a:pPr algn="ctr" indent="0" lvl="0" marL="0" marR="0" rtl="0">
                        <a:lnSpc>
                          <a:spcPct val="100000"/>
                        </a:lnSpc>
                        <a:spcBef>
                          <a:spcPts val="0"/>
                        </a:spcBef>
                        <a:spcAft>
                          <a:spcPts val="0"/>
                        </a:spcAft>
                        <a:buClr>
                          <a:srgbClr val="000000"/>
                        </a:buClr>
                        <a:buSzPts val="1100"/>
                        <a:buFont typeface="Arial"/>
                        <a:buNone/>
                      </a:pPr>
                      <a:r>
                        <a:rPr b="0" cap="none" dirty="0" sz="1100" i="0" lang="en" strike="noStrike" u="none">
                          <a:solidFill>
                            <a:schemeClr val="bg1"/>
                          </a:solidFill>
                          <a:latin typeface="+mn-lt"/>
                          <a:ea typeface="+mn-ea"/>
                          <a:cs typeface="+mn-cs"/>
                          <a:sym typeface="Arial"/>
                        </a:rPr>
                        <a:t>Drawbacks</a:t>
                      </a:r>
                      <a:endParaRPr b="0" cap="none" dirty="0" sz="1100" i="0" strike="noStrike" u="none">
                        <a:solidFill>
                          <a:schemeClr val="bg1"/>
                        </a:solidFill>
                        <a:latin typeface="+mn-lt"/>
                        <a:ea typeface="+mn-ea"/>
                        <a:cs typeface="+mn-cs"/>
                        <a:sym typeface="Arial"/>
                      </a:endParaRPr>
                    </a:p>
                  </a:txBody>
                  <a:tcPr marL="63500" marR="63500" marT="63500" marB="63500" anchor="ctr">
                    <a:solidFill>
                      <a:srgbClr val="002060"/>
                    </a:solidFill>
                  </a:tcPr>
                </a:tc>
              </a:tr>
              <a:tr h="1457980">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rgbClr val="002060"/>
                          </a:solidFill>
                        </a:rPr>
                        <a:t>3</a:t>
                      </a:r>
                      <a:endParaRPr cap="none" dirty="0" sz="1100" strike="noStrike" u="none">
                        <a:solidFill>
                          <a:srgbClr val="002060"/>
                        </a:solidFill>
                      </a:endParaRPr>
                    </a:p>
                  </a:txBody>
                  <a:tcPr marL="63500" marR="63500" marT="63500" marB="63500" anchor="ctr"/>
                </a:tc>
                <a:tc>
                  <a:txBody>
                    <a:bodyPr/>
                    <a:p>
                      <a:pPr algn="ctr" indent="0" lvl="0" marL="0" marR="0" rtl="0">
                        <a:lnSpc>
                          <a:spcPct val="100000"/>
                        </a:lnSpc>
                        <a:spcBef>
                          <a:spcPts val="0"/>
                        </a:spcBef>
                        <a:spcAft>
                          <a:spcPts val="0"/>
                        </a:spcAft>
                        <a:buClr>
                          <a:srgbClr val="000000"/>
                        </a:buClr>
                        <a:buSzPts val="1200"/>
                        <a:buFont typeface="Arial"/>
                        <a:buNone/>
                      </a:pPr>
                      <a:r>
                        <a:rPr cap="none" dirty="0" sz="1100" lang="en" strike="noStrike" u="none" smtClean="0">
                          <a:solidFill>
                            <a:srgbClr val="002060"/>
                          </a:solidFill>
                        </a:rPr>
                        <a:t>2015</a:t>
                      </a:r>
                      <a:endParaRPr cap="none" dirty="0" sz="10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Implementation</a:t>
                      </a:r>
                      <a:r>
                        <a:rPr baseline="0" cap="none" dirty="0" sz="1100" lang="en" strike="noStrike" u="none" smtClean="0">
                          <a:solidFill>
                            <a:srgbClr val="002060"/>
                          </a:solidFill>
                        </a:rPr>
                        <a:t> of an Automated Irrigation System</a:t>
                      </a:r>
                      <a:r>
                        <a:rPr cap="none" dirty="0" sz="1100" lang="en" strike="noStrike" u="none" smtClean="0">
                          <a:solidFill>
                            <a:srgbClr val="002060"/>
                          </a:solidFill>
                        </a:rPr>
                        <a:t> </a:t>
                      </a:r>
                      <a:r>
                        <a:rPr cap="none" dirty="0" sz="1100" lang="en" strike="noStrike" u="none">
                          <a:solidFill>
                            <a:srgbClr val="002060"/>
                          </a:solidFill>
                        </a:rPr>
                        <a:t>[3]</a:t>
                      </a:r>
                      <a:endParaRPr cap="none" dirty="0"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U</a:t>
                      </a:r>
                      <a:r>
                        <a:rPr baseline="0" cap="none" dirty="0" sz="1100" lang="en" strike="noStrike" u="none" smtClean="0">
                          <a:solidFill>
                            <a:srgbClr val="002060"/>
                          </a:solidFill>
                        </a:rPr>
                        <a:t> N V P Rajendranath, Dr. V. Berlin Hency</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Sensors</a:t>
                      </a:r>
                      <a:r>
                        <a:rPr baseline="0" cap="none" dirty="0" sz="1100" lang="en" strike="noStrike" u="none" smtClean="0">
                          <a:solidFill>
                            <a:srgbClr val="002060"/>
                          </a:solidFill>
                        </a:rPr>
                        <a:t>, Arduino board and SIM900A module</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SMS</a:t>
                      </a:r>
                      <a:r>
                        <a:rPr baseline="0" cap="none" dirty="0" sz="1100" lang="en" strike="noStrike" u="none" smtClean="0">
                          <a:solidFill>
                            <a:srgbClr val="002060"/>
                          </a:solidFill>
                        </a:rPr>
                        <a:t> alert of soil moisture and other environmental parameters on exceeding of threshold level.</a:t>
                      </a:r>
                      <a:endParaRPr cap="none"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endParaRPr cap="none"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baseline="0" cap="none" dirty="0" sz="1100" lang="en" strike="noStrike" u="none" smtClean="0">
                          <a:solidFill>
                            <a:srgbClr val="002060"/>
                          </a:solidFill>
                        </a:rPr>
                        <a:t>Water supply is not automated.</a:t>
                      </a:r>
                      <a:endParaRPr cap="none"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endParaRPr cap="none" sz="1100" strike="noStrike" u="none">
                        <a:solidFill>
                          <a:srgbClr val="002060"/>
                        </a:solidFill>
                      </a:endParaRPr>
                    </a:p>
                  </a:txBody>
                  <a:tcPr marL="63500" marR="63500" marT="63500" marB="63500" anchor="ctr"/>
                </a:tc>
              </a:tr>
              <a:tr h="1457980">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a:solidFill>
                            <a:srgbClr val="002060"/>
                          </a:solidFill>
                        </a:rPr>
                        <a:t>4</a:t>
                      </a:r>
                      <a:endParaRPr cap="none" dirty="0" sz="1100" strike="noStrike" u="none">
                        <a:solidFill>
                          <a:srgbClr val="002060"/>
                        </a:solidFill>
                      </a:endParaRPr>
                    </a:p>
                  </a:txBody>
                  <a:tcPr marL="63500" marR="63500" marT="63500" marB="63500" anchor="ctr"/>
                </a:tc>
                <a:tc>
                  <a:txBody>
                    <a:bodyPr/>
                    <a:p>
                      <a:pPr algn="ctr"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2016</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Automatic</a:t>
                      </a:r>
                      <a:r>
                        <a:rPr baseline="0" cap="none" dirty="0" sz="1100" lang="en" strike="noStrike" u="none" smtClean="0">
                          <a:solidFill>
                            <a:srgbClr val="002060"/>
                          </a:solidFill>
                        </a:rPr>
                        <a:t> Irrigation System for Agriculture Feild Using Wireless Sensor Network (WSN)</a:t>
                      </a:r>
                      <a:r>
                        <a:rPr cap="none" dirty="0" sz="1100" lang="en" strike="noStrike" u="none" smtClean="0">
                          <a:solidFill>
                            <a:srgbClr val="002060"/>
                          </a:solidFill>
                        </a:rPr>
                        <a:t>[4</a:t>
                      </a:r>
                      <a:r>
                        <a:rPr cap="none" dirty="0" sz="1100" lang="en" strike="noStrike" u="none">
                          <a:solidFill>
                            <a:srgbClr val="002060"/>
                          </a:solidFill>
                        </a:rPr>
                        <a:t>]</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Prof.</a:t>
                      </a:r>
                      <a:r>
                        <a:rPr baseline="0" cap="none" dirty="0" sz="1100" lang="en" strike="noStrike" u="none" smtClean="0">
                          <a:solidFill>
                            <a:srgbClr val="002060"/>
                          </a:solidFill>
                        </a:rPr>
                        <a:t> Rashmi8 Jain, Shaunak Kulkarni, Ahtesham Shaikh, Akash Sood</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Automatic</a:t>
                      </a:r>
                      <a:r>
                        <a:rPr baseline="0" cap="none" dirty="0" sz="1100" lang="en" strike="noStrike" u="none" smtClean="0">
                          <a:solidFill>
                            <a:srgbClr val="002060"/>
                          </a:solidFill>
                        </a:rPr>
                        <a:t> Water Supply to the farm</a:t>
                      </a:r>
                      <a:endParaRPr cap="none" dirty="0"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smtClean="0">
                          <a:solidFill>
                            <a:srgbClr val="002060"/>
                          </a:solidFill>
                        </a:rPr>
                        <a:t>Efficient</a:t>
                      </a:r>
                      <a:r>
                        <a:rPr baseline="0" cap="none" dirty="0" sz="1100" lang="en" strike="noStrike" u="none" smtClean="0">
                          <a:solidFill>
                            <a:srgbClr val="002060"/>
                          </a:solidFill>
                        </a:rPr>
                        <a:t> use of water.</a:t>
                      </a:r>
                      <a:endParaRPr cap="none" dirty="0"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a:solidFill>
                            <a:srgbClr val="002060"/>
                          </a:solidFill>
                        </a:rPr>
                        <a:t>.</a:t>
                      </a:r>
                      <a:endParaRPr cap="none" dirty="0" sz="1100" strike="noStrike" u="none">
                        <a:solidFill>
                          <a:srgbClr val="002060"/>
                        </a:solidFill>
                      </a:endParaRPr>
                    </a:p>
                  </a:txBody>
                  <a:tcPr marL="63500" marR="63500" marT="63500" marB="63500" anchor="ctr"/>
                </a:tc>
                <a:tc>
                  <a:txBody>
                    <a:bodyPr/>
                    <a:p>
                      <a:pPr algn="just" indent="0" lvl="0" marL="0" marR="0" rtl="0">
                        <a:lnSpc>
                          <a:spcPct val="100000"/>
                        </a:lnSpc>
                        <a:spcBef>
                          <a:spcPts val="0"/>
                        </a:spcBef>
                        <a:spcAft>
                          <a:spcPts val="0"/>
                        </a:spcAft>
                        <a:buClr>
                          <a:srgbClr val="000000"/>
                        </a:buClr>
                        <a:buSzPts val="1100"/>
                        <a:buFont typeface="Arial"/>
                        <a:buNone/>
                      </a:pPr>
                      <a:r>
                        <a:rPr cap="none" dirty="0" sz="1100" lang="en-US" strike="noStrike" u="none" smtClean="0">
                          <a:solidFill>
                            <a:srgbClr val="002060"/>
                          </a:solidFill>
                        </a:rPr>
                        <a:t>Don’t have mobile application.</a:t>
                      </a:r>
                      <a:endParaRPr cap="none" dirty="0" sz="1100" strike="noStrike" u="none">
                        <a:solidFill>
                          <a:srgbClr val="002060"/>
                        </a:solidFill>
                      </a:endParaRPr>
                    </a:p>
                    <a:p>
                      <a:pPr algn="just" indent="0" lvl="0" marL="0" marR="0" rtl="0">
                        <a:lnSpc>
                          <a:spcPct val="100000"/>
                        </a:lnSpc>
                        <a:spcBef>
                          <a:spcPts val="0"/>
                        </a:spcBef>
                        <a:spcAft>
                          <a:spcPts val="0"/>
                        </a:spcAft>
                        <a:buClr>
                          <a:srgbClr val="000000"/>
                        </a:buClr>
                        <a:buSzPts val="1100"/>
                        <a:buFont typeface="Arial"/>
                        <a:buNone/>
                      </a:pPr>
                      <a:r>
                        <a:rPr cap="none" dirty="0" sz="1100" lang="en" strike="noStrike" u="none">
                          <a:solidFill>
                            <a:srgbClr val="002060"/>
                          </a:solidFill>
                        </a:rPr>
                        <a:t>.</a:t>
                      </a:r>
                      <a:endParaRPr cap="none" dirty="0" sz="1100" strike="noStrike" u="none">
                        <a:solidFill>
                          <a:srgbClr val="002060"/>
                        </a:solidFill>
                      </a:endParaRPr>
                    </a:p>
                  </a:txBody>
                  <a:tcPr marL="63500" marR="63500" marT="63500" marB="6350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Shape 120"/>
        <p:cNvGrpSpPr/>
        <p:nvPr/>
      </p:nvGrpSpPr>
      <p:grpSpPr>
        <a:xfrm>
          <a:off x="0" y="0"/>
          <a:ext cx="0" cy="0"/>
          <a:chOff x="0" y="0"/>
          <a:chExt cx="0" cy="0"/>
        </a:xfrm>
      </p:grpSpPr>
      <p:sp>
        <p:nvSpPr>
          <p:cNvPr id="1048608" name="Google Shape;121;p38"/>
          <p:cNvSpPr txBox="1">
            <a:spLocks noGrp="1"/>
          </p:cNvSpPr>
          <p:nvPr>
            <p:ph type="title"/>
          </p:nvPr>
        </p:nvSpPr>
        <p:spPr>
          <a:xfrm>
            <a:off x="0" y="528941"/>
            <a:ext cx="7688700" cy="5352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sz="2800" lang="en"/>
              <a:t>OUTCOME OF LITERATURE SURVEY</a:t>
            </a:r>
          </a:p>
        </p:txBody>
      </p:sp>
      <p:sp>
        <p:nvSpPr>
          <p:cNvPr id="1048609" name="Google Shape;122;p38"/>
          <p:cNvSpPr txBox="1">
            <a:spLocks noGrp="1"/>
          </p:cNvSpPr>
          <p:nvPr>
            <p:ph type="body" idx="1"/>
          </p:nvPr>
        </p:nvSpPr>
        <p:spPr>
          <a:xfrm>
            <a:off x="218209" y="1433542"/>
            <a:ext cx="8728363" cy="3522921"/>
          </a:xfrm>
          <a:prstGeom prst="rect"/>
          <a:noFill/>
          <a:ln>
            <a:noFill/>
          </a:ln>
        </p:spPr>
        <p:txBody>
          <a:bodyPr anchor="t" anchorCtr="0" bIns="91425" lIns="91425" rIns="91425" spcFirstLastPara="1" tIns="91425" wrap="square">
            <a:noAutofit/>
          </a:bodyPr>
          <a:p>
            <a:pPr algn="just" indent="-336550" lvl="0" marL="457200" rtl="0">
              <a:lnSpc>
                <a:spcPct val="300000"/>
              </a:lnSpc>
              <a:spcBef>
                <a:spcPts val="0"/>
              </a:spcBef>
              <a:spcAft>
                <a:spcPts val="0"/>
              </a:spcAft>
              <a:buSzPts val="1700"/>
              <a:buChar char="➢"/>
            </a:pPr>
            <a:r>
              <a:rPr dirty="0" sz="1700" lang="en" smtClean="0"/>
              <a:t>WIRELESS FIELD MONITORING</a:t>
            </a:r>
          </a:p>
          <a:p>
            <a:pPr algn="just" indent="-336550" lvl="0" marL="457200" rtl="0">
              <a:lnSpc>
                <a:spcPct val="300000"/>
              </a:lnSpc>
              <a:spcBef>
                <a:spcPts val="0"/>
              </a:spcBef>
              <a:spcAft>
                <a:spcPts val="0"/>
              </a:spcAft>
              <a:buSzPts val="1700"/>
              <a:buChar char="➢"/>
            </a:pPr>
            <a:r>
              <a:rPr dirty="0" sz="1700" lang="en" smtClean="0"/>
              <a:t>AUTOMATIC IRRIGATION SYSTEM</a:t>
            </a:r>
          </a:p>
        </p:txBody>
      </p:sp>
      <p:sp>
        <p:nvSpPr>
          <p:cNvPr id="1048610" name="Google Shape;123;p38"/>
          <p:cNvSpPr txBox="1"/>
          <p:nvPr/>
        </p:nvSpPr>
        <p:spPr>
          <a:xfrm>
            <a:off x="5055177" y="962340"/>
            <a:ext cx="3848100" cy="535201"/>
          </a:xfrm>
          <a:prstGeom prst="rect"/>
          <a:noFill/>
          <a:ln>
            <a:noFill/>
          </a:ln>
        </p:spPr>
        <p:txBody>
          <a:bodyPr anchor="t" anchorCtr="0" bIns="91425" lIns="91425" rIns="91425" spcFirstLastPara="1" tIns="91425" wrap="square">
            <a:noAutofit/>
          </a:bodyPr>
          <a:p>
            <a:pPr algn="ctr" indent="0" lvl="0" marL="120650" marR="0" rtl="0">
              <a:lnSpc>
                <a:spcPct val="150000"/>
              </a:lnSpc>
              <a:spcBef>
                <a:spcPts val="0"/>
              </a:spcBef>
              <a:spcAft>
                <a:spcPts val="0"/>
              </a:spcAft>
              <a:buClr>
                <a:schemeClr val="accent1"/>
              </a:buClr>
              <a:buSzPts val="1700"/>
              <a:buFont typeface="Lato"/>
              <a:buNone/>
            </a:pP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Shape 95"/>
        <p:cNvGrpSpPr/>
        <p:nvPr/>
      </p:nvGrpSpPr>
      <p:grpSpPr>
        <a:xfrm>
          <a:off x="0" y="0"/>
          <a:ext cx="0" cy="0"/>
          <a:chOff x="0" y="0"/>
          <a:chExt cx="0" cy="0"/>
        </a:xfrm>
      </p:grpSpPr>
      <p:sp>
        <p:nvSpPr>
          <p:cNvPr id="1048613" name="Google Shape;96;p7"/>
          <p:cNvSpPr txBox="1">
            <a:spLocks noGrp="1"/>
          </p:cNvSpPr>
          <p:nvPr>
            <p:ph type="title"/>
          </p:nvPr>
        </p:nvSpPr>
        <p:spPr>
          <a:xfrm>
            <a:off x="0" y="536225"/>
            <a:ext cx="7688700" cy="5352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600"/>
              <a:buNone/>
            </a:pPr>
            <a:r>
              <a:rPr lang="en"/>
              <a:t>OBJECTIVE</a:t>
            </a:r>
          </a:p>
        </p:txBody>
      </p:sp>
      <p:sp>
        <p:nvSpPr>
          <p:cNvPr id="1048614" name="Google Shape;97;p7"/>
          <p:cNvSpPr txBox="1">
            <a:spLocks noGrp="1"/>
          </p:cNvSpPr>
          <p:nvPr>
            <p:ph type="body" idx="1"/>
          </p:nvPr>
        </p:nvSpPr>
        <p:spPr>
          <a:xfrm>
            <a:off x="0" y="1275094"/>
            <a:ext cx="9143999" cy="3868405"/>
          </a:xfrm>
          <a:prstGeom prst="rect"/>
          <a:noFill/>
          <a:ln>
            <a:noFill/>
          </a:ln>
        </p:spPr>
        <p:txBody>
          <a:bodyPr anchor="t" anchorCtr="0" bIns="91425" lIns="91425" rIns="91425" spcFirstLastPara="1" tIns="91425" wrap="square">
            <a:noAutofit/>
          </a:bodyPr>
          <a:p>
            <a:pPr algn="just" indent="-342360" marL="343080">
              <a:buClr>
                <a:srgbClr val="000000"/>
              </a:buClr>
              <a:buFont typeface="Wingdings" pitchFamily="2" charset="2"/>
              <a:buChar char="Ø"/>
            </a:pPr>
            <a:r>
              <a:rPr dirty="0" sz="1600" lang="en-IN" spc="-1" smtClean="0">
                <a:solidFill>
                  <a:srgbClr val="000000"/>
                </a:solidFill>
                <a:latin typeface="Lato" charset="0"/>
                <a:ea typeface="Palatino Linotype"/>
              </a:rPr>
              <a:t>To </a:t>
            </a:r>
            <a:r>
              <a:rPr dirty="0" sz="1600" lang="en-IN" spc="-1" smtClean="0">
                <a:solidFill>
                  <a:srgbClr val="000000"/>
                </a:solidFill>
                <a:latin typeface="Lato" charset="0"/>
                <a:ea typeface="Palatino Linotype"/>
              </a:rPr>
              <a:t>collect the data from sensor regarding different field parameters like Temperature, humidity, Environment and Soil Moisture and Ambient light</a:t>
            </a:r>
            <a:endParaRPr dirty="0" sz="1600" lang="en-IN" spc="-1" smtClean="0">
              <a:solidFill>
                <a:prstClr val="black"/>
              </a:solidFill>
              <a:latin typeface="Lato" charset="0"/>
            </a:endParaRPr>
          </a:p>
          <a:p>
            <a:pPr algn="just" indent="-342360" marL="343080">
              <a:buClr>
                <a:srgbClr val="000000"/>
              </a:buClr>
              <a:buFont typeface="Wingdings" pitchFamily="2" charset="2"/>
              <a:buChar char="Ø"/>
            </a:pPr>
            <a:r>
              <a:rPr dirty="0" sz="1600" lang="en-IN" spc="-1" smtClean="0">
                <a:solidFill>
                  <a:srgbClr val="000000"/>
                </a:solidFill>
                <a:latin typeface="Lato" charset="0"/>
                <a:ea typeface="Palatino Linotype"/>
              </a:rPr>
              <a:t>To control the existing irrigation system cost effectively</a:t>
            </a:r>
            <a:endParaRPr dirty="0" sz="1600" lang="en-IN" spc="-1" smtClean="0">
              <a:solidFill>
                <a:prstClr val="black"/>
              </a:solidFill>
              <a:latin typeface="Lato" charset="0"/>
            </a:endParaRPr>
          </a:p>
          <a:p>
            <a:pPr algn="just" indent="-342360" marL="343080">
              <a:buClr>
                <a:srgbClr val="000000"/>
              </a:buClr>
              <a:buFont typeface="Wingdings" pitchFamily="2" charset="2"/>
              <a:buChar char="Ø"/>
            </a:pPr>
            <a:r>
              <a:rPr dirty="0" sz="1600" lang="en-IN" spc="-1" smtClean="0">
                <a:solidFill>
                  <a:srgbClr val="000000"/>
                </a:solidFill>
                <a:latin typeface="Lato" charset="0"/>
                <a:ea typeface="Palatino Linotype"/>
              </a:rPr>
              <a:t>To prescribe a fertilizer management system with appropriate dosage.</a:t>
            </a:r>
            <a:endParaRPr dirty="0" sz="1600" lang="en-IN" spc="-1" smtClean="0">
              <a:solidFill>
                <a:prstClr val="black"/>
              </a:solidFill>
              <a:latin typeface="Lato" charset="0"/>
            </a:endParaRPr>
          </a:p>
          <a:p>
            <a:pPr algn="just" indent="-342360" marL="343080">
              <a:buClr>
                <a:srgbClr val="000000"/>
              </a:buClr>
              <a:buFont typeface="Wingdings" pitchFamily="2" charset="2"/>
              <a:buChar char="Ø"/>
            </a:pPr>
            <a:r>
              <a:rPr dirty="0" sz="1600" lang="en-IN" spc="-1" smtClean="0">
                <a:solidFill>
                  <a:srgbClr val="000000"/>
                </a:solidFill>
                <a:latin typeface="Lato" charset="0"/>
              </a:rPr>
              <a:t>To develop a mobile app for monitoring the field parameter and give the related predictions and alerting the farmers of possible diseases that can occur.</a:t>
            </a:r>
            <a:endParaRPr dirty="0" sz="1600" lang="en-IN" spc="-1" smtClean="0">
              <a:solidFill>
                <a:prstClr val="black"/>
              </a:solidFill>
              <a:latin typeface="Lato" charset="0"/>
            </a:endParaRPr>
          </a:p>
          <a:p>
            <a:pPr algn="just" indent="-342360" marL="343080">
              <a:buClr>
                <a:srgbClr val="000000"/>
              </a:buClr>
              <a:buFont typeface="Wingdings" pitchFamily="2" charset="2"/>
              <a:buChar char="Ø"/>
            </a:pPr>
            <a:r>
              <a:rPr dirty="0" sz="1600" lang="en-IN" spc="-1" smtClean="0">
                <a:solidFill>
                  <a:srgbClr val="000000"/>
                </a:solidFill>
                <a:latin typeface="Lato" charset="0"/>
              </a:rPr>
              <a:t>To Help Farmer community </a:t>
            </a:r>
            <a:endParaRPr sz="1600" smtClean="0">
              <a:latin typeface="Lato" charset="0"/>
            </a:endParaRPr>
          </a:p>
          <a:p>
            <a:pPr algn="just" indent="0" lvl="0" marL="0" rtl="0">
              <a:lnSpc>
                <a:spcPct val="150000"/>
              </a:lnSpc>
              <a:spcBef>
                <a:spcPts val="1600"/>
              </a:spcBef>
              <a:spcAft>
                <a:spcPts val="0"/>
              </a:spcAft>
              <a:buSzPts val="1300"/>
              <a:buNone/>
            </a:pPr>
            <a:endParaRPr sz="1800" smtClean="0"/>
          </a:p>
          <a:p>
            <a:pPr algn="just" indent="0" lvl="0" marL="457200" rtl="0">
              <a:lnSpc>
                <a:spcPct val="150000"/>
              </a:lnSpc>
              <a:spcBef>
                <a:spcPts val="1600"/>
              </a:spcBef>
              <a:spcAft>
                <a:spcPts val="0"/>
              </a:spcAft>
              <a:buSzPts val="1300"/>
              <a:buNone/>
            </a:pPr>
            <a:endParaRPr dirty="0" sz="1800"/>
          </a:p>
          <a:p>
            <a:pPr algn="just" indent="0" lvl="0" marL="457200" rtl="0">
              <a:lnSpc>
                <a:spcPct val="150000"/>
              </a:lnSpc>
              <a:spcBef>
                <a:spcPts val="1600"/>
              </a:spcBef>
              <a:spcAft>
                <a:spcPts val="1600"/>
              </a:spcAft>
              <a:buSzPts val="1300"/>
              <a:buNone/>
            </a:pPr>
            <a:endParaRPr dirty="0"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Shape 127"/>
        <p:cNvGrpSpPr/>
        <p:nvPr/>
      </p:nvGrpSpPr>
      <p:grpSpPr>
        <a:xfrm>
          <a:off x="0" y="0"/>
          <a:ext cx="0" cy="0"/>
          <a:chOff x="0" y="0"/>
          <a:chExt cx="0" cy="0"/>
        </a:xfrm>
      </p:grpSpPr>
      <p:sp>
        <p:nvSpPr>
          <p:cNvPr id="1048618" name="Google Shape;128;p8"/>
          <p:cNvSpPr txBox="1">
            <a:spLocks noGrp="1"/>
          </p:cNvSpPr>
          <p:nvPr>
            <p:ph type="ctrTitle" idx="4294967295"/>
          </p:nvPr>
        </p:nvSpPr>
        <p:spPr>
          <a:xfrm>
            <a:off x="279575" y="181700"/>
            <a:ext cx="8665800" cy="754800"/>
          </a:xfrm>
          <a:prstGeom prst="rect"/>
          <a:gradFill>
            <a:gsLst>
              <a:gs pos="0">
                <a:srgbClr val="BFBFBF"/>
              </a:gs>
              <a:gs pos="100000">
                <a:srgbClr val="737373"/>
              </a:gs>
            </a:gsLst>
            <a:path path="circle">
              <a:fillToRect l="50000" t="50000" r="50000" b="50000"/>
            </a:path>
          </a:grad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Raleway"/>
              <a:buNone/>
            </a:pPr>
            <a:r>
              <a:rPr b="1" cap="none" sz="3500" i="0" lang="en" strike="noStrike" u="none">
                <a:solidFill>
                  <a:srgbClr val="000000"/>
                </a:solidFill>
                <a:latin typeface="Raleway"/>
                <a:ea typeface="Raleway"/>
                <a:cs typeface="Raleway"/>
                <a:sym typeface="Raleway"/>
              </a:rPr>
              <a:t>                   BLOCK DIAGRAM</a:t>
            </a:r>
            <a:endParaRPr b="1" cap="none" sz="3500" i="0" strike="noStrike" u="none">
              <a:solidFill>
                <a:srgbClr val="000000"/>
              </a:solidFill>
              <a:latin typeface="Raleway"/>
              <a:ea typeface="Raleway"/>
              <a:cs typeface="Raleway"/>
              <a:sym typeface="Raleway"/>
            </a:endParaRPr>
          </a:p>
        </p:txBody>
      </p:sp>
      <p:pic>
        <p:nvPicPr>
          <p:cNvPr id="2097153" name="Google Shape;343;p7"/>
          <p:cNvPicPr>
            <a:picLocks/>
          </p:cNvPicPr>
          <p:nvPr/>
        </p:nvPicPr>
        <p:blipFill>
          <a:blip xmlns:r="http://schemas.openxmlformats.org/officeDocument/2006/relationships" r:embed="rId1"/>
          <a:stretch>
            <a:fillRect/>
          </a:stretch>
        </p:blipFill>
        <p:spPr>
          <a:xfrm>
            <a:off x="473826" y="959598"/>
            <a:ext cx="7390014" cy="3942833"/>
          </a:xfrm>
          <a:prstGeom prst="rect"/>
          <a:ln w="0">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Sandip Foundation’s                       Sandip Institute of Technology and Research Centre (SITRC)              Department of Electronics and Telecommunication (E&amp;TC) Engineering Academic Year 2020-21</dc:title>
  <dc:creator>Dhruv</dc:creator>
  <cp:lastModifiedBy>Ashutosh</cp:lastModifiedBy>
  <dcterms:created xsi:type="dcterms:W3CDTF">2021-12-08T02:17:18Z</dcterms:created>
  <dcterms:modified xsi:type="dcterms:W3CDTF">2021-12-09T05:30:01Z</dcterms:modified>
</cp:coreProperties>
</file>