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64" r:id="rId2"/>
    <p:sldId id="265" r:id="rId3"/>
    <p:sldId id="266" r:id="rId4"/>
    <p:sldId id="267" r:id="rId5"/>
    <p:sldId id="285"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Lst>
  <p:sldSz cx="118872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A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FD2D8C-6929-479E-83F5-74A9B90765D8}">
  <a:tblStyle styleId="{72FD2D8C-6929-479E-83F5-74A9B90765D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5" d="100"/>
          <a:sy n="65" d="100"/>
        </p:scale>
        <p:origin x="760" y="-68"/>
      </p:cViewPr>
      <p:guideLst>
        <p:guide orient="horz" pos="2160"/>
        <p:guide pos="3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71CA0E-5A7E-4A01-BA15-6B424FA783A5}" type="doc">
      <dgm:prSet loTypeId="urn:microsoft.com/office/officeart/2005/8/layout/radial5" loCatId="relationship" qsTypeId="urn:microsoft.com/office/officeart/2005/8/quickstyle/simple1" qsCatId="simple" csTypeId="urn:microsoft.com/office/officeart/2005/8/colors/colorful2" csCatId="colorful" phldr="1"/>
      <dgm:spPr/>
      <dgm:t>
        <a:bodyPr/>
        <a:lstStyle/>
        <a:p>
          <a:endParaRPr lang="en-IN"/>
        </a:p>
      </dgm:t>
    </dgm:pt>
    <dgm:pt modelId="{D641067E-2500-4DF8-BF92-31C101EFFC88}" type="pres">
      <dgm:prSet presAssocID="{9371CA0E-5A7E-4A01-BA15-6B424FA783A5}" presName="Name0" presStyleCnt="0">
        <dgm:presLayoutVars>
          <dgm:chMax val="1"/>
          <dgm:dir/>
          <dgm:animLvl val="ctr"/>
          <dgm:resizeHandles val="exact"/>
        </dgm:presLayoutVars>
      </dgm:prSet>
      <dgm:spPr/>
    </dgm:pt>
  </dgm:ptLst>
  <dgm:cxnLst>
    <dgm:cxn modelId="{D848784F-E9E3-45E4-80DA-B894E24EE928}" type="presOf" srcId="{9371CA0E-5A7E-4A01-BA15-6B424FA783A5}" destId="{D641067E-2500-4DF8-BF92-31C101EFFC88}" srcOrd="0" destOrd="0" presId="urn:microsoft.com/office/officeart/2005/8/layout/radial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641581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1048587" name="Google Shape;74;p1: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88" name="Google Shape;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1048600" name="Google Shape;99;p4: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1"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63347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1048600" name="Google Shape;99;p4: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1"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5014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1048600" name="Google Shape;99;p4: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1"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98892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048611" name="Google Shape;118;p38: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2" name="Google Shape;11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39470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048611" name="Google Shape;118;p38: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2" name="Google Shape;11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3079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048611" name="Google Shape;118;p38: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2" name="Google Shape;11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0772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048611" name="Google Shape;118;p38: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2" name="Google Shape;11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19877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048611" name="Google Shape;118;p38: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2" name="Google Shape;11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4776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1048591" name="Google Shape;81;p3: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1048595" name="Google Shape;87;p35: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6" name="Google Shape;8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1048600" name="Google Shape;99;p4: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1"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1048600" name="Google Shape;99;p4: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1"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3355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1048600" name="Google Shape;99;p4: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1"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2449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048611" name="Google Shape;118;p38: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2" name="Google Shape;11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15" name="Google Shape;93;p7: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6"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15" name="Google Shape;93;p7:notes"/>
          <p:cNvSpPr>
            <a:spLocks noGrp="1" noRot="1" noChangeAspect="1"/>
          </p:cNvSpPr>
          <p:nvPr>
            <p:ph type="sldImg" idx="2"/>
          </p:nvPr>
        </p:nvSpPr>
        <p:spPr>
          <a:xfrm>
            <a:off x="457200" y="685800"/>
            <a:ext cx="5943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6"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54428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939007" y="4406901"/>
            <a:ext cx="1010412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939007" y="2906713"/>
            <a:ext cx="1010412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594360" y="6356351"/>
            <a:ext cx="27736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61460" y="6356351"/>
            <a:ext cx="376428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519160" y="6356351"/>
            <a:ext cx="27736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
        <p:cNvGrpSpPr/>
        <p:nvPr/>
      </p:nvGrpSpPr>
      <p:grpSpPr>
        <a:xfrm>
          <a:off x="0" y="0"/>
          <a:ext cx="0" cy="0"/>
          <a:chOff x="0" y="0"/>
          <a:chExt cx="0" cy="0"/>
        </a:xfrm>
      </p:grpSpPr>
      <p:sp>
        <p:nvSpPr>
          <p:cNvPr id="1048579" name="Google Shape;10;p24"/>
          <p:cNvSpPr/>
          <p:nvPr/>
        </p:nvSpPr>
        <p:spPr>
          <a:xfrm>
            <a:off x="0" y="0"/>
            <a:ext cx="11887200" cy="650800"/>
          </a:xfrm>
          <a:prstGeom prst="rect">
            <a:avLst/>
          </a:prstGeom>
          <a:solidFill>
            <a:schemeClr val="lt2"/>
          </a:solidFill>
          <a:ln>
            <a:noFill/>
          </a:ln>
        </p:spPr>
        <p:txBody>
          <a:bodyPr spcFirstLastPara="1" wrap="square" lIns="118853" tIns="118853" rIns="118853" bIns="118853"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20" b="0" i="0" u="none" strike="noStrike" cap="none">
              <a:solidFill>
                <a:srgbClr val="000000"/>
              </a:solidFill>
              <a:latin typeface="Arial"/>
              <a:ea typeface="Arial"/>
              <a:cs typeface="Arial"/>
              <a:sym typeface="Arial"/>
            </a:endParaRPr>
          </a:p>
        </p:txBody>
      </p:sp>
      <p:grpSp>
        <p:nvGrpSpPr>
          <p:cNvPr id="24" name="Google Shape;11;p24"/>
          <p:cNvGrpSpPr/>
          <p:nvPr/>
        </p:nvGrpSpPr>
        <p:grpSpPr>
          <a:xfrm>
            <a:off x="1079510" y="1588342"/>
            <a:ext cx="969492" cy="61101"/>
            <a:chOff x="4580561" y="2589004"/>
            <a:chExt cx="1064464" cy="25200"/>
          </a:xfrm>
        </p:grpSpPr>
        <p:sp>
          <p:nvSpPr>
            <p:cNvPr id="1048580" name="Google Shape;12;p2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20" b="0" i="0" u="none" strike="noStrike" cap="none">
                <a:solidFill>
                  <a:srgbClr val="000000"/>
                </a:solidFill>
                <a:latin typeface="Arial"/>
                <a:ea typeface="Arial"/>
                <a:cs typeface="Arial"/>
                <a:sym typeface="Arial"/>
              </a:endParaRPr>
            </a:p>
          </p:txBody>
        </p:sp>
        <p:sp>
          <p:nvSpPr>
            <p:cNvPr id="1048581" name="Google Shape;13;p2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20" b="0" i="0" u="none" strike="noStrike" cap="none">
                <a:solidFill>
                  <a:srgbClr val="000000"/>
                </a:solidFill>
                <a:latin typeface="Arial"/>
                <a:ea typeface="Arial"/>
                <a:cs typeface="Arial"/>
                <a:sym typeface="Arial"/>
              </a:endParaRPr>
            </a:p>
          </p:txBody>
        </p:sp>
      </p:grpSp>
      <p:sp>
        <p:nvSpPr>
          <p:cNvPr id="1048582" name="Google Shape;14;p24"/>
          <p:cNvSpPr txBox="1">
            <a:spLocks noGrp="1"/>
          </p:cNvSpPr>
          <p:nvPr>
            <p:ph type="title"/>
          </p:nvPr>
        </p:nvSpPr>
        <p:spPr>
          <a:xfrm>
            <a:off x="948285" y="1758200"/>
            <a:ext cx="9995310" cy="71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3380">
                <a:solidFill>
                  <a:schemeClr val="dk2"/>
                </a:solidFill>
              </a:defRPr>
            </a:lvl1pPr>
            <a:lvl2pPr lvl="1" algn="l">
              <a:lnSpc>
                <a:spcPct val="100000"/>
              </a:lnSpc>
              <a:spcBef>
                <a:spcPts val="0"/>
              </a:spcBef>
              <a:spcAft>
                <a:spcPts val="0"/>
              </a:spcAft>
              <a:buClr>
                <a:schemeClr val="dk2"/>
              </a:buClr>
              <a:buSzPts val="2600"/>
              <a:buNone/>
              <a:defRPr sz="3380">
                <a:solidFill>
                  <a:schemeClr val="dk2"/>
                </a:solidFill>
              </a:defRPr>
            </a:lvl2pPr>
            <a:lvl3pPr lvl="2" algn="l">
              <a:lnSpc>
                <a:spcPct val="100000"/>
              </a:lnSpc>
              <a:spcBef>
                <a:spcPts val="0"/>
              </a:spcBef>
              <a:spcAft>
                <a:spcPts val="0"/>
              </a:spcAft>
              <a:buClr>
                <a:schemeClr val="dk2"/>
              </a:buClr>
              <a:buSzPts val="2600"/>
              <a:buNone/>
              <a:defRPr sz="3380">
                <a:solidFill>
                  <a:schemeClr val="dk2"/>
                </a:solidFill>
              </a:defRPr>
            </a:lvl3pPr>
            <a:lvl4pPr lvl="3" algn="l">
              <a:lnSpc>
                <a:spcPct val="100000"/>
              </a:lnSpc>
              <a:spcBef>
                <a:spcPts val="0"/>
              </a:spcBef>
              <a:spcAft>
                <a:spcPts val="0"/>
              </a:spcAft>
              <a:buClr>
                <a:schemeClr val="dk2"/>
              </a:buClr>
              <a:buSzPts val="2600"/>
              <a:buNone/>
              <a:defRPr sz="3380">
                <a:solidFill>
                  <a:schemeClr val="dk2"/>
                </a:solidFill>
              </a:defRPr>
            </a:lvl4pPr>
            <a:lvl5pPr lvl="4" algn="l">
              <a:lnSpc>
                <a:spcPct val="100000"/>
              </a:lnSpc>
              <a:spcBef>
                <a:spcPts val="0"/>
              </a:spcBef>
              <a:spcAft>
                <a:spcPts val="0"/>
              </a:spcAft>
              <a:buClr>
                <a:schemeClr val="dk2"/>
              </a:buClr>
              <a:buSzPts val="2600"/>
              <a:buNone/>
              <a:defRPr sz="3380">
                <a:solidFill>
                  <a:schemeClr val="dk2"/>
                </a:solidFill>
              </a:defRPr>
            </a:lvl5pPr>
            <a:lvl6pPr lvl="5" algn="l">
              <a:lnSpc>
                <a:spcPct val="100000"/>
              </a:lnSpc>
              <a:spcBef>
                <a:spcPts val="0"/>
              </a:spcBef>
              <a:spcAft>
                <a:spcPts val="0"/>
              </a:spcAft>
              <a:buClr>
                <a:schemeClr val="dk2"/>
              </a:buClr>
              <a:buSzPts val="2600"/>
              <a:buNone/>
              <a:defRPr sz="3380">
                <a:solidFill>
                  <a:schemeClr val="dk2"/>
                </a:solidFill>
              </a:defRPr>
            </a:lvl6pPr>
            <a:lvl7pPr lvl="6" algn="l">
              <a:lnSpc>
                <a:spcPct val="100000"/>
              </a:lnSpc>
              <a:spcBef>
                <a:spcPts val="0"/>
              </a:spcBef>
              <a:spcAft>
                <a:spcPts val="0"/>
              </a:spcAft>
              <a:buClr>
                <a:schemeClr val="dk2"/>
              </a:buClr>
              <a:buSzPts val="2600"/>
              <a:buNone/>
              <a:defRPr sz="3380">
                <a:solidFill>
                  <a:schemeClr val="dk2"/>
                </a:solidFill>
              </a:defRPr>
            </a:lvl7pPr>
            <a:lvl8pPr lvl="7" algn="l">
              <a:lnSpc>
                <a:spcPct val="100000"/>
              </a:lnSpc>
              <a:spcBef>
                <a:spcPts val="0"/>
              </a:spcBef>
              <a:spcAft>
                <a:spcPts val="0"/>
              </a:spcAft>
              <a:buClr>
                <a:schemeClr val="dk2"/>
              </a:buClr>
              <a:buSzPts val="2600"/>
              <a:buNone/>
              <a:defRPr sz="3380">
                <a:solidFill>
                  <a:schemeClr val="dk2"/>
                </a:solidFill>
              </a:defRPr>
            </a:lvl8pPr>
            <a:lvl9pPr lvl="8" algn="l">
              <a:lnSpc>
                <a:spcPct val="100000"/>
              </a:lnSpc>
              <a:spcBef>
                <a:spcPts val="0"/>
              </a:spcBef>
              <a:spcAft>
                <a:spcPts val="0"/>
              </a:spcAft>
              <a:buClr>
                <a:schemeClr val="dk2"/>
              </a:buClr>
              <a:buSzPts val="2600"/>
              <a:buNone/>
              <a:defRPr sz="3380">
                <a:solidFill>
                  <a:schemeClr val="dk2"/>
                </a:solidFill>
              </a:defRPr>
            </a:lvl9pPr>
          </a:lstStyle>
          <a:p>
            <a:endParaRPr/>
          </a:p>
        </p:txBody>
      </p:sp>
      <p:sp>
        <p:nvSpPr>
          <p:cNvPr id="1048583" name="Google Shape;15;p24"/>
          <p:cNvSpPr txBox="1">
            <a:spLocks noGrp="1"/>
          </p:cNvSpPr>
          <p:nvPr>
            <p:ph type="body" idx="1"/>
          </p:nvPr>
        </p:nvSpPr>
        <p:spPr>
          <a:xfrm>
            <a:off x="948285" y="2771833"/>
            <a:ext cx="9995310" cy="3014400"/>
          </a:xfrm>
          <a:prstGeom prst="rect">
            <a:avLst/>
          </a:prstGeom>
          <a:noFill/>
          <a:ln>
            <a:noFill/>
          </a:ln>
        </p:spPr>
        <p:txBody>
          <a:bodyPr spcFirstLastPara="1" wrap="square" lIns="91425" tIns="91425" rIns="91425" bIns="91425" anchor="t" anchorCtr="0">
            <a:noAutofit/>
          </a:bodyPr>
          <a:lstStyle>
            <a:lvl1pPr marL="594360" lvl="0" indent="-404495" algn="l">
              <a:lnSpc>
                <a:spcPct val="115000"/>
              </a:lnSpc>
              <a:spcBef>
                <a:spcPts val="0"/>
              </a:spcBef>
              <a:spcAft>
                <a:spcPts val="0"/>
              </a:spcAft>
              <a:buSzPts val="1300"/>
              <a:buChar char="●"/>
            </a:lvl1pPr>
            <a:lvl2pPr marL="1188720" lvl="1" indent="-387985" algn="l">
              <a:lnSpc>
                <a:spcPct val="115000"/>
              </a:lnSpc>
              <a:spcBef>
                <a:spcPts val="2080"/>
              </a:spcBef>
              <a:spcAft>
                <a:spcPts val="0"/>
              </a:spcAft>
              <a:buSzPts val="1100"/>
              <a:buChar char="○"/>
            </a:lvl2pPr>
            <a:lvl3pPr marL="1783080" lvl="2" indent="-387985" algn="l">
              <a:lnSpc>
                <a:spcPct val="115000"/>
              </a:lnSpc>
              <a:spcBef>
                <a:spcPts val="2080"/>
              </a:spcBef>
              <a:spcAft>
                <a:spcPts val="0"/>
              </a:spcAft>
              <a:buSzPts val="1100"/>
              <a:buChar char="■"/>
            </a:lvl3pPr>
            <a:lvl4pPr marL="2377440" lvl="3" indent="-387985" algn="l">
              <a:lnSpc>
                <a:spcPct val="115000"/>
              </a:lnSpc>
              <a:spcBef>
                <a:spcPts val="2080"/>
              </a:spcBef>
              <a:spcAft>
                <a:spcPts val="0"/>
              </a:spcAft>
              <a:buSzPts val="1100"/>
              <a:buChar char="●"/>
            </a:lvl4pPr>
            <a:lvl5pPr marL="2971800" lvl="4" indent="-387985" algn="l">
              <a:lnSpc>
                <a:spcPct val="115000"/>
              </a:lnSpc>
              <a:spcBef>
                <a:spcPts val="2080"/>
              </a:spcBef>
              <a:spcAft>
                <a:spcPts val="0"/>
              </a:spcAft>
              <a:buSzPts val="1100"/>
              <a:buChar char="○"/>
            </a:lvl5pPr>
            <a:lvl6pPr marL="3566160" lvl="5" indent="-387985" algn="l">
              <a:lnSpc>
                <a:spcPct val="115000"/>
              </a:lnSpc>
              <a:spcBef>
                <a:spcPts val="2080"/>
              </a:spcBef>
              <a:spcAft>
                <a:spcPts val="0"/>
              </a:spcAft>
              <a:buSzPts val="1100"/>
              <a:buChar char="■"/>
            </a:lvl6pPr>
            <a:lvl7pPr marL="4160520" lvl="6" indent="-387985" algn="l">
              <a:lnSpc>
                <a:spcPct val="115000"/>
              </a:lnSpc>
              <a:spcBef>
                <a:spcPts val="2080"/>
              </a:spcBef>
              <a:spcAft>
                <a:spcPts val="0"/>
              </a:spcAft>
              <a:buSzPts val="1100"/>
              <a:buChar char="●"/>
            </a:lvl7pPr>
            <a:lvl8pPr marL="4754880" lvl="7" indent="-387985" algn="l">
              <a:lnSpc>
                <a:spcPct val="115000"/>
              </a:lnSpc>
              <a:spcBef>
                <a:spcPts val="2080"/>
              </a:spcBef>
              <a:spcAft>
                <a:spcPts val="0"/>
              </a:spcAft>
              <a:buSzPts val="1100"/>
              <a:buChar char="○"/>
            </a:lvl8pPr>
            <a:lvl9pPr marL="5349240" lvl="8" indent="-387985" algn="l">
              <a:lnSpc>
                <a:spcPct val="115000"/>
              </a:lnSpc>
              <a:spcBef>
                <a:spcPts val="2080"/>
              </a:spcBef>
              <a:spcAft>
                <a:spcPts val="2080"/>
              </a:spcAft>
              <a:buSzPts val="1100"/>
              <a:buChar char="■"/>
            </a:lvl9pPr>
          </a:lstStyle>
          <a:p>
            <a:endParaRPr/>
          </a:p>
        </p:txBody>
      </p:sp>
      <p:sp>
        <p:nvSpPr>
          <p:cNvPr id="1048584" name="Google Shape;16;p24"/>
          <p:cNvSpPr txBox="1">
            <a:spLocks noGrp="1"/>
          </p:cNvSpPr>
          <p:nvPr>
            <p:ph type="sldNum" idx="12"/>
          </p:nvPr>
        </p:nvSpPr>
        <p:spPr>
          <a:xfrm>
            <a:off x="11097193" y="6333135"/>
            <a:ext cx="71331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00" b="0" i="0" u="none" strike="noStrike" cap="none">
                <a:solidFill>
                  <a:schemeClr val="accent1"/>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251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94360" y="274638"/>
            <a:ext cx="1069848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594360" y="1600201"/>
            <a:ext cx="525018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6042660" y="1600201"/>
            <a:ext cx="525018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594360" y="6356351"/>
            <a:ext cx="27736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61460" y="6356351"/>
            <a:ext cx="376428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519160" y="6356351"/>
            <a:ext cx="27736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594360" y="274638"/>
            <a:ext cx="1069848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594360" y="1535113"/>
            <a:ext cx="5252244"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594360" y="2174875"/>
            <a:ext cx="5252244"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6038533" y="1535113"/>
            <a:ext cx="525430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038533" y="2174875"/>
            <a:ext cx="525430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594360" y="6356351"/>
            <a:ext cx="27736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61460" y="6356351"/>
            <a:ext cx="376428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519160" y="6356351"/>
            <a:ext cx="27736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594360" y="274638"/>
            <a:ext cx="1069848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594360" y="6356351"/>
            <a:ext cx="27736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61460" y="6356351"/>
            <a:ext cx="376428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519160" y="6356351"/>
            <a:ext cx="27736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594360" y="6356351"/>
            <a:ext cx="27736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61460" y="6356351"/>
            <a:ext cx="376428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519160" y="6356351"/>
            <a:ext cx="27736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594361" y="273050"/>
            <a:ext cx="3910807"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647565" y="273051"/>
            <a:ext cx="6645275"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594361" y="1435101"/>
            <a:ext cx="3910807"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594360" y="6356351"/>
            <a:ext cx="27736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61460" y="6356351"/>
            <a:ext cx="376428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519160" y="6356351"/>
            <a:ext cx="27736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329974" y="4800600"/>
            <a:ext cx="713232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2329974" y="612775"/>
            <a:ext cx="7132320" cy="4114800"/>
          </a:xfrm>
          <a:prstGeom prst="rect">
            <a:avLst/>
          </a:prstGeom>
          <a:noFill/>
          <a:ln>
            <a:noFill/>
          </a:ln>
        </p:spPr>
      </p:sp>
      <p:sp>
        <p:nvSpPr>
          <p:cNvPr id="68" name="Google Shape;68;p10"/>
          <p:cNvSpPr txBox="1">
            <a:spLocks noGrp="1"/>
          </p:cNvSpPr>
          <p:nvPr>
            <p:ph type="body" idx="1"/>
          </p:nvPr>
        </p:nvSpPr>
        <p:spPr>
          <a:xfrm>
            <a:off x="2329974" y="5367338"/>
            <a:ext cx="713232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594360" y="6356351"/>
            <a:ext cx="27736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61460" y="6356351"/>
            <a:ext cx="376428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519160" y="6356351"/>
            <a:ext cx="27736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594360" y="274638"/>
            <a:ext cx="1069848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680618" y="-1486057"/>
            <a:ext cx="4525963" cy="1069848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594360" y="6356351"/>
            <a:ext cx="27736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61460" y="6356351"/>
            <a:ext cx="376428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519160" y="6356351"/>
            <a:ext cx="27736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029767" y="1863092"/>
            <a:ext cx="5851525" cy="267462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581467" y="-712469"/>
            <a:ext cx="5851525" cy="782574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594360" y="6356351"/>
            <a:ext cx="27736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61460" y="6356351"/>
            <a:ext cx="376428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519160" y="6356351"/>
            <a:ext cx="27736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94360" y="274638"/>
            <a:ext cx="1069848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594360" y="1600201"/>
            <a:ext cx="1069848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594360" y="6356351"/>
            <a:ext cx="277368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61460" y="6356351"/>
            <a:ext cx="376428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519160" y="6356351"/>
            <a:ext cx="277368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technofaq.org/posts/2020/07/the-5-peaceful-ways-that-drones-are-being-used-everyday/" TargetMode="External"/><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8" Type="http://schemas.openxmlformats.org/officeDocument/2006/relationships/image" Target="../media/image3.tmp"/><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2097152" name="Google Shape;79;p1"/>
          <p:cNvPicPr preferRelativeResize="0">
            <a:picLocks/>
          </p:cNvPicPr>
          <p:nvPr/>
        </p:nvPicPr>
        <p:blipFill rotWithShape="1">
          <a:blip r:embed="rId3">
            <a:alphaModFix/>
          </a:blip>
          <a:srcRect/>
          <a:stretch>
            <a:fillRect/>
          </a:stretch>
        </p:blipFill>
        <p:spPr>
          <a:xfrm>
            <a:off x="411346" y="4253755"/>
            <a:ext cx="1526265" cy="1505915"/>
          </a:xfrm>
          <a:prstGeom prst="rect">
            <a:avLst/>
          </a:prstGeom>
          <a:noFill/>
          <a:ln>
            <a:noFill/>
          </a:ln>
        </p:spPr>
      </p:pic>
      <p:pic>
        <p:nvPicPr>
          <p:cNvPr id="2097155" name="Picture 2097154"/>
          <p:cNvPicPr>
            <a:picLocks/>
          </p:cNvPicPr>
          <p:nvPr/>
        </p:nvPicPr>
        <p:blipFill>
          <a:blip r:embed="rId4">
            <a:duotone>
              <a:prstClr val="black"/>
              <a:schemeClr val="tx2">
                <a:tint val="45000"/>
                <a:satMod val="400000"/>
              </a:schemeClr>
            </a:duotone>
          </a:blip>
          <a:stretch>
            <a:fillRect/>
          </a:stretch>
        </p:blipFill>
        <p:spPr>
          <a:xfrm>
            <a:off x="24027" y="65177"/>
            <a:ext cx="11839144" cy="6686550"/>
          </a:xfrm>
          <a:prstGeom prst="rect">
            <a:avLst/>
          </a:prstGeom>
        </p:spPr>
      </p:pic>
      <p:sp>
        <p:nvSpPr>
          <p:cNvPr id="1048708" name="Google Shape;78;p1"/>
          <p:cNvSpPr txBox="1">
            <a:spLocks noGrp="1"/>
          </p:cNvSpPr>
          <p:nvPr>
            <p:ph type="body" idx="1"/>
          </p:nvPr>
        </p:nvSpPr>
        <p:spPr>
          <a:xfrm>
            <a:off x="189886" y="2165415"/>
            <a:ext cx="11459370" cy="4378495"/>
          </a:xfrm>
          <a:prstGeom prst="rect">
            <a:avLst/>
          </a:prstGeom>
          <a:noFill/>
          <a:ln>
            <a:noFill/>
          </a:ln>
        </p:spPr>
        <p:txBody>
          <a:bodyPr spcFirstLastPara="1" wrap="square" lIns="118853" tIns="118853" rIns="118853" bIns="118853" anchor="t" anchorCtr="0">
            <a:noAutofit/>
          </a:bodyPr>
          <a:lstStyle>
            <a:lvl1pPr marL="457200" marR="0" indent="-311150" algn="l" rtl="0">
              <a:lnSpc>
                <a:spcPct val="115000"/>
              </a:lnSpc>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indent="-298450" algn="l" rtl="0">
              <a:lnSpc>
                <a:spcPct val="115000"/>
              </a:lnSpc>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indent="-298450" algn="l" rtl="0">
              <a:lnSpc>
                <a:spcPct val="115000"/>
              </a:lnSpc>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indent="-298450" algn="l" rtl="0">
              <a:lnSpc>
                <a:spcPct val="115000"/>
              </a:lnSpc>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indent="-298450" algn="l" rtl="0">
              <a:lnSpc>
                <a:spcPct val="115000"/>
              </a:lnSpc>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indent="-298450" algn="l" rtl="0">
              <a:lnSpc>
                <a:spcPct val="115000"/>
              </a:lnSpc>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indent="-298450" algn="l" rtl="0">
              <a:lnSpc>
                <a:spcPct val="115000"/>
              </a:lnSpc>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indent="-298450" algn="l" rtl="0">
              <a:lnSpc>
                <a:spcPct val="115000"/>
              </a:lnSpc>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indent="-298450" algn="l" rtl="0">
              <a:lnSpc>
                <a:spcPct val="115000"/>
              </a:lnSpc>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r>
              <a:rPr lang="en" sz="1600" b="1" dirty="0"/>
              <a:t>A PROJECT PRESENTATION ON</a:t>
            </a:r>
          </a:p>
          <a:p>
            <a:pPr marL="0" indent="0" algn="ctr">
              <a:lnSpc>
                <a:spcPct val="100000"/>
              </a:lnSpc>
              <a:spcBef>
                <a:spcPts val="2080"/>
              </a:spcBef>
              <a:buNone/>
            </a:pPr>
            <a:r>
              <a:rPr lang="en-US" sz="2800" b="1" dirty="0">
                <a:solidFill>
                  <a:schemeClr val="accent2">
                    <a:lumMod val="50000"/>
                  </a:schemeClr>
                </a:solidFill>
                <a:latin typeface="MS UI Gothic" panose="020B0600070205080204" pitchFamily="34" charset="-128"/>
                <a:ea typeface="MS UI Gothic" panose="020B0600070205080204" pitchFamily="34" charset="-128"/>
              </a:rPr>
              <a:t>Canopy Detection and Pesticides Spraying Using Agricultural Drones</a:t>
            </a:r>
            <a:endParaRPr sz="2800" b="1" dirty="0">
              <a:solidFill>
                <a:schemeClr val="accent2">
                  <a:lumMod val="50000"/>
                </a:schemeClr>
              </a:solidFill>
              <a:latin typeface="MS UI Gothic" panose="020B0600070205080204" pitchFamily="34" charset="-128"/>
              <a:ea typeface="MS UI Gothic" panose="020B0600070205080204" pitchFamily="34" charset="-128"/>
            </a:endParaRPr>
          </a:p>
          <a:p>
            <a:pPr marL="0" indent="0" algn="ctr">
              <a:lnSpc>
                <a:spcPct val="100000"/>
              </a:lnSpc>
              <a:spcBef>
                <a:spcPts val="2080"/>
              </a:spcBef>
              <a:buNone/>
            </a:pPr>
            <a:r>
              <a:rPr lang="en" sz="1800" b="1" dirty="0"/>
              <a:t> BY</a:t>
            </a:r>
          </a:p>
          <a:p>
            <a:pPr marL="0" indent="0" algn="ctr">
              <a:lnSpc>
                <a:spcPct val="100000"/>
              </a:lnSpc>
              <a:spcBef>
                <a:spcPts val="2080"/>
              </a:spcBef>
              <a:buNone/>
            </a:pPr>
            <a:r>
              <a:rPr lang="en" sz="1800" b="1" dirty="0">
                <a:solidFill>
                  <a:schemeClr val="tx1">
                    <a:lumMod val="95000"/>
                    <a:lumOff val="5000"/>
                  </a:schemeClr>
                </a:solidFill>
              </a:rPr>
              <a:t>               </a:t>
            </a:r>
            <a:r>
              <a:rPr lang="en" sz="1800" b="1" dirty="0">
                <a:solidFill>
                  <a:schemeClr val="tx2">
                    <a:lumMod val="10000"/>
                  </a:schemeClr>
                </a:solidFill>
              </a:rPr>
              <a:t>1. SUDHIR BHAUSAHEB PAWAR</a:t>
            </a:r>
          </a:p>
          <a:p>
            <a:pPr marL="0" indent="0" algn="ctr">
              <a:lnSpc>
                <a:spcPct val="100000"/>
              </a:lnSpc>
              <a:spcBef>
                <a:spcPts val="2080"/>
              </a:spcBef>
              <a:buNone/>
            </a:pPr>
            <a:r>
              <a:rPr lang="en" sz="1800" b="1" dirty="0">
                <a:solidFill>
                  <a:schemeClr val="tx2">
                    <a:lumMod val="10000"/>
                  </a:schemeClr>
                </a:solidFill>
              </a:rPr>
              <a:t>2. YASH NILESH SHINDE</a:t>
            </a:r>
          </a:p>
          <a:p>
            <a:pPr marL="0" indent="0">
              <a:lnSpc>
                <a:spcPct val="100000"/>
              </a:lnSpc>
              <a:spcBef>
                <a:spcPts val="2080"/>
              </a:spcBef>
              <a:buNone/>
            </a:pPr>
            <a:r>
              <a:rPr lang="en" sz="1800" b="1" dirty="0">
                <a:solidFill>
                  <a:schemeClr val="tx2">
                    <a:lumMod val="10000"/>
                  </a:schemeClr>
                </a:solidFill>
              </a:rPr>
              <a:t>				            3. HRISHIKESH VINOD MORE </a:t>
            </a:r>
          </a:p>
          <a:p>
            <a:pPr marL="0" indent="0" algn="ctr">
              <a:lnSpc>
                <a:spcPct val="100000"/>
              </a:lnSpc>
              <a:spcBef>
                <a:spcPts val="2080"/>
              </a:spcBef>
              <a:buNone/>
            </a:pPr>
            <a:r>
              <a:rPr lang="en" sz="1800" b="1" dirty="0"/>
              <a:t>GUIDED BY</a:t>
            </a:r>
          </a:p>
          <a:p>
            <a:pPr marL="0" indent="0" algn="ctr">
              <a:lnSpc>
                <a:spcPct val="100000"/>
              </a:lnSpc>
              <a:spcBef>
                <a:spcPts val="2080"/>
              </a:spcBef>
              <a:buNone/>
            </a:pPr>
            <a:r>
              <a:rPr lang="en" sz="1800" b="1" dirty="0">
                <a:solidFill>
                  <a:schemeClr val="tx2">
                    <a:lumMod val="10000"/>
                  </a:schemeClr>
                </a:solidFill>
              </a:rPr>
              <a:t>Dr. Mrs. </a:t>
            </a:r>
            <a:r>
              <a:rPr lang="en-US" sz="1800" b="1" dirty="0">
                <a:solidFill>
                  <a:schemeClr val="tx2">
                    <a:lumMod val="10000"/>
                  </a:schemeClr>
                </a:solidFill>
              </a:rPr>
              <a:t>G.</a:t>
            </a:r>
            <a:r>
              <a:rPr lang="en" sz="1800" b="1" dirty="0">
                <a:solidFill>
                  <a:schemeClr val="tx2">
                    <a:lumMod val="10000"/>
                  </a:schemeClr>
                </a:solidFill>
              </a:rPr>
              <a:t> M. PHADE</a:t>
            </a:r>
            <a:r>
              <a:rPr lang="en" sz="1800" dirty="0">
                <a:solidFill>
                  <a:schemeClr val="tx2">
                    <a:lumMod val="10000"/>
                  </a:schemeClr>
                </a:solidFill>
              </a:rPr>
              <a:t> </a:t>
            </a:r>
            <a:r>
              <a:rPr lang="en" sz="1400" dirty="0">
                <a:solidFill>
                  <a:schemeClr val="tx2">
                    <a:lumMod val="10000"/>
                  </a:schemeClr>
                </a:solidFill>
              </a:rPr>
              <a:t>                                                            </a:t>
            </a:r>
          </a:p>
          <a:p>
            <a:pPr marL="0" indent="0" algn="ctr">
              <a:spcBef>
                <a:spcPts val="2080"/>
              </a:spcBef>
              <a:buNone/>
            </a:pPr>
            <a:r>
              <a:rPr lang="en" sz="1400" dirty="0"/>
              <a:t>                                                                                </a:t>
            </a:r>
          </a:p>
          <a:p>
            <a:pPr marL="0" indent="0" algn="ctr">
              <a:spcBef>
                <a:spcPts val="2080"/>
              </a:spcBef>
              <a:buNone/>
            </a:pPr>
            <a:endParaRPr lang="en" sz="1400" dirty="0"/>
          </a:p>
          <a:p>
            <a:pPr marL="0" indent="0" algn="ctr">
              <a:spcBef>
                <a:spcPts val="2080"/>
              </a:spcBef>
              <a:buNone/>
            </a:pPr>
            <a:r>
              <a:rPr lang="en" sz="1400" dirty="0"/>
              <a:t>                                                                                                                                   </a:t>
            </a:r>
          </a:p>
          <a:p>
            <a:pPr marL="0" indent="0" algn="ctr">
              <a:spcBef>
                <a:spcPts val="2080"/>
              </a:spcBef>
              <a:buNone/>
            </a:pPr>
            <a:endParaRPr lang="en" sz="1400" dirty="0"/>
          </a:p>
          <a:p>
            <a:pPr marL="0" indent="0" algn="ctr">
              <a:spcBef>
                <a:spcPts val="2080"/>
              </a:spcBef>
              <a:buNone/>
            </a:pPr>
            <a:endParaRPr lang="en" sz="1400" dirty="0"/>
          </a:p>
          <a:p>
            <a:pPr marL="0" indent="0" algn="ctr">
              <a:spcBef>
                <a:spcPts val="2080"/>
              </a:spcBef>
              <a:buNone/>
            </a:pPr>
            <a:r>
              <a:rPr lang="en" sz="1400" dirty="0"/>
              <a:t>                                                                         </a:t>
            </a:r>
          </a:p>
          <a:p>
            <a:pPr marL="0" indent="0" algn="ctr">
              <a:spcBef>
                <a:spcPts val="2080"/>
              </a:spcBef>
              <a:buNone/>
            </a:pPr>
            <a:r>
              <a:rPr lang="en" sz="1400" dirty="0"/>
              <a:t>                                                                                                                                                                                            </a:t>
            </a:r>
          </a:p>
          <a:p>
            <a:pPr marL="0" indent="0" algn="ctr">
              <a:spcBef>
                <a:spcPts val="2080"/>
              </a:spcBef>
              <a:buNone/>
            </a:pPr>
            <a:r>
              <a:rPr lang="en" sz="1400" dirty="0"/>
              <a:t>                                                                                                                            </a:t>
            </a:r>
          </a:p>
          <a:p>
            <a:pPr marL="0" indent="0" algn="ctr">
              <a:spcBef>
                <a:spcPts val="2080"/>
              </a:spcBef>
              <a:spcAft>
                <a:spcPts val="2080"/>
              </a:spcAft>
              <a:buNone/>
            </a:pPr>
            <a:r>
              <a:rPr lang="en" sz="1400" dirty="0"/>
              <a:t>                                           </a:t>
            </a:r>
          </a:p>
        </p:txBody>
      </p:sp>
      <p:sp>
        <p:nvSpPr>
          <p:cNvPr id="1048709" name="Google Shape;77;p1"/>
          <p:cNvSpPr txBox="1">
            <a:spLocks noGrp="1"/>
          </p:cNvSpPr>
          <p:nvPr>
            <p:ph type="title"/>
          </p:nvPr>
        </p:nvSpPr>
        <p:spPr>
          <a:xfrm>
            <a:off x="-24029" y="1171125"/>
            <a:ext cx="11887200" cy="1245270"/>
          </a:xfrm>
          <a:prstGeom prst="rect">
            <a:avLst/>
          </a:prstGeom>
          <a:noFill/>
          <a:ln>
            <a:noFill/>
          </a:ln>
        </p:spPr>
        <p:txBody>
          <a:bodyPr spcFirstLastPara="1" wrap="square" lIns="118853" tIns="118853" rIns="118853" bIns="118853" anchor="t" anchorCtr="0">
            <a:noAutofit/>
          </a:bodyPr>
          <a:lstStyle>
            <a:lvl1pPr marR="0" algn="l">
              <a:lnSpc>
                <a:spcPct val="100000"/>
              </a:lnSpc>
              <a:buClr>
                <a:schemeClr val="dk2"/>
              </a:buClr>
              <a:buSzPts val="2600"/>
              <a:buFont typeface="Raleway"/>
              <a:buNone/>
              <a:defRPr sz="2600">
                <a:solidFill>
                  <a:schemeClr val="dk2"/>
                </a:solidFill>
              </a:defRPr>
            </a:lvl1pPr>
            <a:lvl2pPr marR="0" algn="l">
              <a:lnSpc>
                <a:spcPct val="100000"/>
              </a:lnSpc>
              <a:buClr>
                <a:schemeClr val="dk2"/>
              </a:buClr>
              <a:buSzPts val="2600"/>
              <a:buFont typeface="Raleway"/>
              <a:buNone/>
              <a:defRPr sz="2600">
                <a:solidFill>
                  <a:schemeClr val="dk2"/>
                </a:solidFill>
              </a:defRPr>
            </a:lvl2pPr>
            <a:lvl3pPr marR="0" algn="l">
              <a:lnSpc>
                <a:spcPct val="100000"/>
              </a:lnSpc>
              <a:buClr>
                <a:schemeClr val="dk2"/>
              </a:buClr>
              <a:buSzPts val="2600"/>
              <a:buFont typeface="Raleway"/>
              <a:buNone/>
              <a:defRPr sz="2600">
                <a:solidFill>
                  <a:schemeClr val="dk2"/>
                </a:solidFill>
              </a:defRPr>
            </a:lvl3pPr>
            <a:lvl4pPr marR="0" algn="l">
              <a:lnSpc>
                <a:spcPct val="100000"/>
              </a:lnSpc>
              <a:buClr>
                <a:schemeClr val="dk2"/>
              </a:buClr>
              <a:buSzPts val="2600"/>
              <a:buFont typeface="Raleway"/>
              <a:buNone/>
              <a:defRPr sz="2600">
                <a:solidFill>
                  <a:schemeClr val="dk2"/>
                </a:solidFill>
              </a:defRPr>
            </a:lvl4pPr>
            <a:lvl5pPr marR="0" algn="l">
              <a:lnSpc>
                <a:spcPct val="100000"/>
              </a:lnSpc>
              <a:buClr>
                <a:schemeClr val="dk2"/>
              </a:buClr>
              <a:buSzPts val="2600"/>
              <a:buFont typeface="Raleway"/>
              <a:buNone/>
              <a:defRPr sz="2600">
                <a:solidFill>
                  <a:schemeClr val="dk2"/>
                </a:solidFill>
              </a:defRPr>
            </a:lvl5pPr>
            <a:lvl6pPr marR="0" algn="l">
              <a:lnSpc>
                <a:spcPct val="100000"/>
              </a:lnSpc>
              <a:buClr>
                <a:schemeClr val="dk2"/>
              </a:buClr>
              <a:buSzPts val="2600"/>
              <a:buFont typeface="Raleway"/>
              <a:buNone/>
              <a:defRPr sz="2600">
                <a:solidFill>
                  <a:schemeClr val="dk2"/>
                </a:solidFill>
              </a:defRPr>
            </a:lvl6pPr>
            <a:lvl7pPr marR="0" algn="l">
              <a:lnSpc>
                <a:spcPct val="100000"/>
              </a:lnSpc>
              <a:buClr>
                <a:schemeClr val="dk2"/>
              </a:buClr>
              <a:buSzPts val="2600"/>
              <a:buFont typeface="Raleway"/>
              <a:buNone/>
              <a:defRPr sz="2600">
                <a:solidFill>
                  <a:schemeClr val="dk2"/>
                </a:solidFill>
              </a:defRPr>
            </a:lvl7pPr>
            <a:lvl8pPr marR="0" algn="l">
              <a:lnSpc>
                <a:spcPct val="100000"/>
              </a:lnSpc>
              <a:buClr>
                <a:schemeClr val="dk2"/>
              </a:buClr>
              <a:buSzPts val="2600"/>
              <a:buFont typeface="Raleway"/>
              <a:buNone/>
              <a:defRPr sz="2600">
                <a:solidFill>
                  <a:schemeClr val="dk2"/>
                </a:solidFill>
              </a:defRPr>
            </a:lvl8pPr>
            <a:lvl9pPr marR="0" algn="l">
              <a:lnSpc>
                <a:spcPct val="100000"/>
              </a:lnSpc>
              <a:buClr>
                <a:schemeClr val="dk2"/>
              </a:buClr>
              <a:buSzPts val="2600"/>
              <a:buFont typeface="Raleway"/>
              <a:buNone/>
              <a:defRPr sz="2600">
                <a:solidFill>
                  <a:schemeClr val="dk2"/>
                </a:solidFill>
              </a:defRPr>
            </a:lvl9pPr>
          </a:lstStyle>
          <a:p>
            <a:pPr algn="ctr">
              <a:lnSpc>
                <a:spcPct val="150000"/>
              </a:lnSpc>
            </a:pPr>
            <a:r>
              <a:rPr lang="en" sz="1950" dirty="0">
                <a:solidFill>
                  <a:srgbClr val="CC0000"/>
                </a:solidFill>
                <a:latin typeface="Lato"/>
                <a:ea typeface="Lato"/>
                <a:cs typeface="Lato"/>
                <a:sym typeface="Lato"/>
              </a:rPr>
              <a:t> Department of Electronics and Telecommunication (E&amp;TC) Engineering</a:t>
            </a:r>
            <a:br>
              <a:rPr lang="en" sz="1950" dirty="0">
                <a:solidFill>
                  <a:srgbClr val="CC0000"/>
                </a:solidFill>
                <a:latin typeface="Lato"/>
                <a:ea typeface="Lato"/>
                <a:cs typeface="Lato"/>
                <a:sym typeface="Lato"/>
              </a:rPr>
            </a:br>
            <a:r>
              <a:rPr lang="en" sz="1950" dirty="0">
                <a:solidFill>
                  <a:srgbClr val="CC0000"/>
                </a:solidFill>
                <a:latin typeface="Lato"/>
                <a:ea typeface="Lato"/>
                <a:cs typeface="Lato"/>
                <a:sym typeface="Lato"/>
              </a:rPr>
              <a:t>Academic Year 202</a:t>
            </a:r>
            <a:r>
              <a:rPr lang="en-US" sz="1950" dirty="0">
                <a:solidFill>
                  <a:srgbClr val="CC0000"/>
                </a:solidFill>
                <a:latin typeface="Lato"/>
                <a:ea typeface="Lato"/>
                <a:cs typeface="Lato"/>
                <a:sym typeface="Lato"/>
              </a:rPr>
              <a:t>1-</a:t>
            </a:r>
            <a:r>
              <a:rPr lang="en" sz="1950" dirty="0">
                <a:solidFill>
                  <a:srgbClr val="CC0000"/>
                </a:solidFill>
                <a:latin typeface="Lato"/>
                <a:ea typeface="Lato"/>
                <a:cs typeface="Lato"/>
                <a:sym typeface="Lato"/>
              </a:rPr>
              <a:t>2</a:t>
            </a:r>
            <a:r>
              <a:rPr lang="en-US" sz="1950" dirty="0">
                <a:solidFill>
                  <a:srgbClr val="CC0000"/>
                </a:solidFill>
                <a:latin typeface="Lato"/>
                <a:ea typeface="Lato"/>
                <a:cs typeface="Lato"/>
                <a:sym typeface="Lato"/>
              </a:rPr>
              <a:t>2</a:t>
            </a:r>
            <a:endParaRPr sz="2990" dirty="0">
              <a:solidFill>
                <a:srgbClr val="CC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FDFAE8"/>
        </a:solidFill>
        <a:effectLst/>
      </p:bgPr>
    </p:bg>
    <p:spTree>
      <p:nvGrpSpPr>
        <p:cNvPr id="1" name="Shape 101"/>
        <p:cNvGrpSpPr/>
        <p:nvPr/>
      </p:nvGrpSpPr>
      <p:grpSpPr>
        <a:xfrm>
          <a:off x="0" y="0"/>
          <a:ext cx="0" cy="0"/>
          <a:chOff x="0" y="0"/>
          <a:chExt cx="0" cy="0"/>
        </a:xfrm>
      </p:grpSpPr>
      <p:sp>
        <p:nvSpPr>
          <p:cNvPr id="1048597" name="Google Shape;102;p4"/>
          <p:cNvSpPr txBox="1">
            <a:spLocks noGrp="1"/>
          </p:cNvSpPr>
          <p:nvPr>
            <p:ph type="title"/>
          </p:nvPr>
        </p:nvSpPr>
        <p:spPr>
          <a:xfrm>
            <a:off x="123289" y="0"/>
            <a:ext cx="9995310" cy="695760"/>
          </a:xfrm>
          <a:prstGeom prst="rect">
            <a:avLst/>
          </a:prstGeom>
          <a:noFill/>
          <a:ln>
            <a:noFill/>
          </a:ln>
        </p:spPr>
        <p:txBody>
          <a:bodyPr spcFirstLastPara="1" wrap="square" lIns="118853" tIns="118853" rIns="118853" bIns="118853" anchor="t" anchorCtr="0">
            <a:noAutofit/>
          </a:bodyPr>
          <a:lstStyle/>
          <a:p>
            <a:r>
              <a:rPr lang="en" sz="3200" b="1" dirty="0">
                <a:latin typeface="Arial Rounded MT Bold" panose="020F0704030504030204" pitchFamily="34" charset="0"/>
              </a:rPr>
              <a:t>FLOWCHART</a:t>
            </a:r>
          </a:p>
        </p:txBody>
      </p:sp>
      <p:sp>
        <p:nvSpPr>
          <p:cNvPr id="1048599" name="Google Shape;104;p4"/>
          <p:cNvSpPr txBox="1"/>
          <p:nvPr/>
        </p:nvSpPr>
        <p:spPr>
          <a:xfrm>
            <a:off x="5943600" y="838259"/>
            <a:ext cx="5002530" cy="695761"/>
          </a:xfrm>
          <a:prstGeom prst="rect">
            <a:avLst/>
          </a:prstGeom>
          <a:noFill/>
          <a:ln>
            <a:noFill/>
          </a:ln>
        </p:spPr>
        <p:txBody>
          <a:bodyPr spcFirstLastPara="1" wrap="square" lIns="118853" tIns="118853" rIns="118853" bIns="118853" anchor="t" anchorCtr="0">
            <a:noAutofit/>
          </a:bodyPr>
          <a:lstStyle/>
          <a:p>
            <a:pPr marL="156845" algn="ctr">
              <a:lnSpc>
                <a:spcPct val="150000"/>
              </a:lnSpc>
              <a:buClr>
                <a:schemeClr val="accent1"/>
              </a:buClr>
              <a:buSzPts val="1700"/>
            </a:pPr>
            <a:endParaRPr sz="1800"/>
          </a:p>
        </p:txBody>
      </p:sp>
      <p:pic>
        <p:nvPicPr>
          <p:cNvPr id="1026" name="Picture 2">
            <a:extLst>
              <a:ext uri="{FF2B5EF4-FFF2-40B4-BE49-F238E27FC236}">
                <a16:creationId xmlns:a16="http://schemas.microsoft.com/office/drawing/2014/main" id="{A5D69FEB-5C7B-4FF5-A26E-A575FB0E27BB}"/>
              </a:ext>
            </a:extLst>
          </p:cNvPr>
          <p:cNvPicPr>
            <a:picLocks noChangeAspect="1" noChangeArrowheads="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colorTemperature colorTemp="8785"/>
                    </a14:imgEffect>
                    <a14:imgEffect>
                      <a14:saturation sat="98000"/>
                    </a14:imgEffect>
                  </a14:imgLayer>
                </a14:imgProps>
              </a:ext>
              <a:ext uri="{28A0092B-C50C-407E-A947-70E740481C1C}">
                <a14:useLocalDpi xmlns:a14="http://schemas.microsoft.com/office/drawing/2010/main" val="0"/>
              </a:ext>
            </a:extLst>
          </a:blip>
          <a:srcRect/>
          <a:stretch>
            <a:fillRect/>
          </a:stretch>
        </p:blipFill>
        <p:spPr bwMode="auto">
          <a:xfrm>
            <a:off x="3252306" y="403862"/>
            <a:ext cx="5948038" cy="6107986"/>
          </a:xfrm>
          <a:prstGeom prst="rect">
            <a:avLst/>
          </a:prstGeom>
          <a:noFill/>
        </p:spPr>
      </p:pic>
    </p:spTree>
    <p:extLst>
      <p:ext uri="{BB962C8B-B14F-4D97-AF65-F5344CB8AC3E}">
        <p14:creationId xmlns:p14="http://schemas.microsoft.com/office/powerpoint/2010/main" val="293748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48597" name="Google Shape;102;p4"/>
          <p:cNvSpPr txBox="1">
            <a:spLocks noGrp="1"/>
          </p:cNvSpPr>
          <p:nvPr>
            <p:ph type="title"/>
          </p:nvPr>
        </p:nvSpPr>
        <p:spPr>
          <a:xfrm>
            <a:off x="0" y="7363"/>
            <a:ext cx="9995310" cy="695760"/>
          </a:xfrm>
          <a:prstGeom prst="rect">
            <a:avLst/>
          </a:prstGeom>
          <a:noFill/>
          <a:ln>
            <a:noFill/>
          </a:ln>
        </p:spPr>
        <p:txBody>
          <a:bodyPr spcFirstLastPara="1" wrap="square" lIns="118853" tIns="118853" rIns="118853" bIns="118853" anchor="t" anchorCtr="0">
            <a:noAutofit/>
          </a:bodyPr>
          <a:lstStyle/>
          <a:p>
            <a:r>
              <a:rPr lang="en" sz="3200" b="1" dirty="0">
                <a:latin typeface="Arial Rounded MT Bold" panose="020F0704030504030204" pitchFamily="34" charset="0"/>
              </a:rPr>
              <a:t>METHODOLOGY</a:t>
            </a:r>
          </a:p>
        </p:txBody>
      </p:sp>
      <p:sp>
        <p:nvSpPr>
          <p:cNvPr id="1048599" name="Google Shape;104;p4"/>
          <p:cNvSpPr txBox="1"/>
          <p:nvPr/>
        </p:nvSpPr>
        <p:spPr>
          <a:xfrm>
            <a:off x="5943600" y="838259"/>
            <a:ext cx="5002530" cy="695761"/>
          </a:xfrm>
          <a:prstGeom prst="rect">
            <a:avLst/>
          </a:prstGeom>
          <a:noFill/>
          <a:ln>
            <a:noFill/>
          </a:ln>
        </p:spPr>
        <p:txBody>
          <a:bodyPr spcFirstLastPara="1" wrap="square" lIns="118853" tIns="118853" rIns="118853" bIns="118853" anchor="t" anchorCtr="0">
            <a:noAutofit/>
          </a:bodyPr>
          <a:lstStyle/>
          <a:p>
            <a:pPr marL="156845" algn="ctr">
              <a:lnSpc>
                <a:spcPct val="150000"/>
              </a:lnSpc>
              <a:buClr>
                <a:schemeClr val="accent1"/>
              </a:buClr>
              <a:buSzPts val="1700"/>
            </a:pPr>
            <a:endParaRPr sz="1800"/>
          </a:p>
        </p:txBody>
      </p:sp>
      <p:sp>
        <p:nvSpPr>
          <p:cNvPr id="3" name="TextBox 2">
            <a:extLst>
              <a:ext uri="{FF2B5EF4-FFF2-40B4-BE49-F238E27FC236}">
                <a16:creationId xmlns:a16="http://schemas.microsoft.com/office/drawing/2014/main" id="{94FC474E-0998-4090-A575-41974761F4FA}"/>
              </a:ext>
            </a:extLst>
          </p:cNvPr>
          <p:cNvSpPr txBox="1"/>
          <p:nvPr/>
        </p:nvSpPr>
        <p:spPr>
          <a:xfrm>
            <a:off x="215758" y="939560"/>
            <a:ext cx="12101494" cy="6129307"/>
          </a:xfrm>
          <a:prstGeom prst="rect">
            <a:avLst/>
          </a:prstGeom>
          <a:noFill/>
        </p:spPr>
        <p:txBody>
          <a:bodyPr wrap="square" rtlCol="0">
            <a:spAutoFit/>
          </a:bodyPr>
          <a:lstStyle/>
          <a:p>
            <a:pPr>
              <a:lnSpc>
                <a:spcPct val="150000"/>
              </a:lnSpc>
            </a:pPr>
            <a:r>
              <a:rPr lang="en-US" sz="2800" b="1" dirty="0">
                <a:solidFill>
                  <a:schemeClr val="accent2">
                    <a:lumMod val="75000"/>
                  </a:schemeClr>
                </a:solidFill>
                <a:latin typeface="Arial Rounded MT Bold" panose="020F0704030504030204" pitchFamily="34" charset="0"/>
              </a:rPr>
              <a:t>RASPBERRY PI </a:t>
            </a:r>
            <a:r>
              <a:rPr lang="en-US" sz="2800" dirty="0">
                <a:solidFill>
                  <a:schemeClr val="accent2">
                    <a:lumMod val="75000"/>
                  </a:schemeClr>
                </a:solidFill>
              </a:rPr>
              <a:t>:-</a:t>
            </a:r>
          </a:p>
          <a:p>
            <a:pPr>
              <a:lnSpc>
                <a:spcPct val="150000"/>
              </a:lnSpc>
            </a:pPr>
            <a:r>
              <a:rPr lang="en-US" sz="2000" dirty="0">
                <a:latin typeface="MS UI Gothic" panose="020B0600070205080204" pitchFamily="34" charset="-128"/>
                <a:ea typeface="MS UI Gothic" panose="020B0600070205080204" pitchFamily="34" charset="-128"/>
              </a:rPr>
              <a:t>	</a:t>
            </a:r>
            <a:r>
              <a:rPr lang="en-US" sz="2400" dirty="0">
                <a:latin typeface="MS UI Gothic" panose="020B0600070205080204" pitchFamily="34" charset="-128"/>
                <a:ea typeface="MS UI Gothic" panose="020B0600070205080204" pitchFamily="34" charset="-128"/>
              </a:rPr>
              <a:t>It look like a credit card but it perform as a mini computer .it used for many things that desktop PC does like video word processing, </a:t>
            </a:r>
          </a:p>
          <a:p>
            <a:pPr>
              <a:lnSpc>
                <a:spcPct val="150000"/>
              </a:lnSpc>
            </a:pPr>
            <a:r>
              <a:rPr lang="en-US" sz="2400" dirty="0">
                <a:latin typeface="MS UI Gothic" panose="020B0600070205080204" pitchFamily="34" charset="-128"/>
                <a:ea typeface="MS UI Gothic" panose="020B0600070205080204" pitchFamily="34" charset="-128"/>
              </a:rPr>
              <a:t>spread sheets, home automation server, </a:t>
            </a:r>
          </a:p>
          <a:p>
            <a:pPr>
              <a:lnSpc>
                <a:spcPct val="150000"/>
              </a:lnSpc>
            </a:pPr>
            <a:r>
              <a:rPr lang="en-US" sz="2400" dirty="0">
                <a:latin typeface="MS UI Gothic" panose="020B0600070205080204" pitchFamily="34" charset="-128"/>
                <a:ea typeface="MS UI Gothic" panose="020B0600070205080204" pitchFamily="34" charset="-128"/>
              </a:rPr>
              <a:t>parent detectors to weather stations, </a:t>
            </a:r>
          </a:p>
          <a:p>
            <a:pPr>
              <a:lnSpc>
                <a:spcPct val="150000"/>
              </a:lnSpc>
            </a:pPr>
            <a:r>
              <a:rPr lang="en-US" sz="2400" dirty="0">
                <a:latin typeface="MS UI Gothic" panose="020B0600070205080204" pitchFamily="34" charset="-128"/>
                <a:ea typeface="MS UI Gothic" panose="020B0600070205080204" pitchFamily="34" charset="-128"/>
              </a:rPr>
              <a:t>tweeting houses of birds with IR cameras etc. </a:t>
            </a:r>
          </a:p>
          <a:p>
            <a:pPr>
              <a:lnSpc>
                <a:spcPct val="150000"/>
              </a:lnSpc>
            </a:pPr>
            <a:endParaRPr lang="en-US" sz="2400" dirty="0">
              <a:latin typeface="MS UI Gothic" panose="020B0600070205080204" pitchFamily="34" charset="-128"/>
              <a:ea typeface="MS UI Gothic" panose="020B0600070205080204" pitchFamily="34" charset="-128"/>
            </a:endParaRPr>
          </a:p>
          <a:p>
            <a:pPr>
              <a:lnSpc>
                <a:spcPct val="150000"/>
              </a:lnSpc>
            </a:pPr>
            <a:endParaRPr lang="en-US" sz="2400" dirty="0">
              <a:latin typeface="MS UI Gothic" panose="020B0600070205080204" pitchFamily="34" charset="-128"/>
              <a:ea typeface="MS UI Gothic" panose="020B0600070205080204" pitchFamily="34" charset="-128"/>
            </a:endParaRPr>
          </a:p>
          <a:p>
            <a:pPr>
              <a:lnSpc>
                <a:spcPct val="150000"/>
              </a:lnSpc>
            </a:pPr>
            <a:r>
              <a:rPr lang="en-US" sz="2400" dirty="0">
                <a:latin typeface="MS UI Gothic" panose="020B0600070205080204" pitchFamily="34" charset="-128"/>
                <a:ea typeface="MS UI Gothic" panose="020B0600070205080204" pitchFamily="34" charset="-128"/>
              </a:rPr>
              <a:t>After installing the Raspbian OS we can get the Raspberry pi desktop as shown in the fig</a:t>
            </a:r>
          </a:p>
          <a:p>
            <a:pPr>
              <a:lnSpc>
                <a:spcPct val="150000"/>
              </a:lnSpc>
            </a:pPr>
            <a:r>
              <a:rPr lang="en-US" sz="2400" dirty="0">
                <a:latin typeface="MS UI Gothic" panose="020B0600070205080204" pitchFamily="34" charset="-128"/>
                <a:ea typeface="MS UI Gothic" panose="020B0600070205080204" pitchFamily="34" charset="-128"/>
              </a:rPr>
              <a:t>which is similar to our normal computer desktop.</a:t>
            </a:r>
          </a:p>
          <a:p>
            <a:pPr>
              <a:lnSpc>
                <a:spcPct val="150000"/>
              </a:lnSpc>
            </a:pPr>
            <a:endParaRPr lang="en-IN" sz="2000" dirty="0"/>
          </a:p>
        </p:txBody>
      </p:sp>
      <p:pic>
        <p:nvPicPr>
          <p:cNvPr id="5" name="Picture 4">
            <a:extLst>
              <a:ext uri="{FF2B5EF4-FFF2-40B4-BE49-F238E27FC236}">
                <a16:creationId xmlns:a16="http://schemas.microsoft.com/office/drawing/2014/main" id="{4404DF49-9950-4D57-BA54-646946152B4C}"/>
              </a:ext>
            </a:extLst>
          </p:cNvPr>
          <p:cNvPicPr>
            <a:picLocks noChangeAspect="1"/>
          </p:cNvPicPr>
          <p:nvPr/>
        </p:nvPicPr>
        <p:blipFill>
          <a:blip r:embed="rId3"/>
          <a:stretch>
            <a:fillRect/>
          </a:stretch>
        </p:blipFill>
        <p:spPr>
          <a:xfrm>
            <a:off x="6563725" y="2570257"/>
            <a:ext cx="5323475" cy="2641880"/>
          </a:xfrm>
          <a:prstGeom prst="rect">
            <a:avLst/>
          </a:prstGeom>
        </p:spPr>
      </p:pic>
    </p:spTree>
    <p:extLst>
      <p:ext uri="{BB962C8B-B14F-4D97-AF65-F5344CB8AC3E}">
        <p14:creationId xmlns:p14="http://schemas.microsoft.com/office/powerpoint/2010/main" val="1801051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48597" name="Google Shape;102;p4"/>
          <p:cNvSpPr txBox="1">
            <a:spLocks noGrp="1"/>
          </p:cNvSpPr>
          <p:nvPr>
            <p:ph type="title"/>
          </p:nvPr>
        </p:nvSpPr>
        <p:spPr>
          <a:xfrm>
            <a:off x="82193" y="41595"/>
            <a:ext cx="9995310" cy="695760"/>
          </a:xfrm>
          <a:prstGeom prst="rect">
            <a:avLst/>
          </a:prstGeom>
          <a:noFill/>
          <a:ln>
            <a:noFill/>
          </a:ln>
        </p:spPr>
        <p:txBody>
          <a:bodyPr spcFirstLastPara="1" wrap="square" lIns="118853" tIns="118853" rIns="118853" bIns="118853" anchor="t" anchorCtr="0">
            <a:noAutofit/>
          </a:bodyPr>
          <a:lstStyle/>
          <a:p>
            <a:r>
              <a:rPr lang="en" sz="3200" b="1" dirty="0">
                <a:latin typeface="Arial Rounded MT Bold" panose="020F0704030504030204" pitchFamily="34" charset="0"/>
              </a:rPr>
              <a:t>METHODOLOGY</a:t>
            </a:r>
          </a:p>
        </p:txBody>
      </p:sp>
      <p:sp>
        <p:nvSpPr>
          <p:cNvPr id="1048599" name="Google Shape;104;p4"/>
          <p:cNvSpPr txBox="1"/>
          <p:nvPr/>
        </p:nvSpPr>
        <p:spPr>
          <a:xfrm>
            <a:off x="5943600" y="838259"/>
            <a:ext cx="5002530" cy="695761"/>
          </a:xfrm>
          <a:prstGeom prst="rect">
            <a:avLst/>
          </a:prstGeom>
          <a:noFill/>
          <a:ln>
            <a:noFill/>
          </a:ln>
        </p:spPr>
        <p:txBody>
          <a:bodyPr spcFirstLastPara="1" wrap="square" lIns="118853" tIns="118853" rIns="118853" bIns="118853" anchor="t" anchorCtr="0">
            <a:noAutofit/>
          </a:bodyPr>
          <a:lstStyle/>
          <a:p>
            <a:pPr marL="156845" algn="ctr">
              <a:lnSpc>
                <a:spcPct val="150000"/>
              </a:lnSpc>
              <a:buClr>
                <a:schemeClr val="accent1"/>
              </a:buClr>
              <a:buSzPts val="1700"/>
            </a:pPr>
            <a:endParaRPr sz="1800"/>
          </a:p>
        </p:txBody>
      </p:sp>
      <p:sp>
        <p:nvSpPr>
          <p:cNvPr id="3" name="TextBox 2">
            <a:extLst>
              <a:ext uri="{FF2B5EF4-FFF2-40B4-BE49-F238E27FC236}">
                <a16:creationId xmlns:a16="http://schemas.microsoft.com/office/drawing/2014/main" id="{94FC474E-0998-4090-A575-41974761F4FA}"/>
              </a:ext>
            </a:extLst>
          </p:cNvPr>
          <p:cNvSpPr txBox="1"/>
          <p:nvPr/>
        </p:nvSpPr>
        <p:spPr>
          <a:xfrm>
            <a:off x="215757" y="737355"/>
            <a:ext cx="11805007" cy="8468409"/>
          </a:xfrm>
          <a:prstGeom prst="rect">
            <a:avLst/>
          </a:prstGeom>
          <a:noFill/>
        </p:spPr>
        <p:txBody>
          <a:bodyPr wrap="square" rtlCol="0">
            <a:spAutoFit/>
          </a:bodyPr>
          <a:lstStyle/>
          <a:p>
            <a:pPr>
              <a:lnSpc>
                <a:spcPct val="200000"/>
              </a:lnSpc>
            </a:pPr>
            <a:r>
              <a:rPr lang="en-US" sz="2800" dirty="0">
                <a:solidFill>
                  <a:schemeClr val="accent2">
                    <a:lumMod val="75000"/>
                  </a:schemeClr>
                </a:solidFill>
                <a:latin typeface="Arial Rounded MT Bold" panose="020F0704030504030204" pitchFamily="34" charset="0"/>
              </a:rPr>
              <a:t>Spraying Mechanism </a:t>
            </a:r>
            <a:r>
              <a:rPr lang="en-US" sz="2800" dirty="0">
                <a:solidFill>
                  <a:schemeClr val="accent2">
                    <a:lumMod val="75000"/>
                  </a:schemeClr>
                </a:solidFill>
              </a:rPr>
              <a:t>:-</a:t>
            </a:r>
            <a:endParaRPr lang="en-US" sz="1800" dirty="0">
              <a:solidFill>
                <a:schemeClr val="accent2">
                  <a:lumMod val="75000"/>
                </a:schemeClr>
              </a:solidFill>
            </a:endParaRPr>
          </a:p>
          <a:p>
            <a:pPr>
              <a:lnSpc>
                <a:spcPct val="150000"/>
              </a:lnSpc>
            </a:pPr>
            <a:r>
              <a:rPr lang="en-US" sz="2400" dirty="0">
                <a:solidFill>
                  <a:schemeClr val="bg2">
                    <a:lumMod val="50000"/>
                  </a:schemeClr>
                </a:solidFill>
                <a:latin typeface="MS UI Gothic" panose="020B0600070205080204" pitchFamily="34" charset="-128"/>
                <a:ea typeface="MS UI Gothic" panose="020B0600070205080204" pitchFamily="34" charset="-128"/>
              </a:rPr>
              <a:t>	There are a lot of plant protection products exist today. Main pesticides that used in precision agriculture are:</a:t>
            </a:r>
          </a:p>
          <a:p>
            <a:pPr>
              <a:lnSpc>
                <a:spcPct val="150000"/>
              </a:lnSpc>
              <a:buClr>
                <a:schemeClr val="accent6">
                  <a:lumMod val="50000"/>
                </a:schemeClr>
              </a:buClr>
            </a:pPr>
            <a:r>
              <a:rPr lang="en-US" sz="2400" dirty="0">
                <a:solidFill>
                  <a:schemeClr val="bg2">
                    <a:lumMod val="50000"/>
                  </a:schemeClr>
                </a:solidFill>
                <a:latin typeface="MS UI Gothic" panose="020B0600070205080204" pitchFamily="34" charset="-128"/>
                <a:ea typeface="MS UI Gothic" panose="020B0600070205080204" pitchFamily="34" charset="-128"/>
              </a:rPr>
              <a:t>              </a:t>
            </a:r>
            <a:r>
              <a:rPr lang="en-US" sz="2400" dirty="0">
                <a:solidFill>
                  <a:schemeClr val="accent2"/>
                </a:solidFill>
                <a:latin typeface="MS UI Gothic" panose="020B0600070205080204" pitchFamily="34" charset="-128"/>
                <a:ea typeface="MS UI Gothic" panose="020B0600070205080204" pitchFamily="34" charset="-128"/>
              </a:rPr>
              <a:t>1) </a:t>
            </a:r>
            <a:r>
              <a:rPr lang="en-US" sz="2400" dirty="0">
                <a:solidFill>
                  <a:schemeClr val="bg2">
                    <a:lumMod val="50000"/>
                  </a:schemeClr>
                </a:solidFill>
                <a:latin typeface="MS UI Gothic" panose="020B0600070205080204" pitchFamily="34" charset="-128"/>
                <a:ea typeface="MS UI Gothic" panose="020B0600070205080204" pitchFamily="34" charset="-128"/>
              </a:rPr>
              <a:t>Insecticides</a:t>
            </a:r>
          </a:p>
          <a:p>
            <a:pPr>
              <a:lnSpc>
                <a:spcPct val="150000"/>
              </a:lnSpc>
              <a:buClr>
                <a:schemeClr val="accent6">
                  <a:lumMod val="50000"/>
                </a:schemeClr>
              </a:buClr>
            </a:pPr>
            <a:r>
              <a:rPr lang="en-US" sz="2400" dirty="0">
                <a:solidFill>
                  <a:schemeClr val="bg2">
                    <a:lumMod val="50000"/>
                  </a:schemeClr>
                </a:solidFill>
                <a:latin typeface="MS UI Gothic" panose="020B0600070205080204" pitchFamily="34" charset="-128"/>
                <a:ea typeface="MS UI Gothic" panose="020B0600070205080204" pitchFamily="34" charset="-128"/>
              </a:rPr>
              <a:t>	    </a:t>
            </a:r>
            <a:r>
              <a:rPr lang="en-US" sz="2400" dirty="0">
                <a:solidFill>
                  <a:schemeClr val="accent2"/>
                </a:solidFill>
                <a:latin typeface="MS UI Gothic" panose="020B0600070205080204" pitchFamily="34" charset="-128"/>
                <a:ea typeface="MS UI Gothic" panose="020B0600070205080204" pitchFamily="34" charset="-128"/>
              </a:rPr>
              <a:t>2) </a:t>
            </a:r>
            <a:r>
              <a:rPr lang="en-US" sz="2400" dirty="0">
                <a:solidFill>
                  <a:schemeClr val="bg2">
                    <a:lumMod val="50000"/>
                  </a:schemeClr>
                </a:solidFill>
                <a:latin typeface="MS UI Gothic" panose="020B0600070205080204" pitchFamily="34" charset="-128"/>
                <a:ea typeface="MS UI Gothic" panose="020B0600070205080204" pitchFamily="34" charset="-128"/>
              </a:rPr>
              <a:t>Fungicides</a:t>
            </a:r>
          </a:p>
          <a:p>
            <a:pPr>
              <a:lnSpc>
                <a:spcPct val="150000"/>
              </a:lnSpc>
              <a:buClr>
                <a:schemeClr val="accent6">
                  <a:lumMod val="50000"/>
                </a:schemeClr>
              </a:buClr>
            </a:pPr>
            <a:r>
              <a:rPr lang="en-US" sz="2400" dirty="0">
                <a:solidFill>
                  <a:schemeClr val="bg2">
                    <a:lumMod val="50000"/>
                  </a:schemeClr>
                </a:solidFill>
                <a:latin typeface="MS UI Gothic" panose="020B0600070205080204" pitchFamily="34" charset="-128"/>
                <a:ea typeface="MS UI Gothic" panose="020B0600070205080204" pitchFamily="34" charset="-128"/>
              </a:rPr>
              <a:t>	    </a:t>
            </a:r>
            <a:r>
              <a:rPr lang="en-US" sz="2400" dirty="0">
                <a:solidFill>
                  <a:schemeClr val="accent2"/>
                </a:solidFill>
                <a:latin typeface="MS UI Gothic" panose="020B0600070205080204" pitchFamily="34" charset="-128"/>
                <a:ea typeface="MS UI Gothic" panose="020B0600070205080204" pitchFamily="34" charset="-128"/>
              </a:rPr>
              <a:t>3) </a:t>
            </a:r>
            <a:r>
              <a:rPr lang="en-US" sz="2400" dirty="0">
                <a:solidFill>
                  <a:schemeClr val="bg2">
                    <a:lumMod val="50000"/>
                  </a:schemeClr>
                </a:solidFill>
                <a:latin typeface="MS UI Gothic" panose="020B0600070205080204" pitchFamily="34" charset="-128"/>
                <a:ea typeface="MS UI Gothic" panose="020B0600070205080204" pitchFamily="34" charset="-128"/>
              </a:rPr>
              <a:t>Herbicides</a:t>
            </a:r>
          </a:p>
          <a:p>
            <a:pPr>
              <a:lnSpc>
                <a:spcPct val="150000"/>
              </a:lnSpc>
              <a:buClr>
                <a:schemeClr val="accent6">
                  <a:lumMod val="50000"/>
                </a:schemeClr>
              </a:buClr>
            </a:pPr>
            <a:r>
              <a:rPr lang="en-US" sz="2400" dirty="0">
                <a:solidFill>
                  <a:schemeClr val="bg2">
                    <a:lumMod val="50000"/>
                  </a:schemeClr>
                </a:solidFill>
                <a:latin typeface="MS UI Gothic" panose="020B0600070205080204" pitchFamily="34" charset="-128"/>
                <a:ea typeface="MS UI Gothic" panose="020B0600070205080204" pitchFamily="34" charset="-128"/>
              </a:rPr>
              <a:t>Crops spraying Drones suited ideally for </a:t>
            </a:r>
          </a:p>
          <a:p>
            <a:pPr>
              <a:lnSpc>
                <a:spcPct val="150000"/>
              </a:lnSpc>
              <a:buClr>
                <a:schemeClr val="accent6">
                  <a:lumMod val="50000"/>
                </a:schemeClr>
              </a:buClr>
            </a:pPr>
            <a:r>
              <a:rPr lang="en-US" sz="2400" dirty="0">
                <a:solidFill>
                  <a:schemeClr val="bg2">
                    <a:lumMod val="50000"/>
                  </a:schemeClr>
                </a:solidFill>
                <a:latin typeface="MS UI Gothic" panose="020B0600070205080204" pitchFamily="34" charset="-128"/>
                <a:ea typeface="MS UI Gothic" panose="020B0600070205080204" pitchFamily="34" charset="-128"/>
              </a:rPr>
              <a:t>such task, because most fields needs ultra-</a:t>
            </a:r>
          </a:p>
          <a:p>
            <a:pPr>
              <a:lnSpc>
                <a:spcPct val="150000"/>
              </a:lnSpc>
              <a:buClr>
                <a:schemeClr val="accent6">
                  <a:lumMod val="50000"/>
                </a:schemeClr>
              </a:buClr>
            </a:pPr>
            <a:r>
              <a:rPr lang="en-US" sz="2400" dirty="0">
                <a:solidFill>
                  <a:schemeClr val="bg2">
                    <a:lumMod val="50000"/>
                  </a:schemeClr>
                </a:solidFill>
                <a:latin typeface="MS UI Gothic" panose="020B0600070205080204" pitchFamily="34" charset="-128"/>
                <a:ea typeface="MS UI Gothic" panose="020B0600070205080204" pitchFamily="34" charset="-128"/>
              </a:rPr>
              <a:t>low application volumes of pesticides per hectare, only on some specific zones of a field and only at some specific time.</a:t>
            </a:r>
          </a:p>
          <a:p>
            <a:pPr>
              <a:lnSpc>
                <a:spcPct val="150000"/>
              </a:lnSpc>
            </a:pPr>
            <a:r>
              <a:rPr lang="en-US" sz="2000" dirty="0"/>
              <a:t>	</a:t>
            </a:r>
          </a:p>
          <a:p>
            <a:pPr>
              <a:lnSpc>
                <a:spcPct val="150000"/>
              </a:lnSpc>
            </a:pPr>
            <a:endParaRPr lang="en-US" sz="2000" dirty="0"/>
          </a:p>
          <a:p>
            <a:pPr>
              <a:lnSpc>
                <a:spcPct val="150000"/>
              </a:lnSpc>
            </a:pPr>
            <a:endParaRPr lang="en-US" sz="2000" dirty="0"/>
          </a:p>
          <a:p>
            <a:pPr>
              <a:lnSpc>
                <a:spcPct val="150000"/>
              </a:lnSpc>
            </a:pPr>
            <a:endParaRPr lang="en-US" sz="1600" dirty="0"/>
          </a:p>
          <a:p>
            <a:pPr>
              <a:lnSpc>
                <a:spcPct val="150000"/>
              </a:lnSpc>
            </a:pPr>
            <a:endParaRPr lang="en-US" sz="1600" dirty="0"/>
          </a:p>
          <a:p>
            <a:pPr>
              <a:lnSpc>
                <a:spcPct val="150000"/>
              </a:lnSpc>
            </a:pPr>
            <a:endParaRPr lang="en-IN" sz="2000" dirty="0"/>
          </a:p>
        </p:txBody>
      </p:sp>
      <p:pic>
        <p:nvPicPr>
          <p:cNvPr id="4" name="Picture 3">
            <a:extLst>
              <a:ext uri="{FF2B5EF4-FFF2-40B4-BE49-F238E27FC236}">
                <a16:creationId xmlns:a16="http://schemas.microsoft.com/office/drawing/2014/main" id="{99EDDCCB-2F06-426F-AF2D-2E7C09900FA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676326" y="2531656"/>
            <a:ext cx="5995117" cy="2838236"/>
          </a:xfrm>
          <a:prstGeom prst="rect">
            <a:avLst/>
          </a:prstGeom>
        </p:spPr>
      </p:pic>
    </p:spTree>
    <p:extLst>
      <p:ext uri="{BB962C8B-B14F-4D97-AF65-F5344CB8AC3E}">
        <p14:creationId xmlns:p14="http://schemas.microsoft.com/office/powerpoint/2010/main" val="129629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048608" name="Google Shape;121;p38"/>
          <p:cNvSpPr txBox="1">
            <a:spLocks noGrp="1"/>
          </p:cNvSpPr>
          <p:nvPr>
            <p:ph type="title"/>
          </p:nvPr>
        </p:nvSpPr>
        <p:spPr>
          <a:xfrm>
            <a:off x="0" y="475397"/>
            <a:ext cx="9995310" cy="695760"/>
          </a:xfrm>
          <a:prstGeom prst="rect">
            <a:avLst/>
          </a:prstGeom>
          <a:noFill/>
          <a:ln>
            <a:noFill/>
          </a:ln>
        </p:spPr>
        <p:txBody>
          <a:bodyPr spcFirstLastPara="1" wrap="square" lIns="118853" tIns="118853" rIns="118853" bIns="118853" anchor="t" anchorCtr="0">
            <a:noAutofit/>
          </a:bodyPr>
          <a:lstStyle/>
          <a:p>
            <a:pPr>
              <a:buClr>
                <a:srgbClr val="7030A0"/>
              </a:buClr>
            </a:pPr>
            <a:r>
              <a:rPr lang="en" sz="3640" dirty="0">
                <a:latin typeface="Arial Rounded MT Bold" panose="020F0704030504030204" pitchFamily="34" charset="0"/>
              </a:rPr>
              <a:t>Hardware/Software</a:t>
            </a:r>
          </a:p>
        </p:txBody>
      </p:sp>
      <p:sp>
        <p:nvSpPr>
          <p:cNvPr id="1048609" name="Google Shape;122;p38"/>
          <p:cNvSpPr txBox="1">
            <a:spLocks noGrp="1"/>
          </p:cNvSpPr>
          <p:nvPr>
            <p:ph type="body" idx="1"/>
          </p:nvPr>
        </p:nvSpPr>
        <p:spPr>
          <a:xfrm>
            <a:off x="1156975" y="1494168"/>
            <a:ext cx="4158496" cy="5384067"/>
          </a:xfrm>
          <a:prstGeom prst="rect">
            <a:avLst/>
          </a:prstGeom>
          <a:noFill/>
          <a:ln>
            <a:noFill/>
          </a:ln>
        </p:spPr>
        <p:txBody>
          <a:bodyPr spcFirstLastPara="1" wrap="square" lIns="118853" tIns="118853" rIns="118853" bIns="118853" anchor="t" anchorCtr="0">
            <a:noAutofit/>
          </a:bodyPr>
          <a:lstStyle/>
          <a:p>
            <a:pPr marL="156845" indent="0" algn="just">
              <a:lnSpc>
                <a:spcPct val="150000"/>
              </a:lnSpc>
              <a:buClr>
                <a:srgbClr val="7030A0"/>
              </a:buClr>
              <a:buSzPts val="1700"/>
              <a:buNone/>
            </a:pPr>
            <a:r>
              <a:rPr lang="en" sz="2800" dirty="0">
                <a:solidFill>
                  <a:schemeClr val="accent6">
                    <a:lumMod val="50000"/>
                  </a:schemeClr>
                </a:solidFill>
                <a:latin typeface="Arial Rounded MT Bold" panose="020F0704030504030204" pitchFamily="34" charset="0"/>
              </a:rPr>
              <a:t>Software :</a:t>
            </a:r>
          </a:p>
          <a:p>
            <a:pPr marL="1094105" lvl="1" indent="-342900" algn="just">
              <a:lnSpc>
                <a:spcPct val="100000"/>
              </a:lnSpc>
              <a:buClr>
                <a:srgbClr val="7030A0"/>
              </a:buClr>
              <a:buSzPts val="1700"/>
              <a:buFont typeface="Wingdings" panose="05000000000000000000" pitchFamily="2" charset="2"/>
              <a:buChar char="Ø"/>
            </a:pPr>
            <a:r>
              <a:rPr lang="en" sz="2000" dirty="0">
                <a:solidFill>
                  <a:schemeClr val="bg2">
                    <a:lumMod val="50000"/>
                  </a:schemeClr>
                </a:solidFill>
                <a:latin typeface="MS UI Gothic" panose="020B0600070205080204" pitchFamily="34" charset="-128"/>
                <a:ea typeface="MS UI Gothic" panose="020B0600070205080204" pitchFamily="34" charset="-128"/>
              </a:rPr>
              <a:t>Raspberry Pi OS</a:t>
            </a:r>
          </a:p>
          <a:p>
            <a:pPr marL="1094105" lvl="1" indent="-342900" algn="just">
              <a:lnSpc>
                <a:spcPct val="100000"/>
              </a:lnSpc>
              <a:buClr>
                <a:srgbClr val="7030A0"/>
              </a:buClr>
              <a:buSzPts val="1700"/>
              <a:buFont typeface="Wingdings" panose="05000000000000000000" pitchFamily="2" charset="2"/>
              <a:buChar char="Ø"/>
            </a:pPr>
            <a:r>
              <a:rPr lang="en" sz="2000" dirty="0">
                <a:solidFill>
                  <a:schemeClr val="bg2">
                    <a:lumMod val="50000"/>
                  </a:schemeClr>
                </a:solidFill>
                <a:latin typeface="MS UI Gothic" panose="020B0600070205080204" pitchFamily="34" charset="-128"/>
                <a:ea typeface="MS UI Gothic" panose="020B0600070205080204" pitchFamily="34" charset="-128"/>
              </a:rPr>
              <a:t>Mission Planner</a:t>
            </a:r>
          </a:p>
          <a:p>
            <a:pPr marL="1094105" lvl="1" indent="-342900" algn="just">
              <a:lnSpc>
                <a:spcPct val="100000"/>
              </a:lnSpc>
              <a:buClr>
                <a:srgbClr val="7030A0"/>
              </a:buClr>
              <a:buSzPts val="1700"/>
              <a:buFont typeface="Wingdings" panose="05000000000000000000" pitchFamily="2" charset="2"/>
              <a:buChar char="Ø"/>
            </a:pPr>
            <a:r>
              <a:rPr lang="en" sz="2000" dirty="0">
                <a:solidFill>
                  <a:schemeClr val="bg2">
                    <a:lumMod val="50000"/>
                  </a:schemeClr>
                </a:solidFill>
                <a:latin typeface="MS UI Gothic" panose="020B0600070205080204" pitchFamily="34" charset="-128"/>
                <a:ea typeface="MS UI Gothic" panose="020B0600070205080204" pitchFamily="34" charset="-128"/>
              </a:rPr>
              <a:t>Python OpenCV</a:t>
            </a:r>
          </a:p>
          <a:p>
            <a:pPr marL="156845" indent="0" algn="just">
              <a:lnSpc>
                <a:spcPct val="200000"/>
              </a:lnSpc>
              <a:buClr>
                <a:srgbClr val="7030A0"/>
              </a:buClr>
              <a:buSzPts val="1700"/>
              <a:buNone/>
            </a:pPr>
            <a:r>
              <a:rPr lang="en" sz="2800" dirty="0">
                <a:solidFill>
                  <a:schemeClr val="accent6">
                    <a:lumMod val="50000"/>
                  </a:schemeClr>
                </a:solidFill>
                <a:latin typeface="Arial Rounded MT Bold" panose="020F0704030504030204" pitchFamily="34" charset="0"/>
              </a:rPr>
              <a:t>Hardware :</a:t>
            </a:r>
          </a:p>
          <a:p>
            <a:pPr marL="1094105" lvl="1" indent="-342900" algn="just">
              <a:lnSpc>
                <a:spcPct val="100000"/>
              </a:lnSpc>
              <a:buClr>
                <a:srgbClr val="7030A0"/>
              </a:buClr>
              <a:buSzPts val="1700"/>
              <a:buFont typeface="Wingdings" panose="05000000000000000000" pitchFamily="2" charset="2"/>
              <a:buChar char="Ø"/>
            </a:pPr>
            <a:r>
              <a:rPr lang="en" sz="2000" dirty="0">
                <a:solidFill>
                  <a:schemeClr val="bg2">
                    <a:lumMod val="50000"/>
                  </a:schemeClr>
                </a:solidFill>
                <a:latin typeface="MS UI Gothic" panose="020B0600070205080204" pitchFamily="34" charset="-128"/>
                <a:ea typeface="MS UI Gothic" panose="020B0600070205080204" pitchFamily="34" charset="-128"/>
              </a:rPr>
              <a:t>Drone		</a:t>
            </a:r>
          </a:p>
          <a:p>
            <a:pPr marL="1094105" lvl="1" indent="-342900" algn="just">
              <a:lnSpc>
                <a:spcPct val="100000"/>
              </a:lnSpc>
              <a:buClr>
                <a:srgbClr val="7030A0"/>
              </a:buClr>
              <a:buSzPts val="1700"/>
              <a:buFont typeface="Wingdings" panose="05000000000000000000" pitchFamily="2" charset="2"/>
              <a:buChar char="Ø"/>
            </a:pPr>
            <a:r>
              <a:rPr lang="en" sz="2000" dirty="0">
                <a:solidFill>
                  <a:schemeClr val="bg2">
                    <a:lumMod val="50000"/>
                  </a:schemeClr>
                </a:solidFill>
                <a:latin typeface="MS UI Gothic" panose="020B0600070205080204" pitchFamily="34" charset="-128"/>
                <a:ea typeface="MS UI Gothic" panose="020B0600070205080204" pitchFamily="34" charset="-128"/>
              </a:rPr>
              <a:t>Raspberry Pi</a:t>
            </a:r>
          </a:p>
          <a:p>
            <a:pPr marL="1094105" lvl="1" indent="-342900" algn="just">
              <a:lnSpc>
                <a:spcPct val="100000"/>
              </a:lnSpc>
              <a:buClr>
                <a:srgbClr val="7030A0"/>
              </a:buClr>
              <a:buSzPts val="1700"/>
              <a:buFont typeface="Wingdings" panose="05000000000000000000" pitchFamily="2" charset="2"/>
              <a:buChar char="Ø"/>
            </a:pPr>
            <a:r>
              <a:rPr lang="en" sz="2000" dirty="0">
                <a:solidFill>
                  <a:schemeClr val="bg2">
                    <a:lumMod val="50000"/>
                  </a:schemeClr>
                </a:solidFill>
                <a:latin typeface="MS UI Gothic" panose="020B0600070205080204" pitchFamily="34" charset="-128"/>
                <a:ea typeface="MS UI Gothic" panose="020B0600070205080204" pitchFamily="34" charset="-128"/>
              </a:rPr>
              <a:t>Pump	</a:t>
            </a:r>
          </a:p>
          <a:p>
            <a:pPr marL="156845" indent="0" algn="ctr">
              <a:lnSpc>
                <a:spcPct val="150000"/>
              </a:lnSpc>
              <a:buClr>
                <a:srgbClr val="7030A0"/>
              </a:buClr>
              <a:buSzPts val="1700"/>
              <a:buNone/>
            </a:pPr>
            <a:r>
              <a:rPr lang="en" sz="2400" dirty="0">
                <a:latin typeface="Arial Rounded MT Bold" panose="020F0704030504030204" pitchFamily="34" charset="0"/>
              </a:rPr>
              <a:t> </a:t>
            </a:r>
          </a:p>
        </p:txBody>
      </p:sp>
      <p:sp>
        <p:nvSpPr>
          <p:cNvPr id="1048610" name="Google Shape;123;p38"/>
          <p:cNvSpPr txBox="1"/>
          <p:nvPr/>
        </p:nvSpPr>
        <p:spPr>
          <a:xfrm>
            <a:off x="6571730" y="1336768"/>
            <a:ext cx="5002530" cy="695761"/>
          </a:xfrm>
          <a:prstGeom prst="rect">
            <a:avLst/>
          </a:prstGeom>
          <a:noFill/>
          <a:ln>
            <a:noFill/>
          </a:ln>
        </p:spPr>
        <p:txBody>
          <a:bodyPr spcFirstLastPara="1" wrap="square" lIns="118853" tIns="118853" rIns="118853" bIns="118853" anchor="t" anchorCtr="0">
            <a:noAutofit/>
          </a:bodyPr>
          <a:lstStyle/>
          <a:p>
            <a:pPr marL="499745" indent="-342900" algn="ctr">
              <a:lnSpc>
                <a:spcPct val="150000"/>
              </a:lnSpc>
              <a:buClr>
                <a:srgbClr val="7030A0"/>
              </a:buClr>
              <a:buSzPts val="1700"/>
              <a:buFont typeface="Wingdings" panose="05000000000000000000" pitchFamily="2" charset="2"/>
              <a:buChar char="Ø"/>
            </a:pPr>
            <a:endParaRPr sz="1820"/>
          </a:p>
        </p:txBody>
      </p:sp>
      <p:sp>
        <p:nvSpPr>
          <p:cNvPr id="2" name="TextBox 1">
            <a:extLst>
              <a:ext uri="{FF2B5EF4-FFF2-40B4-BE49-F238E27FC236}">
                <a16:creationId xmlns:a16="http://schemas.microsoft.com/office/drawing/2014/main" id="{9031B21F-71DB-4732-889E-538FAC6FAB2F}"/>
              </a:ext>
            </a:extLst>
          </p:cNvPr>
          <p:cNvSpPr txBox="1"/>
          <p:nvPr/>
        </p:nvSpPr>
        <p:spPr>
          <a:xfrm>
            <a:off x="3914453" y="4723799"/>
            <a:ext cx="7746715" cy="2154436"/>
          </a:xfrm>
          <a:prstGeom prst="rect">
            <a:avLst/>
          </a:prstGeom>
          <a:noFill/>
        </p:spPr>
        <p:txBody>
          <a:bodyPr wrap="square" rtlCol="0">
            <a:spAutoFit/>
          </a:bodyPr>
          <a:lstStyle/>
          <a:p>
            <a:pPr marL="1094105" lvl="1" indent="-342900" algn="just">
              <a:lnSpc>
                <a:spcPct val="200000"/>
              </a:lnSpc>
              <a:buClr>
                <a:srgbClr val="7030A0"/>
              </a:buClr>
              <a:buSzPts val="1700"/>
              <a:buFont typeface="Wingdings" panose="05000000000000000000" pitchFamily="2" charset="2"/>
              <a:buChar char="Ø"/>
            </a:pPr>
            <a:r>
              <a:rPr lang="en" sz="2000" dirty="0">
                <a:solidFill>
                  <a:schemeClr val="bg2">
                    <a:lumMod val="50000"/>
                  </a:schemeClr>
                </a:solidFill>
                <a:latin typeface="MS UI Gothic" panose="020B0600070205080204" pitchFamily="34" charset="-128"/>
                <a:ea typeface="MS UI Gothic" panose="020B0600070205080204" pitchFamily="34" charset="-128"/>
              </a:rPr>
              <a:t>Water Sprinkler		</a:t>
            </a:r>
          </a:p>
          <a:p>
            <a:pPr marL="1094105" lvl="1" indent="-342900" algn="just">
              <a:lnSpc>
                <a:spcPct val="200000"/>
              </a:lnSpc>
              <a:buClr>
                <a:srgbClr val="7030A0"/>
              </a:buClr>
              <a:buSzPts val="1700"/>
              <a:buFont typeface="Wingdings" panose="05000000000000000000" pitchFamily="2" charset="2"/>
              <a:buChar char="Ø"/>
            </a:pPr>
            <a:r>
              <a:rPr lang="en" sz="2000" dirty="0">
                <a:solidFill>
                  <a:schemeClr val="bg2">
                    <a:lumMod val="50000"/>
                  </a:schemeClr>
                </a:solidFill>
                <a:latin typeface="MS UI Gothic" panose="020B0600070205080204" pitchFamily="34" charset="-128"/>
                <a:ea typeface="MS UI Gothic" panose="020B0600070205080204" pitchFamily="34" charset="-128"/>
              </a:rPr>
              <a:t>Motor Driver IC</a:t>
            </a:r>
          </a:p>
          <a:p>
            <a:pPr marL="1094105" lvl="1" indent="-342900" algn="just">
              <a:lnSpc>
                <a:spcPct val="200000"/>
              </a:lnSpc>
              <a:buClr>
                <a:srgbClr val="7030A0"/>
              </a:buClr>
              <a:buSzPts val="1700"/>
              <a:buFont typeface="Wingdings" panose="05000000000000000000" pitchFamily="2" charset="2"/>
              <a:buChar char="Ø"/>
            </a:pPr>
            <a:r>
              <a:rPr lang="en" sz="2000" dirty="0">
                <a:solidFill>
                  <a:schemeClr val="bg2">
                    <a:lumMod val="50000"/>
                  </a:schemeClr>
                </a:solidFill>
                <a:latin typeface="MS UI Gothic" panose="020B0600070205080204" pitchFamily="34" charset="-128"/>
                <a:ea typeface="MS UI Gothic" panose="020B0600070205080204" pitchFamily="34" charset="-128"/>
              </a:rPr>
              <a:t>Water Float Sensor</a:t>
            </a:r>
            <a:r>
              <a:rPr lang="en" sz="2000" dirty="0">
                <a:latin typeface="MS UI Gothic" panose="020B0600070205080204" pitchFamily="34" charset="-128"/>
                <a:ea typeface="MS UI Gothic" panose="020B0600070205080204" pitchFamily="34" charset="-128"/>
              </a:rPr>
              <a:t>	</a:t>
            </a:r>
          </a:p>
          <a:p>
            <a:pPr marL="285750" indent="-285750">
              <a:buClr>
                <a:srgbClr val="7030A0"/>
              </a:buClr>
              <a:buFont typeface="Wingdings" panose="05000000000000000000" pitchFamily="2" charset="2"/>
              <a:buChar char="Ø"/>
            </a:pPr>
            <a:endParaRPr lang="en-IN" dirty="0"/>
          </a:p>
        </p:txBody>
      </p:sp>
    </p:spTree>
    <p:extLst>
      <p:ext uri="{BB962C8B-B14F-4D97-AF65-F5344CB8AC3E}">
        <p14:creationId xmlns:p14="http://schemas.microsoft.com/office/powerpoint/2010/main" val="773305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048608" name="Google Shape;121;p38"/>
          <p:cNvSpPr txBox="1">
            <a:spLocks noGrp="1"/>
          </p:cNvSpPr>
          <p:nvPr>
            <p:ph type="title"/>
          </p:nvPr>
        </p:nvSpPr>
        <p:spPr>
          <a:xfrm>
            <a:off x="0" y="475397"/>
            <a:ext cx="9995310" cy="695760"/>
          </a:xfrm>
          <a:prstGeom prst="rect">
            <a:avLst/>
          </a:prstGeom>
          <a:noFill/>
          <a:ln>
            <a:noFill/>
          </a:ln>
        </p:spPr>
        <p:txBody>
          <a:bodyPr spcFirstLastPara="1" wrap="square" lIns="118853" tIns="118853" rIns="118853" bIns="118853" anchor="t" anchorCtr="0">
            <a:noAutofit/>
          </a:bodyPr>
          <a:lstStyle/>
          <a:p>
            <a:r>
              <a:rPr lang="en" sz="3640" dirty="0">
                <a:latin typeface="Arial Rounded MT Bold" panose="020F0704030504030204" pitchFamily="34" charset="0"/>
              </a:rPr>
              <a:t>ADVANTAGES</a:t>
            </a:r>
          </a:p>
        </p:txBody>
      </p:sp>
      <p:sp>
        <p:nvSpPr>
          <p:cNvPr id="1048609" name="Google Shape;122;p38"/>
          <p:cNvSpPr txBox="1">
            <a:spLocks noGrp="1"/>
          </p:cNvSpPr>
          <p:nvPr>
            <p:ph type="body" idx="1"/>
          </p:nvPr>
        </p:nvSpPr>
        <p:spPr>
          <a:xfrm>
            <a:off x="1115418" y="1837949"/>
            <a:ext cx="10093689" cy="4842604"/>
          </a:xfrm>
          <a:prstGeom prst="rect">
            <a:avLst/>
          </a:prstGeom>
          <a:noFill/>
          <a:ln>
            <a:noFill/>
          </a:ln>
        </p:spPr>
        <p:txBody>
          <a:bodyPr spcFirstLastPara="1" wrap="square" lIns="118853" tIns="118853" rIns="118853" bIns="118853" anchor="t" anchorCtr="0">
            <a:noAutofit/>
          </a:bodyPr>
          <a:lstStyle/>
          <a:p>
            <a:pPr marL="442595" indent="-285750" algn="just">
              <a:lnSpc>
                <a:spcPct val="200000"/>
              </a:lnSpc>
              <a:buSzPts val="1700"/>
              <a:buFont typeface="Wingdings" panose="05000000000000000000" pitchFamily="2" charset="2"/>
              <a:buChar char="ü"/>
            </a:pPr>
            <a:r>
              <a:rPr lang="en" sz="2000" b="1" dirty="0">
                <a:solidFill>
                  <a:schemeClr val="bg2">
                    <a:lumMod val="50000"/>
                  </a:schemeClr>
                </a:solidFill>
                <a:latin typeface="MS UI Gothic" panose="020B0600070205080204" pitchFamily="34" charset="-128"/>
                <a:ea typeface="MS UI Gothic" panose="020B0600070205080204" pitchFamily="34" charset="-128"/>
              </a:rPr>
              <a:t>High Productivity</a:t>
            </a:r>
          </a:p>
          <a:p>
            <a:pPr marL="442595" indent="-285750" algn="just">
              <a:lnSpc>
                <a:spcPct val="200000"/>
              </a:lnSpc>
              <a:buSzPts val="1700"/>
              <a:buFont typeface="Wingdings" panose="05000000000000000000" pitchFamily="2" charset="2"/>
              <a:buChar char="ü"/>
            </a:pPr>
            <a:r>
              <a:rPr lang="en" sz="2000" b="1" dirty="0">
                <a:solidFill>
                  <a:schemeClr val="bg2">
                    <a:lumMod val="50000"/>
                  </a:schemeClr>
                </a:solidFill>
                <a:latin typeface="MS UI Gothic" panose="020B0600070205080204" pitchFamily="34" charset="-128"/>
                <a:ea typeface="MS UI Gothic" panose="020B0600070205080204" pitchFamily="34" charset="-128"/>
              </a:rPr>
              <a:t>Low Fuel Consumption</a:t>
            </a:r>
          </a:p>
          <a:p>
            <a:pPr marL="442595" indent="-285750" algn="just">
              <a:lnSpc>
                <a:spcPct val="200000"/>
              </a:lnSpc>
              <a:buSzPts val="1700"/>
              <a:buFont typeface="Wingdings" panose="05000000000000000000" pitchFamily="2" charset="2"/>
              <a:buChar char="ü"/>
            </a:pPr>
            <a:r>
              <a:rPr lang="en" sz="2000" b="1" dirty="0">
                <a:solidFill>
                  <a:schemeClr val="bg2">
                    <a:lumMod val="50000"/>
                  </a:schemeClr>
                </a:solidFill>
                <a:latin typeface="MS UI Gothic" panose="020B0600070205080204" pitchFamily="34" charset="-128"/>
                <a:ea typeface="MS UI Gothic" panose="020B0600070205080204" pitchFamily="34" charset="-128"/>
              </a:rPr>
              <a:t>Low Noise Pollution</a:t>
            </a:r>
          </a:p>
          <a:p>
            <a:pPr marL="442595" indent="-285750" algn="just">
              <a:lnSpc>
                <a:spcPct val="200000"/>
              </a:lnSpc>
              <a:buSzPts val="1700"/>
              <a:buFont typeface="Wingdings" panose="05000000000000000000" pitchFamily="2" charset="2"/>
              <a:buChar char="ü"/>
            </a:pPr>
            <a:r>
              <a:rPr lang="en" sz="2000" b="1" dirty="0">
                <a:solidFill>
                  <a:schemeClr val="bg2">
                    <a:lumMod val="50000"/>
                  </a:schemeClr>
                </a:solidFill>
                <a:latin typeface="MS UI Gothic" panose="020B0600070205080204" pitchFamily="34" charset="-128"/>
                <a:ea typeface="MS UI Gothic" panose="020B0600070205080204" pitchFamily="34" charset="-128"/>
              </a:rPr>
              <a:t>No chemical contamination risks for operator</a:t>
            </a:r>
          </a:p>
          <a:p>
            <a:pPr marL="442595" indent="-285750" algn="just">
              <a:lnSpc>
                <a:spcPct val="200000"/>
              </a:lnSpc>
              <a:buSzPts val="1700"/>
              <a:buFont typeface="Wingdings" panose="05000000000000000000" pitchFamily="2" charset="2"/>
              <a:buChar char="ü"/>
            </a:pPr>
            <a:r>
              <a:rPr lang="en" sz="2000" b="1" dirty="0">
                <a:solidFill>
                  <a:schemeClr val="bg2">
                    <a:lumMod val="50000"/>
                  </a:schemeClr>
                </a:solidFill>
                <a:latin typeface="MS UI Gothic" panose="020B0600070205080204" pitchFamily="34" charset="-128"/>
                <a:ea typeface="MS UI Gothic" panose="020B0600070205080204" pitchFamily="34" charset="-128"/>
              </a:rPr>
              <a:t>Crop dusting costs are much lower</a:t>
            </a:r>
          </a:p>
          <a:p>
            <a:pPr marL="442595" indent="-285750" algn="just">
              <a:lnSpc>
                <a:spcPct val="200000"/>
              </a:lnSpc>
              <a:buSzPts val="1700"/>
              <a:buFont typeface="Wingdings" panose="05000000000000000000" pitchFamily="2" charset="2"/>
              <a:buChar char="ü"/>
            </a:pPr>
            <a:r>
              <a:rPr lang="en" sz="2000" b="1" dirty="0">
                <a:solidFill>
                  <a:schemeClr val="bg2">
                    <a:lumMod val="50000"/>
                  </a:schemeClr>
                </a:solidFill>
                <a:latin typeface="MS UI Gothic" panose="020B0600070205080204" pitchFamily="34" charset="-128"/>
                <a:ea typeface="MS UI Gothic" panose="020B0600070205080204" pitchFamily="34" charset="-128"/>
              </a:rPr>
              <a:t>Ultra-low volumes spraying methods, avoids waste of water and ground waters contamination</a:t>
            </a:r>
          </a:p>
          <a:p>
            <a:pPr marL="442595" indent="-285750" algn="just">
              <a:lnSpc>
                <a:spcPct val="200000"/>
              </a:lnSpc>
              <a:buSzPts val="1700"/>
              <a:buFont typeface="Wingdings" panose="05000000000000000000" pitchFamily="2" charset="2"/>
              <a:buChar char="ü"/>
            </a:pPr>
            <a:r>
              <a:rPr lang="en" sz="2000" b="1" dirty="0">
                <a:solidFill>
                  <a:schemeClr val="bg2">
                    <a:lumMod val="50000"/>
                  </a:schemeClr>
                </a:solidFill>
                <a:latin typeface="MS UI Gothic" panose="020B0600070205080204" pitchFamily="34" charset="-128"/>
                <a:ea typeface="MS UI Gothic" panose="020B0600070205080204" pitchFamily="34" charset="-128"/>
              </a:rPr>
              <a:t>Multifunctional Frame</a:t>
            </a:r>
          </a:p>
        </p:txBody>
      </p:sp>
      <p:sp>
        <p:nvSpPr>
          <p:cNvPr id="1048610" name="Google Shape;123;p38"/>
          <p:cNvSpPr txBox="1"/>
          <p:nvPr/>
        </p:nvSpPr>
        <p:spPr>
          <a:xfrm>
            <a:off x="6571730" y="1336768"/>
            <a:ext cx="5002530" cy="695761"/>
          </a:xfrm>
          <a:prstGeom prst="rect">
            <a:avLst/>
          </a:prstGeom>
          <a:noFill/>
          <a:ln>
            <a:noFill/>
          </a:ln>
        </p:spPr>
        <p:txBody>
          <a:bodyPr spcFirstLastPara="1" wrap="square" lIns="118853" tIns="118853" rIns="118853" bIns="118853" anchor="t" anchorCtr="0">
            <a:noAutofit/>
          </a:bodyPr>
          <a:lstStyle/>
          <a:p>
            <a:pPr marL="156845" algn="ctr">
              <a:lnSpc>
                <a:spcPct val="150000"/>
              </a:lnSpc>
              <a:buClr>
                <a:schemeClr val="accent1"/>
              </a:buClr>
              <a:buSzPts val="1700"/>
            </a:pPr>
            <a:endParaRPr sz="1820"/>
          </a:p>
        </p:txBody>
      </p:sp>
    </p:spTree>
    <p:extLst>
      <p:ext uri="{BB962C8B-B14F-4D97-AF65-F5344CB8AC3E}">
        <p14:creationId xmlns:p14="http://schemas.microsoft.com/office/powerpoint/2010/main" val="4043791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048608" name="Google Shape;121;p38"/>
          <p:cNvSpPr txBox="1">
            <a:spLocks noGrp="1"/>
          </p:cNvSpPr>
          <p:nvPr>
            <p:ph type="title"/>
          </p:nvPr>
        </p:nvSpPr>
        <p:spPr>
          <a:xfrm>
            <a:off x="0" y="475397"/>
            <a:ext cx="9995310" cy="695760"/>
          </a:xfrm>
          <a:prstGeom prst="rect">
            <a:avLst/>
          </a:prstGeom>
          <a:noFill/>
          <a:ln>
            <a:noFill/>
          </a:ln>
        </p:spPr>
        <p:txBody>
          <a:bodyPr spcFirstLastPara="1" wrap="square" lIns="118853" tIns="118853" rIns="118853" bIns="118853" anchor="t" anchorCtr="0">
            <a:noAutofit/>
          </a:bodyPr>
          <a:lstStyle/>
          <a:p>
            <a:r>
              <a:rPr lang="en" sz="3640" dirty="0">
                <a:latin typeface="Arial Rounded MT Bold" panose="020F0704030504030204" pitchFamily="34" charset="0"/>
              </a:rPr>
              <a:t>CONCLUSION</a:t>
            </a:r>
          </a:p>
        </p:txBody>
      </p:sp>
      <p:sp>
        <p:nvSpPr>
          <p:cNvPr id="1048609" name="Google Shape;122;p38"/>
          <p:cNvSpPr txBox="1">
            <a:spLocks noGrp="1"/>
          </p:cNvSpPr>
          <p:nvPr>
            <p:ph type="body" idx="1"/>
          </p:nvPr>
        </p:nvSpPr>
        <p:spPr>
          <a:xfrm>
            <a:off x="714726" y="1909868"/>
            <a:ext cx="10093689" cy="4842604"/>
          </a:xfrm>
          <a:prstGeom prst="rect">
            <a:avLst/>
          </a:prstGeom>
          <a:noFill/>
          <a:ln>
            <a:noFill/>
          </a:ln>
        </p:spPr>
        <p:txBody>
          <a:bodyPr spcFirstLastPara="1" wrap="square" lIns="118853" tIns="118853" rIns="118853" bIns="118853" anchor="t" anchorCtr="0">
            <a:noAutofit/>
          </a:bodyPr>
          <a:lstStyle/>
          <a:p>
            <a:pPr marL="328295" indent="-171450" algn="just">
              <a:lnSpc>
                <a:spcPct val="150000"/>
              </a:lnSpc>
              <a:buClr>
                <a:schemeClr val="accent6">
                  <a:lumMod val="50000"/>
                </a:schemeClr>
              </a:buClr>
              <a:buSzPct val="100000"/>
              <a:buFont typeface="Wingdings" panose="05000000000000000000" pitchFamily="2" charset="2"/>
              <a:buChar char="Ø"/>
            </a:pPr>
            <a:r>
              <a:rPr lang="en-US" sz="2400" dirty="0">
                <a:solidFill>
                  <a:schemeClr val="bg2">
                    <a:lumMod val="50000"/>
                  </a:schemeClr>
                </a:solidFill>
                <a:latin typeface="MS UI Gothic" panose="020B0600070205080204" pitchFamily="34" charset="-128"/>
                <a:ea typeface="MS UI Gothic" panose="020B0600070205080204" pitchFamily="34" charset="-128"/>
              </a:rPr>
              <a:t>  This method of spraying pesticides on Agricultural fields reduces the number of labors, time, cost and the risk involved to the personnel involved in spraying the liquids. This drone can also be used in spraying disinfectant liquids over buildings, water bodies and highly populated areas. </a:t>
            </a:r>
          </a:p>
          <a:p>
            <a:pPr marL="328295" indent="-171450" algn="just">
              <a:lnSpc>
                <a:spcPct val="150000"/>
              </a:lnSpc>
              <a:buClr>
                <a:schemeClr val="accent6">
                  <a:lumMod val="50000"/>
                </a:schemeClr>
              </a:buClr>
              <a:buSzPct val="100000"/>
              <a:buFont typeface="Wingdings" panose="05000000000000000000" pitchFamily="2" charset="2"/>
              <a:buChar char="Ø"/>
            </a:pPr>
            <a:r>
              <a:rPr lang="en-US" sz="2400" dirty="0">
                <a:solidFill>
                  <a:schemeClr val="bg2">
                    <a:lumMod val="50000"/>
                  </a:schemeClr>
                </a:solidFill>
                <a:latin typeface="MS UI Gothic" panose="020B0600070205080204" pitchFamily="34" charset="-128"/>
                <a:ea typeface="MS UI Gothic" panose="020B0600070205080204" pitchFamily="34" charset="-128"/>
              </a:rPr>
              <a:t>  Drone is responsible for both spraying chemicals and monitoring of agricultural fields, environment.</a:t>
            </a:r>
          </a:p>
          <a:p>
            <a:pPr marL="328295" indent="-171450" algn="just">
              <a:lnSpc>
                <a:spcPct val="150000"/>
              </a:lnSpc>
              <a:buClr>
                <a:schemeClr val="accent6">
                  <a:lumMod val="50000"/>
                </a:schemeClr>
              </a:buClr>
              <a:buSzPct val="100000"/>
              <a:buFont typeface="Wingdings" panose="05000000000000000000" pitchFamily="2" charset="2"/>
              <a:buChar char="Ø"/>
            </a:pPr>
            <a:r>
              <a:rPr lang="en-US" sz="2400" dirty="0">
                <a:solidFill>
                  <a:schemeClr val="bg2">
                    <a:lumMod val="50000"/>
                  </a:schemeClr>
                </a:solidFill>
                <a:latin typeface="MS UI Gothic" panose="020B0600070205080204" pitchFamily="34" charset="-128"/>
                <a:ea typeface="MS UI Gothic" panose="020B0600070205080204" pitchFamily="34" charset="-128"/>
              </a:rPr>
              <a:t>  It helps in improves coverage, boosts chemical effectiveness and makes spraying job easier and faster. </a:t>
            </a:r>
            <a:endParaRPr lang="en" sz="4000" dirty="0">
              <a:solidFill>
                <a:schemeClr val="bg2">
                  <a:lumMod val="50000"/>
                </a:schemeClr>
              </a:solidFill>
              <a:latin typeface="MS UI Gothic" panose="020B0600070205080204" pitchFamily="34" charset="-128"/>
              <a:ea typeface="MS UI Gothic" panose="020B0600070205080204" pitchFamily="34" charset="-128"/>
            </a:endParaRPr>
          </a:p>
        </p:txBody>
      </p:sp>
      <p:sp>
        <p:nvSpPr>
          <p:cNvPr id="1048610" name="Google Shape;123;p38"/>
          <p:cNvSpPr txBox="1"/>
          <p:nvPr/>
        </p:nvSpPr>
        <p:spPr>
          <a:xfrm>
            <a:off x="6571730" y="1336768"/>
            <a:ext cx="5002530" cy="695761"/>
          </a:xfrm>
          <a:prstGeom prst="rect">
            <a:avLst/>
          </a:prstGeom>
          <a:noFill/>
          <a:ln>
            <a:noFill/>
          </a:ln>
        </p:spPr>
        <p:txBody>
          <a:bodyPr spcFirstLastPara="1" wrap="square" lIns="118853" tIns="118853" rIns="118853" bIns="118853" anchor="t" anchorCtr="0">
            <a:noAutofit/>
          </a:bodyPr>
          <a:lstStyle/>
          <a:p>
            <a:pPr marL="156845" algn="ctr">
              <a:lnSpc>
                <a:spcPct val="150000"/>
              </a:lnSpc>
              <a:buClr>
                <a:schemeClr val="accent1"/>
              </a:buClr>
              <a:buSzPts val="1700"/>
            </a:pPr>
            <a:endParaRPr sz="1820"/>
          </a:p>
        </p:txBody>
      </p:sp>
    </p:spTree>
    <p:extLst>
      <p:ext uri="{BB962C8B-B14F-4D97-AF65-F5344CB8AC3E}">
        <p14:creationId xmlns:p14="http://schemas.microsoft.com/office/powerpoint/2010/main" val="545026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048608" name="Google Shape;121;p38"/>
          <p:cNvSpPr txBox="1">
            <a:spLocks noGrp="1"/>
          </p:cNvSpPr>
          <p:nvPr>
            <p:ph type="title"/>
          </p:nvPr>
        </p:nvSpPr>
        <p:spPr>
          <a:xfrm>
            <a:off x="0" y="475397"/>
            <a:ext cx="9995310" cy="695760"/>
          </a:xfrm>
          <a:prstGeom prst="rect">
            <a:avLst/>
          </a:prstGeom>
          <a:noFill/>
          <a:ln>
            <a:noFill/>
          </a:ln>
        </p:spPr>
        <p:txBody>
          <a:bodyPr spcFirstLastPara="1" wrap="square" lIns="118853" tIns="118853" rIns="118853" bIns="118853" anchor="t" anchorCtr="0">
            <a:noAutofit/>
          </a:bodyPr>
          <a:lstStyle/>
          <a:p>
            <a:r>
              <a:rPr lang="en" sz="3640" dirty="0">
                <a:latin typeface="Arial Rounded MT Bold" panose="020F0704030504030204" pitchFamily="34" charset="0"/>
              </a:rPr>
              <a:t>FUTURE SCOPE</a:t>
            </a:r>
          </a:p>
        </p:txBody>
      </p:sp>
      <p:sp>
        <p:nvSpPr>
          <p:cNvPr id="1048609" name="Google Shape;122;p38"/>
          <p:cNvSpPr txBox="1">
            <a:spLocks noGrp="1"/>
          </p:cNvSpPr>
          <p:nvPr>
            <p:ph type="body" idx="1"/>
          </p:nvPr>
        </p:nvSpPr>
        <p:spPr>
          <a:xfrm>
            <a:off x="735274" y="2198140"/>
            <a:ext cx="10093689" cy="4842604"/>
          </a:xfrm>
          <a:prstGeom prst="rect">
            <a:avLst/>
          </a:prstGeom>
          <a:noFill/>
          <a:ln>
            <a:noFill/>
          </a:ln>
        </p:spPr>
        <p:txBody>
          <a:bodyPr spcFirstLastPara="1" wrap="square" lIns="118853" tIns="118853" rIns="118853" bIns="118853" anchor="t" anchorCtr="0">
            <a:noAutofit/>
          </a:bodyPr>
          <a:lstStyle/>
          <a:p>
            <a:pPr marL="328295" indent="-171450" algn="just">
              <a:lnSpc>
                <a:spcPct val="200000"/>
              </a:lnSpc>
              <a:buClr>
                <a:schemeClr val="accent6">
                  <a:lumMod val="50000"/>
                </a:schemeClr>
              </a:buClr>
              <a:buSzPct val="100000"/>
              <a:buFont typeface="Wingdings" panose="05000000000000000000" pitchFamily="2" charset="2"/>
              <a:buChar char="Ø"/>
            </a:pPr>
            <a:r>
              <a:rPr lang="en-US" sz="2400" dirty="0">
                <a:solidFill>
                  <a:schemeClr val="bg2">
                    <a:lumMod val="50000"/>
                  </a:schemeClr>
                </a:solidFill>
              </a:rPr>
              <a:t>  The maximum quantity of fertilizer that the drone carries can be increased.</a:t>
            </a:r>
          </a:p>
          <a:p>
            <a:pPr marL="328295" indent="-171450" algn="just">
              <a:lnSpc>
                <a:spcPct val="200000"/>
              </a:lnSpc>
              <a:buClr>
                <a:schemeClr val="accent6">
                  <a:lumMod val="50000"/>
                </a:schemeClr>
              </a:buClr>
              <a:buSzPct val="100000"/>
              <a:buFont typeface="Wingdings" panose="05000000000000000000" pitchFamily="2" charset="2"/>
              <a:buChar char="Ø"/>
            </a:pPr>
            <a:r>
              <a:rPr lang="en-US" sz="2400" dirty="0">
                <a:solidFill>
                  <a:schemeClr val="bg2">
                    <a:lumMod val="50000"/>
                  </a:schemeClr>
                </a:solidFill>
              </a:rPr>
              <a:t>  Battery life can be increased.</a:t>
            </a:r>
          </a:p>
          <a:p>
            <a:pPr marL="328295" indent="-171450" algn="just">
              <a:lnSpc>
                <a:spcPct val="200000"/>
              </a:lnSpc>
              <a:buClr>
                <a:schemeClr val="accent6">
                  <a:lumMod val="50000"/>
                </a:schemeClr>
              </a:buClr>
              <a:buSzPct val="100000"/>
              <a:buFont typeface="Wingdings" panose="05000000000000000000" pitchFamily="2" charset="2"/>
              <a:buChar char="Ø"/>
            </a:pPr>
            <a:r>
              <a:rPr lang="en-US" sz="2400" dirty="0">
                <a:solidFill>
                  <a:schemeClr val="bg2">
                    <a:lumMod val="50000"/>
                  </a:schemeClr>
                </a:solidFill>
              </a:rPr>
              <a:t>  With image processing techniques, the drone can be involved in surveillance to determine the pest attack on the plants, condition of ripening fruit.</a:t>
            </a:r>
            <a:endParaRPr lang="en" sz="4000" dirty="0">
              <a:solidFill>
                <a:schemeClr val="bg2">
                  <a:lumMod val="50000"/>
                </a:schemeClr>
              </a:solidFill>
              <a:latin typeface="MS UI Gothic" panose="020B0600070205080204" pitchFamily="34" charset="-128"/>
              <a:ea typeface="MS UI Gothic" panose="020B0600070205080204" pitchFamily="34" charset="-128"/>
            </a:endParaRPr>
          </a:p>
        </p:txBody>
      </p:sp>
      <p:sp>
        <p:nvSpPr>
          <p:cNvPr id="1048610" name="Google Shape;123;p38"/>
          <p:cNvSpPr txBox="1"/>
          <p:nvPr/>
        </p:nvSpPr>
        <p:spPr>
          <a:xfrm>
            <a:off x="6571730" y="1336768"/>
            <a:ext cx="5002530" cy="695761"/>
          </a:xfrm>
          <a:prstGeom prst="rect">
            <a:avLst/>
          </a:prstGeom>
          <a:noFill/>
          <a:ln>
            <a:noFill/>
          </a:ln>
        </p:spPr>
        <p:txBody>
          <a:bodyPr spcFirstLastPara="1" wrap="square" lIns="118853" tIns="118853" rIns="118853" bIns="118853" anchor="t" anchorCtr="0">
            <a:noAutofit/>
          </a:bodyPr>
          <a:lstStyle/>
          <a:p>
            <a:pPr marL="156845" algn="ctr">
              <a:lnSpc>
                <a:spcPct val="150000"/>
              </a:lnSpc>
              <a:buClr>
                <a:schemeClr val="accent1"/>
              </a:buClr>
              <a:buSzPts val="1700"/>
            </a:pPr>
            <a:endParaRPr sz="1820"/>
          </a:p>
        </p:txBody>
      </p:sp>
    </p:spTree>
    <p:extLst>
      <p:ext uri="{BB962C8B-B14F-4D97-AF65-F5344CB8AC3E}">
        <p14:creationId xmlns:p14="http://schemas.microsoft.com/office/powerpoint/2010/main" val="871011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048608" name="Google Shape;121;p38"/>
          <p:cNvSpPr txBox="1">
            <a:spLocks noGrp="1"/>
          </p:cNvSpPr>
          <p:nvPr>
            <p:ph type="title"/>
          </p:nvPr>
        </p:nvSpPr>
        <p:spPr>
          <a:xfrm>
            <a:off x="0" y="475397"/>
            <a:ext cx="9995310" cy="695760"/>
          </a:xfrm>
          <a:prstGeom prst="rect">
            <a:avLst/>
          </a:prstGeom>
          <a:noFill/>
          <a:ln>
            <a:noFill/>
          </a:ln>
        </p:spPr>
        <p:txBody>
          <a:bodyPr spcFirstLastPara="1" wrap="square" lIns="118853" tIns="118853" rIns="118853" bIns="118853" anchor="t" anchorCtr="0">
            <a:noAutofit/>
          </a:bodyPr>
          <a:lstStyle/>
          <a:p>
            <a:r>
              <a:rPr lang="en" sz="3640" dirty="0">
                <a:latin typeface="Arial Rounded MT Bold" panose="020F0704030504030204" pitchFamily="34" charset="0"/>
              </a:rPr>
              <a:t>REFERENCES</a:t>
            </a:r>
          </a:p>
        </p:txBody>
      </p:sp>
      <p:sp>
        <p:nvSpPr>
          <p:cNvPr id="1048609" name="Google Shape;122;p38"/>
          <p:cNvSpPr txBox="1">
            <a:spLocks noGrp="1"/>
          </p:cNvSpPr>
          <p:nvPr>
            <p:ph type="body" idx="1"/>
          </p:nvPr>
        </p:nvSpPr>
        <p:spPr>
          <a:xfrm>
            <a:off x="385953" y="2032529"/>
            <a:ext cx="10093689" cy="4842604"/>
          </a:xfrm>
          <a:prstGeom prst="rect">
            <a:avLst/>
          </a:prstGeom>
          <a:noFill/>
          <a:ln>
            <a:noFill/>
          </a:ln>
        </p:spPr>
        <p:txBody>
          <a:bodyPr spcFirstLastPara="1" wrap="square" lIns="118853" tIns="118853" rIns="118853" bIns="118853" anchor="t" anchorCtr="0">
            <a:noAutofit/>
          </a:bodyPr>
          <a:lstStyle/>
          <a:p>
            <a:pPr marL="499745" indent="-342900" algn="just">
              <a:lnSpc>
                <a:spcPct val="150000"/>
              </a:lnSpc>
              <a:buClr>
                <a:schemeClr val="accent6">
                  <a:lumMod val="50000"/>
                </a:schemeClr>
              </a:buClr>
              <a:buSzPct val="100000"/>
              <a:buFont typeface="Wingdings" panose="05000000000000000000" pitchFamily="2" charset="2"/>
              <a:buChar char="Ø"/>
            </a:pPr>
            <a:r>
              <a:rPr lang="en-US" sz="1800" dirty="0">
                <a:solidFill>
                  <a:schemeClr val="bg2">
                    <a:lumMod val="50000"/>
                  </a:schemeClr>
                </a:solidFill>
                <a:latin typeface="MS UI Gothic" panose="020B0600070205080204" pitchFamily="34" charset="-128"/>
                <a:ea typeface="MS UI Gothic" panose="020B0600070205080204" pitchFamily="34" charset="-128"/>
              </a:rPr>
              <a:t>C. Zhang, J. M. Kovacs, ”The application of small unmanned aerial systems for precision agriculture: a review”, Precision Agriculture, Springer, 2012. </a:t>
            </a:r>
          </a:p>
          <a:p>
            <a:pPr marL="499745" indent="-342900" algn="just">
              <a:lnSpc>
                <a:spcPct val="150000"/>
              </a:lnSpc>
              <a:buClr>
                <a:schemeClr val="accent6">
                  <a:lumMod val="50000"/>
                </a:schemeClr>
              </a:buClr>
              <a:buSzPct val="100000"/>
              <a:buFont typeface="Wingdings" panose="05000000000000000000" pitchFamily="2" charset="2"/>
              <a:buChar char="Ø"/>
            </a:pPr>
            <a:r>
              <a:rPr lang="en-US" sz="1800" dirty="0">
                <a:solidFill>
                  <a:schemeClr val="bg2">
                    <a:lumMod val="50000"/>
                  </a:schemeClr>
                </a:solidFill>
                <a:latin typeface="MS UI Gothic" panose="020B0600070205080204" pitchFamily="34" charset="-128"/>
                <a:ea typeface="MS UI Gothic" panose="020B0600070205080204" pitchFamily="34" charset="-128"/>
              </a:rPr>
              <a:t>MIT Technology Review, ”Agricultural Drones. Relatively cheap drones with advanced sensors and imaging capabilities are giving farmers new ways to increase yields and reduce crop damage”, http://www.technologyreview.com/featuredstory/526491/agricultural-drones/, 2015.</a:t>
            </a:r>
          </a:p>
          <a:p>
            <a:pPr marL="499745" indent="-342900" algn="just">
              <a:lnSpc>
                <a:spcPct val="150000"/>
              </a:lnSpc>
              <a:buClr>
                <a:schemeClr val="accent6">
                  <a:lumMod val="50000"/>
                </a:schemeClr>
              </a:buClr>
              <a:buSzPct val="100000"/>
              <a:buFont typeface="Wingdings" panose="05000000000000000000" pitchFamily="2" charset="2"/>
              <a:buChar char="Ø"/>
            </a:pPr>
            <a:r>
              <a:rPr lang="en-US" sz="1800" dirty="0">
                <a:solidFill>
                  <a:schemeClr val="bg2">
                    <a:lumMod val="50000"/>
                  </a:schemeClr>
                </a:solidFill>
                <a:latin typeface="MS UI Gothic" panose="020B0600070205080204" pitchFamily="34" charset="-128"/>
                <a:ea typeface="MS UI Gothic" panose="020B0600070205080204" pitchFamily="34" charset="-128"/>
              </a:rPr>
              <a:t>I. </a:t>
            </a:r>
            <a:r>
              <a:rPr lang="en-US" sz="1800" dirty="0" err="1">
                <a:solidFill>
                  <a:schemeClr val="bg2">
                    <a:lumMod val="50000"/>
                  </a:schemeClr>
                </a:solidFill>
                <a:latin typeface="MS UI Gothic" panose="020B0600070205080204" pitchFamily="34" charset="-128"/>
                <a:ea typeface="MS UI Gothic" panose="020B0600070205080204" pitchFamily="34" charset="-128"/>
              </a:rPr>
              <a:t>Colomina</a:t>
            </a:r>
            <a:r>
              <a:rPr lang="en-US" sz="1800" dirty="0">
                <a:solidFill>
                  <a:schemeClr val="bg2">
                    <a:lumMod val="50000"/>
                  </a:schemeClr>
                </a:solidFill>
                <a:latin typeface="MS UI Gothic" panose="020B0600070205080204" pitchFamily="34" charset="-128"/>
                <a:ea typeface="MS UI Gothic" panose="020B0600070205080204" pitchFamily="34" charset="-128"/>
              </a:rPr>
              <a:t>, P. Molina, ”Unmanned aerial systems for photogrammetry and remote sensing: a review”, ISPRS Journal of Photogrammetry and Remote Sensing, June 2014.</a:t>
            </a:r>
          </a:p>
          <a:p>
            <a:pPr marL="499745" indent="-342900" algn="just">
              <a:lnSpc>
                <a:spcPct val="150000"/>
              </a:lnSpc>
              <a:buClr>
                <a:schemeClr val="accent6">
                  <a:lumMod val="50000"/>
                </a:schemeClr>
              </a:buClr>
              <a:buSzPct val="100000"/>
              <a:buFont typeface="Wingdings" panose="05000000000000000000" pitchFamily="2" charset="2"/>
              <a:buChar char="Ø"/>
            </a:pPr>
            <a:r>
              <a:rPr lang="en-IN" sz="1800" dirty="0">
                <a:solidFill>
                  <a:schemeClr val="bg2">
                    <a:lumMod val="50000"/>
                  </a:schemeClr>
                </a:solidFill>
                <a:latin typeface="MS UI Gothic" panose="020B0600070205080204" pitchFamily="34" charset="-128"/>
                <a:ea typeface="MS UI Gothic" panose="020B0600070205080204" pitchFamily="34" charset="-128"/>
              </a:rPr>
              <a:t>L. Hassan-</a:t>
            </a:r>
            <a:r>
              <a:rPr lang="en-IN" sz="1800" dirty="0" err="1">
                <a:solidFill>
                  <a:schemeClr val="bg2">
                    <a:lumMod val="50000"/>
                  </a:schemeClr>
                </a:solidFill>
                <a:latin typeface="MS UI Gothic" panose="020B0600070205080204" pitchFamily="34" charset="-128"/>
                <a:ea typeface="MS UI Gothic" panose="020B0600070205080204" pitchFamily="34" charset="-128"/>
              </a:rPr>
              <a:t>Esfahani</a:t>
            </a:r>
            <a:r>
              <a:rPr lang="en-IN" sz="1800" dirty="0">
                <a:solidFill>
                  <a:schemeClr val="bg2">
                    <a:lumMod val="50000"/>
                  </a:schemeClr>
                </a:solidFill>
                <a:latin typeface="MS UI Gothic" panose="020B0600070205080204" pitchFamily="34" charset="-128"/>
                <a:ea typeface="MS UI Gothic" panose="020B0600070205080204" pitchFamily="34" charset="-128"/>
              </a:rPr>
              <a:t>, A. Torres-</a:t>
            </a:r>
            <a:r>
              <a:rPr lang="en-IN" sz="1800" dirty="0" err="1">
                <a:solidFill>
                  <a:schemeClr val="bg2">
                    <a:lumMod val="50000"/>
                  </a:schemeClr>
                </a:solidFill>
                <a:latin typeface="MS UI Gothic" panose="020B0600070205080204" pitchFamily="34" charset="-128"/>
                <a:ea typeface="MS UI Gothic" panose="020B0600070205080204" pitchFamily="34" charset="-128"/>
              </a:rPr>
              <a:t>Rua</a:t>
            </a:r>
            <a:r>
              <a:rPr lang="en-IN" sz="1800" dirty="0">
                <a:solidFill>
                  <a:schemeClr val="bg2">
                    <a:lumMod val="50000"/>
                  </a:schemeClr>
                </a:solidFill>
                <a:latin typeface="MS UI Gothic" panose="020B0600070205080204" pitchFamily="34" charset="-128"/>
                <a:ea typeface="MS UI Gothic" panose="020B0600070205080204" pitchFamily="34" charset="-128"/>
              </a:rPr>
              <a:t>, A. M. </a:t>
            </a:r>
            <a:r>
              <a:rPr lang="en-IN" sz="1800" dirty="0" err="1">
                <a:solidFill>
                  <a:schemeClr val="bg2">
                    <a:lumMod val="50000"/>
                  </a:schemeClr>
                </a:solidFill>
                <a:latin typeface="MS UI Gothic" panose="020B0600070205080204" pitchFamily="34" charset="-128"/>
                <a:ea typeface="MS UI Gothic" panose="020B0600070205080204" pitchFamily="34" charset="-128"/>
              </a:rPr>
              <a:t>Ticlavilca</a:t>
            </a:r>
            <a:r>
              <a:rPr lang="en-IN" sz="1800" dirty="0">
                <a:solidFill>
                  <a:schemeClr val="bg2">
                    <a:lumMod val="50000"/>
                  </a:schemeClr>
                </a:solidFill>
                <a:latin typeface="MS UI Gothic" panose="020B0600070205080204" pitchFamily="34" charset="-128"/>
                <a:ea typeface="MS UI Gothic" panose="020B0600070205080204" pitchFamily="34" charset="-128"/>
              </a:rPr>
              <a:t>, A. Jensen, M. McKee, “Topsoil Moisture Estimation for Precision Ag </a:t>
            </a:r>
            <a:r>
              <a:rPr lang="en-IN" sz="1800" dirty="0" err="1">
                <a:solidFill>
                  <a:schemeClr val="bg2">
                    <a:lumMod val="50000"/>
                  </a:schemeClr>
                </a:solidFill>
                <a:latin typeface="MS UI Gothic" panose="020B0600070205080204" pitchFamily="34" charset="-128"/>
                <a:ea typeface="MS UI Gothic" panose="020B0600070205080204" pitchFamily="34" charset="-128"/>
              </a:rPr>
              <a:t>riculture</a:t>
            </a:r>
            <a:r>
              <a:rPr lang="en-IN" sz="1800" dirty="0">
                <a:solidFill>
                  <a:schemeClr val="bg2">
                    <a:lumMod val="50000"/>
                  </a:schemeClr>
                </a:solidFill>
                <a:latin typeface="MS UI Gothic" panose="020B0600070205080204" pitchFamily="34" charset="-128"/>
                <a:ea typeface="MS UI Gothic" panose="020B0600070205080204" pitchFamily="34" charset="-128"/>
              </a:rPr>
              <a:t> Using Unmanned Aerial Vehicle Multispectral Imagery”, 2014 IEEE International Geoscience and Remote Sensing Symposium, 2014. </a:t>
            </a:r>
            <a:endParaRPr lang="en-US" sz="1800" dirty="0">
              <a:solidFill>
                <a:schemeClr val="bg2">
                  <a:lumMod val="50000"/>
                </a:schemeClr>
              </a:solidFill>
              <a:latin typeface="MS UI Gothic" panose="020B0600070205080204" pitchFamily="34" charset="-128"/>
              <a:ea typeface="MS UI Gothic" panose="020B0600070205080204" pitchFamily="34" charset="-128"/>
            </a:endParaRPr>
          </a:p>
        </p:txBody>
      </p:sp>
      <p:sp>
        <p:nvSpPr>
          <p:cNvPr id="1048610" name="Google Shape;123;p38"/>
          <p:cNvSpPr txBox="1"/>
          <p:nvPr/>
        </p:nvSpPr>
        <p:spPr>
          <a:xfrm>
            <a:off x="6571730" y="1336768"/>
            <a:ext cx="5002530" cy="695761"/>
          </a:xfrm>
          <a:prstGeom prst="rect">
            <a:avLst/>
          </a:prstGeom>
          <a:noFill/>
          <a:ln>
            <a:noFill/>
          </a:ln>
        </p:spPr>
        <p:txBody>
          <a:bodyPr spcFirstLastPara="1" wrap="square" lIns="118853" tIns="118853" rIns="118853" bIns="118853" anchor="t" anchorCtr="0">
            <a:noAutofit/>
          </a:bodyPr>
          <a:lstStyle/>
          <a:p>
            <a:pPr marL="156845" algn="ctr">
              <a:lnSpc>
                <a:spcPct val="150000"/>
              </a:lnSpc>
              <a:buClr>
                <a:schemeClr val="accent1"/>
              </a:buClr>
              <a:buSzPts val="1700"/>
            </a:pPr>
            <a:endParaRPr sz="1820"/>
          </a:p>
        </p:txBody>
      </p:sp>
    </p:spTree>
    <p:extLst>
      <p:ext uri="{BB962C8B-B14F-4D97-AF65-F5344CB8AC3E}">
        <p14:creationId xmlns:p14="http://schemas.microsoft.com/office/powerpoint/2010/main" val="120849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8000" b="-8000"/>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F3D706-0395-41E6-907F-9B021BC35B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4" name="Rectangle: Rounded Corners 3">
            <a:extLst>
              <a:ext uri="{FF2B5EF4-FFF2-40B4-BE49-F238E27FC236}">
                <a16:creationId xmlns:a16="http://schemas.microsoft.com/office/drawing/2014/main" id="{23649A1A-E526-492F-B4A5-F51B5FFB7EB0}"/>
              </a:ext>
            </a:extLst>
          </p:cNvPr>
          <p:cNvSpPr/>
          <p:nvPr/>
        </p:nvSpPr>
        <p:spPr>
          <a:xfrm>
            <a:off x="308225" y="4599470"/>
            <a:ext cx="4315146" cy="1756881"/>
          </a:xfrm>
          <a:prstGeom prst="roundRect">
            <a:avLst/>
          </a:prstGeom>
          <a:gradFill flip="none" rotWithShape="1">
            <a:gsLst>
              <a:gs pos="33000">
                <a:schemeClr val="accent2">
                  <a:lumMod val="40000"/>
                  <a:lumOff val="60000"/>
                </a:schemeClr>
              </a:gs>
              <a:gs pos="0">
                <a:schemeClr val="accent1">
                  <a:lumMod val="5000"/>
                  <a:lumOff val="95000"/>
                </a:schemeClr>
              </a:gs>
              <a:gs pos="61000">
                <a:schemeClr val="accent3">
                  <a:lumMod val="40000"/>
                  <a:lumOff val="60000"/>
                </a:schemeClr>
              </a:gs>
              <a:gs pos="80000">
                <a:schemeClr val="bg2">
                  <a:lumMod val="20000"/>
                  <a:lumOff val="80000"/>
                </a:schemeClr>
              </a:gs>
              <a:gs pos="100000">
                <a:schemeClr val="tx2">
                  <a:lumMod val="75000"/>
                </a:schemeClr>
              </a:gs>
            </a:gsLst>
            <a:path path="circle">
              <a:fillToRect l="100000" t="100000"/>
            </a:path>
            <a:tileRect r="-100000" b="-100000"/>
          </a:gra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tx2">
                    <a:lumMod val="10000"/>
                  </a:schemeClr>
                </a:solidFill>
                <a:latin typeface="Arial Rounded MT Bold" panose="020F0704030504030204" pitchFamily="34" charset="0"/>
              </a:rPr>
              <a:t>Thank </a:t>
            </a:r>
          </a:p>
          <a:p>
            <a:r>
              <a:rPr lang="en-US" sz="5400" dirty="0">
                <a:solidFill>
                  <a:schemeClr val="tx2">
                    <a:lumMod val="10000"/>
                  </a:schemeClr>
                </a:solidFill>
                <a:latin typeface="Arial Rounded MT Bold" panose="020F0704030504030204" pitchFamily="34" charset="0"/>
              </a:rPr>
              <a:t>     You..</a:t>
            </a:r>
            <a:endParaRPr lang="en-IN" sz="5400" dirty="0">
              <a:solidFill>
                <a:schemeClr val="tx2">
                  <a:lumMod val="10000"/>
                </a:schemeClr>
              </a:solidFill>
              <a:latin typeface="Arial Rounded MT Bold" panose="020F0704030504030204" pitchFamily="34" charset="0"/>
            </a:endParaRPr>
          </a:p>
        </p:txBody>
      </p:sp>
    </p:spTree>
    <p:extLst>
      <p:ext uri="{BB962C8B-B14F-4D97-AF65-F5344CB8AC3E}">
        <p14:creationId xmlns:p14="http://schemas.microsoft.com/office/powerpoint/2010/main" val="97897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1048589" name="Google Shape;84;p3"/>
          <p:cNvSpPr txBox="1">
            <a:spLocks noGrp="1"/>
          </p:cNvSpPr>
          <p:nvPr>
            <p:ph type="title"/>
          </p:nvPr>
        </p:nvSpPr>
        <p:spPr>
          <a:xfrm>
            <a:off x="113757" y="820638"/>
            <a:ext cx="10011690" cy="690300"/>
          </a:xfrm>
          <a:prstGeom prst="rect">
            <a:avLst/>
          </a:prstGeom>
          <a:noFill/>
          <a:ln>
            <a:noFill/>
          </a:ln>
        </p:spPr>
        <p:txBody>
          <a:bodyPr spcFirstLastPara="1" wrap="square" lIns="118853" tIns="118853" rIns="118853" bIns="118853" anchor="t" anchorCtr="0">
            <a:noAutofit/>
          </a:bodyPr>
          <a:lstStyle/>
          <a:p>
            <a:r>
              <a:rPr lang="en" dirty="0"/>
              <a:t>INDEX</a:t>
            </a:r>
          </a:p>
        </p:txBody>
      </p:sp>
      <p:sp>
        <p:nvSpPr>
          <p:cNvPr id="1048590" name="Google Shape;85;p3"/>
          <p:cNvSpPr txBox="1">
            <a:spLocks noGrp="1"/>
          </p:cNvSpPr>
          <p:nvPr>
            <p:ph type="body" idx="1"/>
          </p:nvPr>
        </p:nvSpPr>
        <p:spPr>
          <a:xfrm>
            <a:off x="661712" y="1669468"/>
            <a:ext cx="3755463" cy="5102807"/>
          </a:xfrm>
          <a:prstGeom prst="rect">
            <a:avLst/>
          </a:prstGeom>
          <a:noFill/>
          <a:ln>
            <a:noFill/>
          </a:ln>
        </p:spPr>
        <p:txBody>
          <a:bodyPr spcFirstLastPara="1" wrap="square" lIns="118853" tIns="118853" rIns="118853" bIns="118853" anchor="t" anchorCtr="0">
            <a:noAutofit/>
          </a:bodyPr>
          <a:lstStyle/>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Introduction</a:t>
            </a:r>
          </a:p>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Problem statement</a:t>
            </a:r>
          </a:p>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Literature survey</a:t>
            </a:r>
          </a:p>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Objective</a:t>
            </a:r>
          </a:p>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Block diagram</a:t>
            </a:r>
          </a:p>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Flowchart</a:t>
            </a:r>
          </a:p>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Methodology</a:t>
            </a:r>
          </a:p>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Hardware/Software</a:t>
            </a:r>
          </a:p>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Advantages</a:t>
            </a:r>
          </a:p>
          <a:p>
            <a:pPr marL="475488" indent="-421005" algn="just">
              <a:lnSpc>
                <a:spcPct val="100000"/>
              </a:lnSpc>
              <a:spcBef>
                <a:spcPts val="780"/>
              </a:spcBef>
              <a:buSzPts val="1500"/>
              <a:buChar char="➢"/>
            </a:pPr>
            <a:r>
              <a:rPr lang="en-US" altLang="en-US" sz="2000" dirty="0">
                <a:solidFill>
                  <a:schemeClr val="bg2">
                    <a:lumMod val="50000"/>
                  </a:schemeClr>
                </a:solidFill>
                <a:latin typeface="MS UI Gothic" panose="020B0600070205080204" pitchFamily="34" charset="-128"/>
                <a:ea typeface="MS UI Gothic" panose="020B0600070205080204" pitchFamily="34" charset="-128"/>
              </a:rPr>
              <a:t>Conclusion</a:t>
            </a:r>
            <a:endParaRPr lang="zh-CN" altLang="en-US" sz="2000" dirty="0">
              <a:solidFill>
                <a:schemeClr val="bg2">
                  <a:lumMod val="50000"/>
                </a:schemeClr>
              </a:solidFill>
              <a:latin typeface="MS UI Gothic" panose="020B0600070205080204" pitchFamily="34" charset="-128"/>
              <a:ea typeface="MS UI Gothic" panose="020B0600070205080204" pitchFamily="34" charset="-128"/>
            </a:endParaRPr>
          </a:p>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Future scope </a:t>
            </a:r>
          </a:p>
          <a:p>
            <a:pPr marL="475488" indent="-421005" algn="just">
              <a:lnSpc>
                <a:spcPct val="100000"/>
              </a:lnSpc>
              <a:spcBef>
                <a:spcPts val="780"/>
              </a:spcBef>
              <a:buSzPts val="1500"/>
              <a:buChar char="➢"/>
            </a:pPr>
            <a:r>
              <a:rPr lang="en" sz="2000" dirty="0">
                <a:solidFill>
                  <a:schemeClr val="bg2">
                    <a:lumMod val="50000"/>
                  </a:schemeClr>
                </a:solidFill>
                <a:latin typeface="MS UI Gothic" panose="020B0600070205080204" pitchFamily="34" charset="-128"/>
                <a:ea typeface="MS UI Gothic" panose="020B0600070205080204" pitchFamily="34" charset="-128"/>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1048593" name="Google Shape;90;p35"/>
          <p:cNvSpPr txBox="1">
            <a:spLocks noGrp="1"/>
          </p:cNvSpPr>
          <p:nvPr>
            <p:ph type="title"/>
          </p:nvPr>
        </p:nvSpPr>
        <p:spPr>
          <a:xfrm>
            <a:off x="113757" y="820638"/>
            <a:ext cx="10011690" cy="690300"/>
          </a:xfrm>
          <a:prstGeom prst="rect">
            <a:avLst/>
          </a:prstGeom>
          <a:noFill/>
          <a:ln>
            <a:noFill/>
          </a:ln>
        </p:spPr>
        <p:txBody>
          <a:bodyPr spcFirstLastPara="1" wrap="square" lIns="118853" tIns="118853" rIns="118853" bIns="118853" anchor="t" anchorCtr="0">
            <a:noAutofit/>
          </a:bodyPr>
          <a:lstStyle/>
          <a:p>
            <a:r>
              <a:rPr lang="en" sz="3120" b="1" dirty="0"/>
              <a:t>INTRODUCTION</a:t>
            </a:r>
            <a:endParaRPr sz="3120" b="1" dirty="0"/>
          </a:p>
        </p:txBody>
      </p:sp>
      <p:sp>
        <p:nvSpPr>
          <p:cNvPr id="1048594" name="Google Shape;91;p35"/>
          <p:cNvSpPr txBox="1">
            <a:spLocks noGrp="1"/>
          </p:cNvSpPr>
          <p:nvPr>
            <p:ph type="body" idx="1"/>
          </p:nvPr>
        </p:nvSpPr>
        <p:spPr>
          <a:xfrm>
            <a:off x="0" y="1655959"/>
            <a:ext cx="11887200" cy="4819135"/>
          </a:xfrm>
          <a:prstGeom prst="rect">
            <a:avLst/>
          </a:prstGeom>
          <a:noFill/>
          <a:ln>
            <a:noFill/>
          </a:ln>
        </p:spPr>
        <p:txBody>
          <a:bodyPr spcFirstLastPara="1" wrap="square" lIns="118853" tIns="118853" rIns="118853" bIns="118853" anchor="t" anchorCtr="0">
            <a:noAutofit/>
          </a:bodyPr>
          <a:lstStyle/>
          <a:p>
            <a:pPr indent="-421005" algn="just">
              <a:lnSpc>
                <a:spcPct val="200000"/>
              </a:lnSpc>
              <a:buSzPts val="1500"/>
              <a:buChar char="➢"/>
            </a:pPr>
            <a:r>
              <a:rPr lang="en-US" sz="2500" dirty="0">
                <a:solidFill>
                  <a:schemeClr val="bg2">
                    <a:lumMod val="50000"/>
                  </a:schemeClr>
                </a:solidFill>
                <a:latin typeface="MS UI Gothic" panose="020B0600070205080204" pitchFamily="34" charset="-128"/>
                <a:ea typeface="MS UI Gothic" panose="020B0600070205080204" pitchFamily="34" charset="-128"/>
              </a:rPr>
              <a:t>This idea is to make a drone carrying a payload containing pesticides with the ability to detect sapling and spraying only the required amount.</a:t>
            </a:r>
            <a:endParaRPr lang="en" sz="2500" dirty="0">
              <a:solidFill>
                <a:schemeClr val="bg2">
                  <a:lumMod val="50000"/>
                </a:schemeClr>
              </a:solidFill>
              <a:latin typeface="MS UI Gothic" panose="020B0600070205080204" pitchFamily="34" charset="-128"/>
              <a:ea typeface="MS UI Gothic" panose="020B0600070205080204" pitchFamily="34" charset="-128"/>
            </a:endParaRPr>
          </a:p>
          <a:p>
            <a:pPr indent="-421005" algn="just">
              <a:lnSpc>
                <a:spcPct val="200000"/>
              </a:lnSpc>
              <a:buSzPts val="1500"/>
              <a:buChar char="➢"/>
            </a:pPr>
            <a:r>
              <a:rPr lang="en-US" sz="2500" dirty="0">
                <a:solidFill>
                  <a:schemeClr val="bg2">
                    <a:lumMod val="50000"/>
                  </a:schemeClr>
                </a:solidFill>
                <a:latin typeface="MS UI Gothic" panose="020B0600070205080204" pitchFamily="34" charset="-128"/>
                <a:ea typeface="MS UI Gothic" panose="020B0600070205080204" pitchFamily="34" charset="-128"/>
              </a:rPr>
              <a:t>In past, there have been incidents in the news recently where farmers got injured and had to be hospitalized due to the hand spraying of chemical fertilizers. Hand spraying method for fertilizer is also inefficient as it causes overuse and thus decreasing soil’s nutrients.</a:t>
            </a:r>
            <a:endParaRPr sz="2500" dirty="0">
              <a:solidFill>
                <a:schemeClr val="bg2">
                  <a:lumMod val="50000"/>
                </a:schemeClr>
              </a:solidFill>
              <a:latin typeface="MS UI Gothic" panose="020B0600070205080204" pitchFamily="34" charset="-128"/>
              <a:ea typeface="MS UI Gothic" panose="020B0600070205080204" pitchFamily="34" charset="-128"/>
            </a:endParaRPr>
          </a:p>
          <a:p>
            <a:pPr marL="0" indent="0" algn="just">
              <a:lnSpc>
                <a:spcPct val="200000"/>
              </a:lnSpc>
              <a:spcBef>
                <a:spcPts val="2080"/>
              </a:spcBef>
              <a:buNone/>
            </a:pPr>
            <a:endParaRPr sz="2500" dirty="0"/>
          </a:p>
          <a:p>
            <a:pPr marL="0" indent="0" algn="just">
              <a:lnSpc>
                <a:spcPct val="200000"/>
              </a:lnSpc>
              <a:spcBef>
                <a:spcPts val="2080"/>
              </a:spcBef>
              <a:spcAft>
                <a:spcPts val="2080"/>
              </a:spcAft>
              <a:buNone/>
            </a:pPr>
            <a:endParaRPr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48597" name="Google Shape;102;p4"/>
          <p:cNvSpPr txBox="1">
            <a:spLocks noGrp="1"/>
          </p:cNvSpPr>
          <p:nvPr>
            <p:ph type="title"/>
          </p:nvPr>
        </p:nvSpPr>
        <p:spPr>
          <a:xfrm>
            <a:off x="0" y="561604"/>
            <a:ext cx="9995310" cy="695760"/>
          </a:xfrm>
          <a:prstGeom prst="rect">
            <a:avLst/>
          </a:prstGeom>
          <a:noFill/>
          <a:ln>
            <a:noFill/>
          </a:ln>
        </p:spPr>
        <p:txBody>
          <a:bodyPr spcFirstLastPara="1" wrap="square" lIns="118853" tIns="118853" rIns="118853" bIns="118853" anchor="t" anchorCtr="0">
            <a:noAutofit/>
          </a:bodyPr>
          <a:lstStyle/>
          <a:p>
            <a:r>
              <a:rPr lang="en" sz="3600" b="1" dirty="0"/>
              <a:t>PROBLEM STATEMENT</a:t>
            </a:r>
          </a:p>
        </p:txBody>
      </p:sp>
      <p:sp>
        <p:nvSpPr>
          <p:cNvPr id="1048598" name="Google Shape;103;p4"/>
          <p:cNvSpPr txBox="1">
            <a:spLocks noGrp="1"/>
          </p:cNvSpPr>
          <p:nvPr>
            <p:ph type="body" idx="1"/>
          </p:nvPr>
        </p:nvSpPr>
        <p:spPr>
          <a:xfrm>
            <a:off x="235974" y="1929519"/>
            <a:ext cx="11071124" cy="4559771"/>
          </a:xfrm>
          <a:prstGeom prst="rect">
            <a:avLst/>
          </a:prstGeom>
          <a:noFill/>
          <a:ln>
            <a:noFill/>
          </a:ln>
        </p:spPr>
        <p:txBody>
          <a:bodyPr spcFirstLastPara="1" wrap="square" lIns="118853" tIns="118853" rIns="118853" bIns="118853" anchor="t" anchorCtr="0">
            <a:noAutofit/>
          </a:bodyPr>
          <a:lstStyle/>
          <a:p>
            <a:pPr marL="0" indent="0" algn="just">
              <a:lnSpc>
                <a:spcPct val="150000"/>
              </a:lnSpc>
              <a:buNone/>
            </a:pPr>
            <a:r>
              <a:rPr lang="en-US" sz="2400" dirty="0">
                <a:latin typeface="Areal"/>
              </a:rPr>
              <a:t>There are too many technologies involved in today’s Agriculture, out of which spraying pesticides using drones is one of the emerging technologies. Manual pesticide spraying causes many harmful side effects to the personnel involved in the spraying process. The Exposure effects can range from mild skin irritation to birth defects, tumors, genetic changes, blood and nerve disorders, endocrine disruption, coma or death. The WHO (World Health Organization) estimated as one million cases of ill affected, when spraying the pesticides in the crop field manually. This paved the way to design a drone mounted with spraying mechanism to atomize in fine spray ,a </a:t>
            </a:r>
            <a:r>
              <a:rPr lang="en-US" sz="2400" dirty="0" err="1">
                <a:latin typeface="Areal"/>
              </a:rPr>
              <a:t>hexacopter</a:t>
            </a:r>
            <a:r>
              <a:rPr lang="en-US" sz="2400" dirty="0">
                <a:latin typeface="Areal"/>
              </a:rPr>
              <a:t> configuration</a:t>
            </a:r>
            <a:endParaRPr lang="en-US" sz="2400" dirty="0">
              <a:solidFill>
                <a:schemeClr val="bg2">
                  <a:lumMod val="50000"/>
                </a:schemeClr>
              </a:solidFill>
              <a:latin typeface="Areal"/>
              <a:ea typeface="MS UI Gothic" panose="020B0600070205080204" pitchFamily="34" charset="-128"/>
            </a:endParaRPr>
          </a:p>
        </p:txBody>
      </p:sp>
      <p:sp>
        <p:nvSpPr>
          <p:cNvPr id="1048599" name="Google Shape;104;p4"/>
          <p:cNvSpPr txBox="1"/>
          <p:nvPr/>
        </p:nvSpPr>
        <p:spPr>
          <a:xfrm>
            <a:off x="5943600" y="838259"/>
            <a:ext cx="5002530" cy="695761"/>
          </a:xfrm>
          <a:prstGeom prst="rect">
            <a:avLst/>
          </a:prstGeom>
          <a:noFill/>
          <a:ln>
            <a:noFill/>
          </a:ln>
        </p:spPr>
        <p:txBody>
          <a:bodyPr spcFirstLastPara="1" wrap="square" lIns="118853" tIns="118853" rIns="118853" bIns="118853" anchor="t" anchorCtr="0">
            <a:noAutofit/>
          </a:bodyPr>
          <a:lstStyle/>
          <a:p>
            <a:pPr marL="156845" algn="ctr">
              <a:lnSpc>
                <a:spcPct val="150000"/>
              </a:lnSpc>
              <a:buClr>
                <a:schemeClr val="accent1"/>
              </a:buClr>
              <a:buSzPts val="1700"/>
            </a:pPr>
            <a:endParaRPr sz="182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48598" name="Google Shape;103;p4"/>
          <p:cNvSpPr txBox="1">
            <a:spLocks noGrp="1"/>
          </p:cNvSpPr>
          <p:nvPr>
            <p:ph type="body" idx="1"/>
          </p:nvPr>
        </p:nvSpPr>
        <p:spPr>
          <a:xfrm>
            <a:off x="245806" y="1624719"/>
            <a:ext cx="11071124" cy="4559771"/>
          </a:xfrm>
          <a:prstGeom prst="rect">
            <a:avLst/>
          </a:prstGeom>
          <a:noFill/>
          <a:ln>
            <a:noFill/>
          </a:ln>
        </p:spPr>
        <p:txBody>
          <a:bodyPr spcFirstLastPara="1" wrap="square" lIns="118853" tIns="118853" rIns="118853" bIns="118853" anchor="t" anchorCtr="0">
            <a:noAutofit/>
          </a:bodyPr>
          <a:lstStyle/>
          <a:p>
            <a:pPr marL="0" indent="0" algn="just">
              <a:lnSpc>
                <a:spcPct val="150000"/>
              </a:lnSpc>
              <a:buNone/>
            </a:pPr>
            <a:r>
              <a:rPr lang="en-US" sz="2400" dirty="0">
                <a:latin typeface="Areal"/>
              </a:rPr>
              <a:t>frame, suitable landing frame, 6 Brushless Direct Current (BLDC) motors with suitable propellers to produce required thrust and suitable </a:t>
            </a:r>
            <a:r>
              <a:rPr lang="en-US" sz="2400" dirty="0" err="1">
                <a:latin typeface="Areal"/>
              </a:rPr>
              <a:t>LithiumPolymer</a:t>
            </a:r>
            <a:r>
              <a:rPr lang="en-US" sz="2400" dirty="0">
                <a:latin typeface="Areal"/>
              </a:rPr>
              <a:t> (LI-PO) battery of current capacity to meet necessary current and voltage requirements. A First-Person View (FPV) camera and transmitter can also be fixed in the drone for monitoring the spraying process and also for checking pest attacks on plants. This pesticide spraying drone reduces the time, number of labor and cost of pesticide application. This type of drone can also be used to spray disinfectant liquids over buildings, water bodies and in highly populated areas by changing the flow discharge of the pump. </a:t>
            </a:r>
            <a:endParaRPr lang="en-US" sz="2400" dirty="0">
              <a:solidFill>
                <a:schemeClr val="bg2">
                  <a:lumMod val="50000"/>
                </a:schemeClr>
              </a:solidFill>
              <a:latin typeface="Areal"/>
              <a:ea typeface="MS UI Gothic" panose="020B0600070205080204" pitchFamily="34" charset="-128"/>
            </a:endParaRPr>
          </a:p>
        </p:txBody>
      </p:sp>
      <p:sp>
        <p:nvSpPr>
          <p:cNvPr id="1048599" name="Google Shape;104;p4"/>
          <p:cNvSpPr txBox="1"/>
          <p:nvPr/>
        </p:nvSpPr>
        <p:spPr>
          <a:xfrm>
            <a:off x="5943600" y="838259"/>
            <a:ext cx="5002530" cy="695761"/>
          </a:xfrm>
          <a:prstGeom prst="rect">
            <a:avLst/>
          </a:prstGeom>
          <a:noFill/>
          <a:ln>
            <a:noFill/>
          </a:ln>
        </p:spPr>
        <p:txBody>
          <a:bodyPr spcFirstLastPara="1" wrap="square" lIns="118853" tIns="118853" rIns="118853" bIns="118853" anchor="t" anchorCtr="0">
            <a:noAutofit/>
          </a:bodyPr>
          <a:lstStyle/>
          <a:p>
            <a:pPr marL="156845" algn="ctr">
              <a:lnSpc>
                <a:spcPct val="150000"/>
              </a:lnSpc>
              <a:buClr>
                <a:schemeClr val="accent1"/>
              </a:buClr>
              <a:buSzPts val="1700"/>
            </a:pPr>
            <a:endParaRPr sz="1820"/>
          </a:p>
        </p:txBody>
      </p:sp>
    </p:spTree>
    <p:extLst>
      <p:ext uri="{BB962C8B-B14F-4D97-AF65-F5344CB8AC3E}">
        <p14:creationId xmlns:p14="http://schemas.microsoft.com/office/powerpoint/2010/main" val="323415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48597" name="Google Shape;102;p4"/>
          <p:cNvSpPr txBox="1">
            <a:spLocks noGrp="1"/>
          </p:cNvSpPr>
          <p:nvPr>
            <p:ph type="title"/>
          </p:nvPr>
        </p:nvSpPr>
        <p:spPr>
          <a:xfrm>
            <a:off x="0" y="773348"/>
            <a:ext cx="9995310" cy="695760"/>
          </a:xfrm>
          <a:prstGeom prst="rect">
            <a:avLst/>
          </a:prstGeom>
          <a:noFill/>
          <a:ln>
            <a:noFill/>
          </a:ln>
        </p:spPr>
        <p:txBody>
          <a:bodyPr spcFirstLastPara="1" wrap="square" lIns="118853" tIns="118853" rIns="118853" bIns="118853" anchor="t" anchorCtr="0">
            <a:noAutofit/>
          </a:bodyPr>
          <a:lstStyle/>
          <a:p>
            <a:r>
              <a:rPr lang="en" sz="3200" b="1" dirty="0"/>
              <a:t>LITERATURE </a:t>
            </a:r>
            <a:r>
              <a:rPr lang="en" sz="3600" b="1" dirty="0"/>
              <a:t>SURVEY</a:t>
            </a:r>
            <a:endParaRPr lang="en" sz="3200" b="1" dirty="0"/>
          </a:p>
        </p:txBody>
      </p:sp>
      <p:sp>
        <p:nvSpPr>
          <p:cNvPr id="1048599" name="Google Shape;104;p4"/>
          <p:cNvSpPr txBox="1"/>
          <p:nvPr/>
        </p:nvSpPr>
        <p:spPr>
          <a:xfrm>
            <a:off x="5943600" y="838259"/>
            <a:ext cx="5002530" cy="695761"/>
          </a:xfrm>
          <a:prstGeom prst="rect">
            <a:avLst/>
          </a:prstGeom>
          <a:noFill/>
          <a:ln>
            <a:noFill/>
          </a:ln>
        </p:spPr>
        <p:txBody>
          <a:bodyPr spcFirstLastPara="1" wrap="square" lIns="118853" tIns="118853" rIns="118853" bIns="118853" anchor="t" anchorCtr="0">
            <a:noAutofit/>
          </a:bodyPr>
          <a:lstStyle/>
          <a:p>
            <a:pPr marL="156845" algn="ctr">
              <a:lnSpc>
                <a:spcPct val="150000"/>
              </a:lnSpc>
              <a:buClr>
                <a:schemeClr val="accent1"/>
              </a:buClr>
              <a:buSzPts val="1700"/>
            </a:pPr>
            <a:endParaRPr sz="1800"/>
          </a:p>
        </p:txBody>
      </p:sp>
      <p:sp>
        <p:nvSpPr>
          <p:cNvPr id="2" name="TextBox 1">
            <a:extLst>
              <a:ext uri="{FF2B5EF4-FFF2-40B4-BE49-F238E27FC236}">
                <a16:creationId xmlns:a16="http://schemas.microsoft.com/office/drawing/2014/main" id="{E1A23038-6331-40BC-9935-57DBEF7CF751}"/>
              </a:ext>
            </a:extLst>
          </p:cNvPr>
          <p:cNvSpPr txBox="1"/>
          <p:nvPr/>
        </p:nvSpPr>
        <p:spPr>
          <a:xfrm>
            <a:off x="140002" y="1887981"/>
            <a:ext cx="11607196" cy="5632311"/>
          </a:xfrm>
          <a:prstGeom prst="rect">
            <a:avLst/>
          </a:prstGeom>
          <a:noFill/>
        </p:spPr>
        <p:txBody>
          <a:bodyPr wrap="square" rtlCol="0">
            <a:spAutoFit/>
          </a:bodyPr>
          <a:lstStyle/>
          <a:p>
            <a:pPr algn="just"/>
            <a:r>
              <a:rPr lang="en-US" sz="2400" dirty="0" err="1">
                <a:latin typeface="Sans serif"/>
              </a:rPr>
              <a:t>Dongyan</a:t>
            </a:r>
            <a:r>
              <a:rPr lang="en-US" sz="2400" dirty="0">
                <a:latin typeface="Sans serif"/>
              </a:rPr>
              <a:t> et al. (2015) [1] experimented on effective swath width and uniformity of droplet distribution over aerial spraying systems like M-18B and Thrush 510G.These agricultural planes flew at height of 5 m and 4 m respectively and with this experiment they reach to conclusion that flight height leads to the difference in swath width for M-18B &amp; Thrush 510G. Huang et al. (2015) [2] made a low volume sprayer which is integrated into unmanned helicopters. The helicopter has a main rotor diameter of 3 m and a maximum payload of 22.7 kg. It used to require at least one gallon of gas for every 45 minutes. Rahul Desale et al. (2019) [3] described an architecture based on UAV that could be employed for agricultural applications. Their UAV was designed not only for spraying but also for monitoring agricultural fields with the use of cameras and GPS. Their design was optimized for cost and weight. Kurkute et al. (2018) [4] worked on quadcopter UAV and its spraying mechanism using simple cost-effective equipment. The universal sprayer system is used to spray for both liquid and solid content.</a:t>
            </a:r>
          </a:p>
          <a:p>
            <a:pPr lvl="1" algn="just"/>
            <a:endParaRPr lang="en-US" sz="2400" dirty="0">
              <a:latin typeface="Sans serif"/>
            </a:endParaRPr>
          </a:p>
          <a:p>
            <a:pPr lvl="1" algn="just"/>
            <a:endParaRPr lang="en-US" sz="2400" dirty="0">
              <a:latin typeface="Sans serif"/>
            </a:endParaRPr>
          </a:p>
        </p:txBody>
      </p:sp>
    </p:spTree>
    <p:extLst>
      <p:ext uri="{BB962C8B-B14F-4D97-AF65-F5344CB8AC3E}">
        <p14:creationId xmlns:p14="http://schemas.microsoft.com/office/powerpoint/2010/main" val="1779898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048608" name="Google Shape;121;p38"/>
          <p:cNvSpPr txBox="1">
            <a:spLocks noGrp="1"/>
          </p:cNvSpPr>
          <p:nvPr>
            <p:ph type="title"/>
          </p:nvPr>
        </p:nvSpPr>
        <p:spPr>
          <a:xfrm>
            <a:off x="0" y="773348"/>
            <a:ext cx="9995310" cy="695760"/>
          </a:xfrm>
          <a:prstGeom prst="rect">
            <a:avLst/>
          </a:prstGeom>
          <a:noFill/>
          <a:ln>
            <a:noFill/>
          </a:ln>
        </p:spPr>
        <p:txBody>
          <a:bodyPr spcFirstLastPara="1" wrap="square" lIns="118853" tIns="118853" rIns="118853" bIns="118853" anchor="t" anchorCtr="0">
            <a:noAutofit/>
          </a:bodyPr>
          <a:lstStyle/>
          <a:p>
            <a:r>
              <a:rPr lang="en" sz="3640" dirty="0">
                <a:latin typeface="Arial Rounded MT Bold" panose="020F0704030504030204" pitchFamily="34" charset="0"/>
              </a:rPr>
              <a:t>OUTCOME OF LITERATURE SURVEY</a:t>
            </a:r>
          </a:p>
        </p:txBody>
      </p:sp>
      <p:sp>
        <p:nvSpPr>
          <p:cNvPr id="1048609" name="Google Shape;122;p38"/>
          <p:cNvSpPr txBox="1">
            <a:spLocks noGrp="1"/>
          </p:cNvSpPr>
          <p:nvPr>
            <p:ph type="body" idx="1"/>
          </p:nvPr>
        </p:nvSpPr>
        <p:spPr>
          <a:xfrm>
            <a:off x="889847" y="2247281"/>
            <a:ext cx="8828061" cy="3002814"/>
          </a:xfrm>
          <a:prstGeom prst="rect">
            <a:avLst/>
          </a:prstGeom>
          <a:noFill/>
          <a:ln>
            <a:noFill/>
          </a:ln>
        </p:spPr>
        <p:txBody>
          <a:bodyPr spcFirstLastPara="1" wrap="square" lIns="118853" tIns="118853" rIns="118853" bIns="118853" anchor="t" anchorCtr="0">
            <a:noAutofit/>
          </a:bodyPr>
          <a:lstStyle/>
          <a:p>
            <a:pPr indent="-437515" algn="just">
              <a:lnSpc>
                <a:spcPct val="200000"/>
              </a:lnSpc>
              <a:buSzPts val="1700"/>
              <a:buChar char="➢"/>
            </a:pPr>
            <a:r>
              <a:rPr lang="en" sz="2800" dirty="0">
                <a:latin typeface="MS UI Gothic" panose="020B0600070205080204" pitchFamily="34" charset="-128"/>
                <a:ea typeface="MS UI Gothic" panose="020B0600070205080204" pitchFamily="34" charset="-128"/>
              </a:rPr>
              <a:t>Payload capacity of drones.</a:t>
            </a:r>
          </a:p>
          <a:p>
            <a:pPr indent="-437515" algn="just">
              <a:lnSpc>
                <a:spcPct val="200000"/>
              </a:lnSpc>
              <a:buSzPts val="1700"/>
              <a:buChar char="➢"/>
            </a:pPr>
            <a:r>
              <a:rPr lang="en" sz="2800" dirty="0">
                <a:latin typeface="MS UI Gothic" panose="020B0600070205080204" pitchFamily="34" charset="-128"/>
                <a:ea typeface="MS UI Gothic" panose="020B0600070205080204" pitchFamily="34" charset="-128"/>
              </a:rPr>
              <a:t>Automatic Crop Detection/Monitoring.</a:t>
            </a:r>
          </a:p>
        </p:txBody>
      </p:sp>
      <p:sp>
        <p:nvSpPr>
          <p:cNvPr id="1048610" name="Google Shape;123;p38"/>
          <p:cNvSpPr txBox="1"/>
          <p:nvPr/>
        </p:nvSpPr>
        <p:spPr>
          <a:xfrm>
            <a:off x="6571730" y="1336768"/>
            <a:ext cx="5002530" cy="695761"/>
          </a:xfrm>
          <a:prstGeom prst="rect">
            <a:avLst/>
          </a:prstGeom>
          <a:noFill/>
          <a:ln>
            <a:noFill/>
          </a:ln>
        </p:spPr>
        <p:txBody>
          <a:bodyPr spcFirstLastPara="1" wrap="square" lIns="118853" tIns="118853" rIns="118853" bIns="118853" anchor="t" anchorCtr="0">
            <a:noAutofit/>
          </a:bodyPr>
          <a:lstStyle/>
          <a:p>
            <a:pPr marL="156845" algn="ctr">
              <a:lnSpc>
                <a:spcPct val="150000"/>
              </a:lnSpc>
              <a:buClr>
                <a:schemeClr val="accent1"/>
              </a:buClr>
              <a:buSzPts val="1700"/>
            </a:pPr>
            <a:endParaRPr sz="182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048613" name="Google Shape;96;p7"/>
          <p:cNvSpPr txBox="1">
            <a:spLocks noGrp="1"/>
          </p:cNvSpPr>
          <p:nvPr>
            <p:ph type="title"/>
          </p:nvPr>
        </p:nvSpPr>
        <p:spPr>
          <a:xfrm>
            <a:off x="0" y="782818"/>
            <a:ext cx="9995310" cy="695760"/>
          </a:xfrm>
          <a:prstGeom prst="rect">
            <a:avLst/>
          </a:prstGeom>
          <a:noFill/>
          <a:ln>
            <a:noFill/>
          </a:ln>
        </p:spPr>
        <p:txBody>
          <a:bodyPr spcFirstLastPara="1" wrap="square" lIns="118853" tIns="118853" rIns="118853" bIns="118853" anchor="t" anchorCtr="0">
            <a:noAutofit/>
          </a:bodyPr>
          <a:lstStyle/>
          <a:p>
            <a:r>
              <a:rPr lang="en" dirty="0"/>
              <a:t>   </a:t>
            </a:r>
            <a:r>
              <a:rPr lang="en" sz="4000" b="1" dirty="0">
                <a:latin typeface="MS UI Gothic" panose="020B0600070205080204" pitchFamily="34" charset="-128"/>
                <a:ea typeface="MS UI Gothic" panose="020B0600070205080204" pitchFamily="34" charset="-128"/>
              </a:rPr>
              <a:t>OBJECTIVE</a:t>
            </a:r>
          </a:p>
        </p:txBody>
      </p:sp>
      <p:sp>
        <p:nvSpPr>
          <p:cNvPr id="4" name="Google Shape;131;p17">
            <a:extLst>
              <a:ext uri="{FF2B5EF4-FFF2-40B4-BE49-F238E27FC236}">
                <a16:creationId xmlns:a16="http://schemas.microsoft.com/office/drawing/2014/main" id="{00D41DDD-0C4D-4284-B565-35CDA7B425F7}"/>
              </a:ext>
            </a:extLst>
          </p:cNvPr>
          <p:cNvSpPr txBox="1">
            <a:spLocks noGrp="1"/>
          </p:cNvSpPr>
          <p:nvPr>
            <p:ph type="body" idx="1"/>
          </p:nvPr>
        </p:nvSpPr>
        <p:spPr>
          <a:xfrm>
            <a:off x="1511132" y="1771173"/>
            <a:ext cx="7293821" cy="4651782"/>
          </a:xfrm>
          <a:prstGeom prst="rect">
            <a:avLst/>
          </a:prstGeom>
        </p:spPr>
        <p:txBody>
          <a:bodyPr spcFirstLastPara="1" wrap="square" lIns="118853" tIns="59410" rIns="118853" bIns="59410" anchor="t" anchorCtr="0">
            <a:normAutofit/>
          </a:bodyPr>
          <a:lstStyle/>
          <a:p>
            <a:pPr marL="605790" indent="-457200">
              <a:lnSpc>
                <a:spcPct val="200000"/>
              </a:lnSpc>
              <a:buClr>
                <a:srgbClr val="7030A0"/>
              </a:buClr>
              <a:buSzPct val="100000"/>
              <a:buFont typeface="Wingdings" panose="05000000000000000000" pitchFamily="2" charset="2"/>
              <a:buChar char="Ø"/>
            </a:pPr>
            <a:r>
              <a:rPr lang="en-US" sz="2800" dirty="0">
                <a:solidFill>
                  <a:schemeClr val="tx1">
                    <a:lumMod val="95000"/>
                    <a:lumOff val="5000"/>
                  </a:schemeClr>
                </a:solidFill>
                <a:latin typeface="MS UI Gothic" panose="020B0600070205080204" pitchFamily="34" charset="-128"/>
                <a:ea typeface="MS UI Gothic" panose="020B0600070205080204" pitchFamily="34" charset="-128"/>
              </a:rPr>
              <a:t>Drone with ability to detect a green field autonomously.</a:t>
            </a:r>
            <a:endParaRPr sz="2800" dirty="0">
              <a:solidFill>
                <a:schemeClr val="tx1">
                  <a:lumMod val="95000"/>
                  <a:lumOff val="5000"/>
                </a:schemeClr>
              </a:solidFill>
              <a:latin typeface="MS UI Gothic" panose="020B0600070205080204" pitchFamily="34" charset="-128"/>
              <a:ea typeface="MS UI Gothic" panose="020B0600070205080204" pitchFamily="34" charset="-128"/>
            </a:endParaRPr>
          </a:p>
          <a:p>
            <a:pPr marL="605790" indent="-457200">
              <a:lnSpc>
                <a:spcPct val="200000"/>
              </a:lnSpc>
              <a:buClr>
                <a:srgbClr val="7030A0"/>
              </a:buClr>
              <a:buSzPct val="100000"/>
              <a:buFont typeface="Wingdings" panose="05000000000000000000" pitchFamily="2" charset="2"/>
              <a:buChar char="Ø"/>
            </a:pPr>
            <a:r>
              <a:rPr lang="en-US" sz="2800" dirty="0">
                <a:solidFill>
                  <a:schemeClr val="tx1">
                    <a:lumMod val="95000"/>
                    <a:lumOff val="5000"/>
                  </a:schemeClr>
                </a:solidFill>
                <a:latin typeface="MS UI Gothic" panose="020B0600070205080204" pitchFamily="34" charset="-128"/>
                <a:ea typeface="MS UI Gothic" panose="020B0600070205080204" pitchFamily="34" charset="-128"/>
              </a:rPr>
              <a:t>Reducing the cost required for the drone compared to present solutions.</a:t>
            </a:r>
            <a:endParaRPr sz="2800" dirty="0">
              <a:solidFill>
                <a:schemeClr val="tx1">
                  <a:lumMod val="95000"/>
                  <a:lumOff val="5000"/>
                </a:schemeClr>
              </a:solidFill>
              <a:latin typeface="MS UI Gothic" panose="020B0600070205080204" pitchFamily="34" charset="-128"/>
              <a:ea typeface="MS UI Gothic" panose="020B0600070205080204" pitchFamily="34" charset="-128"/>
            </a:endParaRPr>
          </a:p>
          <a:p>
            <a:pPr indent="0">
              <a:spcBef>
                <a:spcPts val="468"/>
              </a:spcBef>
              <a:buNone/>
            </a:pPr>
            <a:endParaRPr dirty="0">
              <a:solidFill>
                <a:schemeClr val="tx1">
                  <a:lumMod val="95000"/>
                  <a:lumOff val="5000"/>
                </a:schemeClr>
              </a:solidFill>
              <a:latin typeface="MS UI Gothic" panose="020B0600070205080204" pitchFamily="34" charset="-128"/>
              <a:ea typeface="MS UI Gothic"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048613" name="Google Shape;96;p7"/>
          <p:cNvSpPr txBox="1">
            <a:spLocks noGrp="1"/>
          </p:cNvSpPr>
          <p:nvPr>
            <p:ph type="title"/>
          </p:nvPr>
        </p:nvSpPr>
        <p:spPr>
          <a:xfrm>
            <a:off x="143838" y="-7118"/>
            <a:ext cx="9995310" cy="695760"/>
          </a:xfrm>
          <a:prstGeom prst="rect">
            <a:avLst/>
          </a:prstGeom>
          <a:noFill/>
          <a:ln>
            <a:noFill/>
          </a:ln>
        </p:spPr>
        <p:txBody>
          <a:bodyPr spcFirstLastPara="1" wrap="square" lIns="118853" tIns="118853" rIns="118853" bIns="118853" anchor="t" anchorCtr="0">
            <a:noAutofit/>
          </a:bodyPr>
          <a:lstStyle/>
          <a:p>
            <a:r>
              <a:rPr lang="en" sz="3600" b="1" u="sng" dirty="0">
                <a:latin typeface="Arial Rounded MT Bold" panose="020F0704030504030204" pitchFamily="34" charset="0"/>
              </a:rPr>
              <a:t>Block Diagram</a:t>
            </a:r>
            <a:endParaRPr lang="en" sz="4400" b="1" u="sng" dirty="0">
              <a:latin typeface="Arial Rounded MT Bold" panose="020F0704030504030204" pitchFamily="34" charset="0"/>
              <a:ea typeface="MS UI Gothic" panose="020B0600070205080204" pitchFamily="34" charset="-128"/>
            </a:endParaRPr>
          </a:p>
        </p:txBody>
      </p:sp>
      <p:graphicFrame>
        <p:nvGraphicFramePr>
          <p:cNvPr id="26" name="Diagram 25">
            <a:extLst>
              <a:ext uri="{FF2B5EF4-FFF2-40B4-BE49-F238E27FC236}">
                <a16:creationId xmlns:a16="http://schemas.microsoft.com/office/drawing/2014/main" id="{9DFEB80F-128A-461C-BAA8-79CE62F7EB84}"/>
              </a:ext>
            </a:extLst>
          </p:cNvPr>
          <p:cNvGraphicFramePr/>
          <p:nvPr>
            <p:extLst>
              <p:ext uri="{D42A27DB-BD31-4B8C-83A1-F6EECF244321}">
                <p14:modId xmlns:p14="http://schemas.microsoft.com/office/powerpoint/2010/main" val="966957117"/>
              </p:ext>
            </p:extLst>
          </p:nvPr>
        </p:nvGraphicFramePr>
        <p:xfrm>
          <a:off x="1556536" y="1160205"/>
          <a:ext cx="7764445" cy="53998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Oval 31">
            <a:extLst>
              <a:ext uri="{FF2B5EF4-FFF2-40B4-BE49-F238E27FC236}">
                <a16:creationId xmlns:a16="http://schemas.microsoft.com/office/drawing/2014/main" id="{7783FAF7-A3FA-4E9A-BA90-57530307F680}"/>
              </a:ext>
            </a:extLst>
          </p:cNvPr>
          <p:cNvSpPr/>
          <p:nvPr/>
        </p:nvSpPr>
        <p:spPr>
          <a:xfrm>
            <a:off x="924674" y="1469204"/>
            <a:ext cx="1263722" cy="339048"/>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A81089AD-DCF5-4580-B60F-D5C2FD002FBB}"/>
              </a:ext>
            </a:extLst>
          </p:cNvPr>
          <p:cNvPicPr>
            <a:picLocks noChangeAspect="1"/>
          </p:cNvPicPr>
          <p:nvPr/>
        </p:nvPicPr>
        <p:blipFill>
          <a:blip r:embed="rId8"/>
          <a:stretch>
            <a:fillRect/>
          </a:stretch>
        </p:blipFill>
        <p:spPr>
          <a:xfrm>
            <a:off x="1659952" y="1300919"/>
            <a:ext cx="7238241" cy="5066040"/>
          </a:xfrm>
          <a:prstGeom prst="rect">
            <a:avLst/>
          </a:prstGeom>
          <a:ln>
            <a:noFill/>
          </a:ln>
          <a:effectLst>
            <a:softEdge rad="112500"/>
          </a:effectLst>
        </p:spPr>
      </p:pic>
    </p:spTree>
    <p:extLst>
      <p:ext uri="{BB962C8B-B14F-4D97-AF65-F5344CB8AC3E}">
        <p14:creationId xmlns:p14="http://schemas.microsoft.com/office/powerpoint/2010/main" val="311823218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1187</Words>
  <Application>Microsoft Office PowerPoint</Application>
  <PresentationFormat>Custom</PresentationFormat>
  <Paragraphs>107</Paragraphs>
  <Slides>18</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MS UI Gothic</vt:lpstr>
      <vt:lpstr>Areal</vt:lpstr>
      <vt:lpstr>Arial</vt:lpstr>
      <vt:lpstr>Arial Rounded MT Bold</vt:lpstr>
      <vt:lpstr>Calibri</vt:lpstr>
      <vt:lpstr>Lato</vt:lpstr>
      <vt:lpstr>Raleway</vt:lpstr>
      <vt:lpstr>Sans serif</vt:lpstr>
      <vt:lpstr>Wingdings</vt:lpstr>
      <vt:lpstr>Office Theme</vt:lpstr>
      <vt:lpstr> Department of Electronics and Telecommunication (E&amp;TC) Engineering Academic Year 2021-22</vt:lpstr>
      <vt:lpstr>INDEX</vt:lpstr>
      <vt:lpstr>INTRODUCTION</vt:lpstr>
      <vt:lpstr>PROBLEM STATEMENT</vt:lpstr>
      <vt:lpstr>PowerPoint Presentation</vt:lpstr>
      <vt:lpstr>LITERATURE SURVEY</vt:lpstr>
      <vt:lpstr>OUTCOME OF LITERATURE SURVEY</vt:lpstr>
      <vt:lpstr>   OBJECTIVE</vt:lpstr>
      <vt:lpstr>Block Diagram</vt:lpstr>
      <vt:lpstr>FLOWCHART</vt:lpstr>
      <vt:lpstr>METHODOLOGY</vt:lpstr>
      <vt:lpstr>METHODOLOGY</vt:lpstr>
      <vt:lpstr>Hardware/Software</vt:lpstr>
      <vt:lpstr>ADVANTAGES</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Sudhir Pawar</cp:lastModifiedBy>
  <cp:revision>24</cp:revision>
  <dcterms:modified xsi:type="dcterms:W3CDTF">2022-03-08T14:34:09Z</dcterms:modified>
</cp:coreProperties>
</file>