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C0BE-A49B-4B8B-8571-27D8A74B3A5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70B-1AA0-46D3-AEEB-9BAC0B92E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4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C0BE-A49B-4B8B-8571-27D8A74B3A5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70B-1AA0-46D3-AEEB-9BAC0B92E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2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C0BE-A49B-4B8B-8571-27D8A74B3A5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70B-1AA0-46D3-AEEB-9BAC0B92E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9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C0BE-A49B-4B8B-8571-27D8A74B3A5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70B-1AA0-46D3-AEEB-9BAC0B92E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3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C0BE-A49B-4B8B-8571-27D8A74B3A5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70B-1AA0-46D3-AEEB-9BAC0B92E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C0BE-A49B-4B8B-8571-27D8A74B3A5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70B-1AA0-46D3-AEEB-9BAC0B92E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0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C0BE-A49B-4B8B-8571-27D8A74B3A5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70B-1AA0-46D3-AEEB-9BAC0B92E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7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C0BE-A49B-4B8B-8571-27D8A74B3A5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70B-1AA0-46D3-AEEB-9BAC0B92E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C0BE-A49B-4B8B-8571-27D8A74B3A5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70B-1AA0-46D3-AEEB-9BAC0B92E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9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C0BE-A49B-4B8B-8571-27D8A74B3A5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70B-1AA0-46D3-AEEB-9BAC0B92E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6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C0BE-A49B-4B8B-8571-27D8A74B3A5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170B-1AA0-46D3-AEEB-9BAC0B92E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7C0BE-A49B-4B8B-8571-27D8A74B3A55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6170B-1AA0-46D3-AEEB-9BAC0B92E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1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44520" y="351412"/>
            <a:ext cx="292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https://colab.google  접속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20" y="990599"/>
            <a:ext cx="9320214" cy="53464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86090" y="4271963"/>
            <a:ext cx="946192" cy="5000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038352" y="4521994"/>
            <a:ext cx="928688" cy="14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53298" y="4351615"/>
            <a:ext cx="93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클릭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4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90" y="595312"/>
            <a:ext cx="10700096" cy="58054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57314" y="928687"/>
            <a:ext cx="500061" cy="3429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857375" y="595312"/>
            <a:ext cx="871538" cy="46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9867" y="225980"/>
            <a:ext cx="93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클릭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72374" y="1604963"/>
            <a:ext cx="3128189" cy="3952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471987" y="1802606"/>
            <a:ext cx="700860" cy="363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72847" y="1617940"/>
            <a:ext cx="93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클릭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4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7637"/>
            <a:ext cx="8534400" cy="6562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57375" y="3086098"/>
            <a:ext cx="1840706" cy="4714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731291" y="3557588"/>
            <a:ext cx="28576" cy="6792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59829" y="4338998"/>
            <a:ext cx="93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클릭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29622" y="3038235"/>
            <a:ext cx="308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클릭 후 해당 파일 불러오기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38888" y="2921734"/>
            <a:ext cx="1147762" cy="6072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486650" y="3225373"/>
            <a:ext cx="8858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0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2023-10-25T09:01:07Z</dcterms:created>
  <dcterms:modified xsi:type="dcterms:W3CDTF">2023-10-25T09:08:21Z</dcterms:modified>
</cp:coreProperties>
</file>