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4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1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09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707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45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08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626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5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6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55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7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2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0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31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 </a:t>
            </a:r>
            <a:br>
              <a:rPr lang="en-US" dirty="0"/>
            </a:br>
            <a:br>
              <a:rPr lang="en-IN" dirty="0"/>
            </a:br>
            <a:br>
              <a:rPr lang="en-IN" dirty="0"/>
            </a:br>
            <a:r>
              <a:rPr sz="4900" dirty="0">
                <a:latin typeface="Bahnschrift SemiBold" panose="020B0502040204020203" pitchFamily="34" charset="0"/>
              </a:rPr>
              <a:t>Call Center</a:t>
            </a:r>
            <a:r>
              <a:rPr lang="en-US" sz="4900" dirty="0">
                <a:latin typeface="Bahnschrift SemiBold" panose="020B0502040204020203" pitchFamily="34" charset="0"/>
              </a:rPr>
              <a:t> Performance</a:t>
            </a:r>
            <a:r>
              <a:rPr sz="4900" dirty="0">
                <a:latin typeface="Bahnschrift SemiBold" panose="020B0502040204020203" pitchFamily="34" charset="0"/>
              </a:rPr>
              <a:t> Project</a:t>
            </a:r>
            <a:endParaRPr dirty="0">
              <a:latin typeface="Bahnschrift SemiBol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sz="9600" b="1" dirty="0">
              <a:latin typeface="Bahnschrift SemiBold Condensed" panose="020B0502040204020203" pitchFamily="34" charset="0"/>
            </a:endParaRPr>
          </a:p>
          <a:p>
            <a:endParaRPr lang="en-US" sz="9600" b="1" dirty="0">
              <a:latin typeface="Bahnschrift SemiBold Condensed" panose="020B0502040204020203" pitchFamily="34" charset="0"/>
            </a:endParaRPr>
          </a:p>
          <a:p>
            <a:r>
              <a:rPr lang="en-US" sz="9600" b="1" dirty="0">
                <a:latin typeface="Bahnschrift SemiBold Condensed" panose="020B0502040204020203" pitchFamily="34" charset="0"/>
              </a:rPr>
              <a:t>Created By</a:t>
            </a:r>
          </a:p>
          <a:p>
            <a:r>
              <a:rPr lang="en-US" sz="9600" b="1" dirty="0">
                <a:latin typeface="Bahnschrift SemiBold Condensed" panose="020B0502040204020203" pitchFamily="34" charset="0"/>
              </a:rPr>
              <a:t>                  Sundram Kumar</a:t>
            </a:r>
          </a:p>
          <a:p>
            <a:r>
              <a:rPr lang="en-US" sz="8000" b="1" dirty="0">
                <a:latin typeface="Bahnschrift SemiBold Condensed" panose="020B0502040204020203" pitchFamily="34" charset="0"/>
              </a:rPr>
              <a:t>                       sundram_2312res869@iitp.ac.in</a:t>
            </a:r>
          </a:p>
          <a:p>
            <a:endParaRPr lang="en-US" sz="9600" b="1" dirty="0">
              <a:latin typeface="Bahnschrift SemiBold Condensed" panose="020B0502040204020203" pitchFamily="34" charset="0"/>
            </a:endParaRPr>
          </a:p>
          <a:p>
            <a:endParaRPr lang="en-US" sz="3000" b="1" dirty="0">
              <a:latin typeface="Bahnschrift SemiBold Condensed" panose="020B0502040204020203" pitchFamily="34" charset="0"/>
            </a:endParaRPr>
          </a:p>
          <a:p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The objective of this project was to design an interactive Power BI dashboard to analyze call center performance.</a:t>
            </a:r>
          </a:p>
          <a:p>
            <a:endParaRPr/>
          </a:p>
          <a:p>
            <a:r>
              <a:t>We aimed to:</a:t>
            </a:r>
          </a:p>
          <a:p>
            <a:r>
              <a:t>• Track key performance indicators (KPIs).</a:t>
            </a:r>
          </a:p>
          <a:p>
            <a:r>
              <a:t>• Visualize call trends, agent efficiency, and customer satisfaction.</a:t>
            </a:r>
          </a:p>
          <a:p>
            <a:r>
              <a:t>• Enable interactive analysis using slicers and filters.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Provided Call Center Data (Excel)</a:t>
            </a:r>
          </a:p>
          <a:p>
            <a:endParaRPr/>
          </a:p>
          <a:p>
            <a:r>
              <a:t>Steps taken:</a:t>
            </a:r>
          </a:p>
          <a:p>
            <a:r>
              <a:t>• Cleaned and structured the dataset.</a:t>
            </a:r>
          </a:p>
          <a:p>
            <a:r>
              <a:t>• Created DAX measures for KPIs (Total Calls, Answered, Abandoned, CSAT %, FCR %, etc.).</a:t>
            </a:r>
          </a:p>
          <a:p>
            <a:r>
              <a:t>• Ensured consistency in column types and formatting.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We developed the following KPIs:</a:t>
            </a:r>
          </a:p>
          <a:p>
            <a:endParaRPr/>
          </a:p>
          <a:p>
            <a:r>
              <a:t>• Total Calls Received</a:t>
            </a:r>
          </a:p>
          <a:p>
            <a:r>
              <a:t>• Total Calls Answered</a:t>
            </a:r>
          </a:p>
          <a:p>
            <a:r>
              <a:t>• Total Calls Abandoned</a:t>
            </a:r>
          </a:p>
          <a:p>
            <a:r>
              <a:t>• Average Handling Time (AHT)</a:t>
            </a:r>
          </a:p>
          <a:p>
            <a:r>
              <a:t>• Average Resolution Time</a:t>
            </a:r>
          </a:p>
          <a:p>
            <a:r>
              <a:t>• Customer Satisfaction (CSAT %)</a:t>
            </a:r>
          </a:p>
          <a:p>
            <a:r>
              <a:t>• First Call Resolution (FCR %)</a:t>
            </a:r>
          </a:p>
          <a:p>
            <a:r>
              <a:t>• Service Level (%) – calls answered within X seconds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The dashboard includes:</a:t>
            </a:r>
          </a:p>
          <a:p>
            <a:endParaRPr/>
          </a:p>
          <a:p>
            <a:r>
              <a:t>• Line Chart – Call Volume Trend by Day</a:t>
            </a:r>
          </a:p>
          <a:p>
            <a:r>
              <a:t>• Bar Chart – Agent Performance</a:t>
            </a:r>
          </a:p>
          <a:p>
            <a:r>
              <a:t>• Donut Chart – Problem Resolved Breakdown</a:t>
            </a:r>
          </a:p>
          <a:p>
            <a:r>
              <a:t>• Column Chart – Average Call Duration by Topic</a:t>
            </a:r>
          </a:p>
          <a:p>
            <a:r>
              <a:t>• Stacked Column Chart – Answered vs Abandoned Calls</a:t>
            </a:r>
          </a:p>
          <a:p>
            <a:r>
              <a:t>• Heatmap (optional) – Calls by Hour &amp; Day</a:t>
            </a:r>
          </a:p>
          <a:p>
            <a:endParaRPr/>
          </a:p>
          <a:p>
            <a:r>
              <a:t>Interactive Slicers: Month, Day, Quarter, Agent Name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4234" y="117859"/>
            <a:ext cx="6377940" cy="1293028"/>
          </a:xfrm>
        </p:spPr>
        <p:txBody>
          <a:bodyPr>
            <a:normAutofit/>
          </a:bodyPr>
          <a:lstStyle/>
          <a:p>
            <a:r>
              <a:rPr sz="3600" b="1" dirty="0"/>
              <a:t>Final Dashboard</a:t>
            </a:r>
          </a:p>
        </p:txBody>
      </p:sp>
      <p:pic>
        <p:nvPicPr>
          <p:cNvPr id="3" name="Picture 2" descr="d204dab0-6d0b-4ab3-b835-4a17bd2c705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437" y="1748763"/>
            <a:ext cx="7865533" cy="41949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Majority of calls were answered, with a small % abandoned.</a:t>
            </a:r>
          </a:p>
          <a:p>
            <a:r>
              <a:t>• FCR and CSAT % provide insights into service quality.</a:t>
            </a:r>
          </a:p>
          <a:p>
            <a:r>
              <a:t>• Certain agents handle significantly more calls.</a:t>
            </a:r>
          </a:p>
          <a:p>
            <a:r>
              <a:t>• Some topics take longer average duration to resolve.</a:t>
            </a:r>
          </a:p>
          <a:p>
            <a:r>
              <a:t>• Service Level performance requires improvement.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Power BI Call Center Dashboard successfully provides:</a:t>
            </a:r>
          </a:p>
          <a:p>
            <a:endParaRPr dirty="0"/>
          </a:p>
          <a:p>
            <a:r>
              <a:rPr dirty="0"/>
              <a:t>• Real-time monitoring of call center KPIs.</a:t>
            </a:r>
          </a:p>
          <a:p>
            <a:r>
              <a:rPr dirty="0"/>
              <a:t>• Insights into agent and customer performance.</a:t>
            </a:r>
          </a:p>
          <a:p>
            <a:r>
              <a:rPr dirty="0"/>
              <a:t>• Interactive drill-down capability with slicers.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BY SUNDRAM KUMAR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347</Words>
  <Application>Microsoft Office PowerPoint</Application>
  <PresentationFormat>On-screen Show (4:3)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Bahnschrift SemiBold</vt:lpstr>
      <vt:lpstr>Bahnschrift SemiBold Condensed</vt:lpstr>
      <vt:lpstr>Century Gothic</vt:lpstr>
      <vt:lpstr>Vapor Trail</vt:lpstr>
      <vt:lpstr>    Call Center Performance Project</vt:lpstr>
      <vt:lpstr> Project Overview</vt:lpstr>
      <vt:lpstr> Data Preparation</vt:lpstr>
      <vt:lpstr> Key Performance Indicators</vt:lpstr>
      <vt:lpstr> Dashboard Visuals</vt:lpstr>
      <vt:lpstr>Final Dashboard</vt:lpstr>
      <vt:lpstr>💡 Key Insights</vt:lpstr>
      <vt:lpstr>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Sundram Kumar</cp:lastModifiedBy>
  <cp:revision>2</cp:revision>
  <dcterms:created xsi:type="dcterms:W3CDTF">2013-01-27T09:14:16Z</dcterms:created>
  <dcterms:modified xsi:type="dcterms:W3CDTF">2025-08-31T14:09:02Z</dcterms:modified>
  <cp:category/>
</cp:coreProperties>
</file>