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1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7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994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26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0341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35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17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4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7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7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2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5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9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2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0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2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Restaurant Order Analytics - 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Restaurant Order Analytics</a:t>
            </a:r>
          </a:p>
          <a:p>
            <a:r>
              <a:rPr dirty="0"/>
              <a:t>Created By: Sundram Kumar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  <a:latin typeface="Bahnschrift Condensed" panose="020B0502040204020203" pitchFamily="34" charset="0"/>
              </a:rPr>
              <a:t>Sundram_2312res869@iitp.ac.in</a:t>
            </a:r>
            <a:r>
              <a:rPr lang="en-US" dirty="0"/>
              <a:t>)</a:t>
            </a:r>
            <a:endParaRPr dirty="0"/>
          </a:p>
          <a:p>
            <a:r>
              <a:rPr dirty="0"/>
              <a:t>Tools Used: Power BI, Excel, Python (ETL), DAX</a:t>
            </a:r>
          </a:p>
          <a:p>
            <a:r>
              <a:rPr dirty="0"/>
              <a:t>Institution: IIT Patna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Dinner hours are busiest, but lunch drives higher revenue</a:t>
            </a:r>
          </a:p>
          <a:p>
            <a:r>
              <a:t>- Delivery ratings are consistently lower than food ratings</a:t>
            </a:r>
          </a:p>
          <a:p>
            <a:r>
              <a:t>- Debit and credit cards are preferred over cash on delivery</a:t>
            </a:r>
          </a:p>
          <a:p>
            <a:r>
              <a:t>- Zone D dominates order volume, especially for South Indian cuisine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Add trend analysis by date/month</a:t>
            </a:r>
          </a:p>
          <a:p>
            <a:r>
              <a:rPr dirty="0"/>
              <a:t>- Predictive model for peak order times</a:t>
            </a:r>
          </a:p>
          <a:p>
            <a:r>
              <a:rPr dirty="0"/>
              <a:t>- Geo-mapping zones with delivery heatmap</a:t>
            </a:r>
          </a:p>
          <a:p>
            <a:r>
              <a:rPr dirty="0"/>
              <a:t>- Real-time update using APIs and Power Automate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4C14-274B-1E04-9BA3-B71F1C6B4D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9D15C-CB8C-1274-322B-8872316F6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8EE01-3A2E-2D8B-4F44-165432E82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67" y="1627789"/>
            <a:ext cx="6388888" cy="3602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83B5AE-81BE-6EE2-54A0-1B0D2ADB7F80}"/>
              </a:ext>
            </a:extLst>
          </p:cNvPr>
          <p:cNvSpPr txBox="1"/>
          <p:nvPr/>
        </p:nvSpPr>
        <p:spPr>
          <a:xfrm>
            <a:off x="2463799" y="296333"/>
            <a:ext cx="35644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Dashboard</a:t>
            </a:r>
            <a:endParaRPr lang="en-IN" sz="4400" b="1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85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Thank you for viewing!</a:t>
            </a:r>
          </a:p>
          <a:p>
            <a:r>
              <a:rPr dirty="0"/>
              <a:t>Questions? Reach out at: sundramnld@gmail.com</a:t>
            </a:r>
          </a:p>
          <a:p>
            <a:r>
              <a:rPr dirty="0"/>
              <a:t>LinkedIn: www.linkedin.com/in/im</a:t>
            </a:r>
            <a:r>
              <a:rPr lang="en-US" dirty="0"/>
              <a:t>sundramk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provides visual insights into restaurant order patterns using a dataset of 500 transactions. The dashboard helps stakeholders understand customer behavior, payment preferences, peak meal times, and overall restaurant performance through interactive charts and KPIs.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ETL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sz="2800" dirty="0"/>
              <a:t>Extract:</a:t>
            </a:r>
          </a:p>
          <a:p>
            <a:r>
              <a:rPr sz="2800" dirty="0"/>
              <a:t> Source: Two Excel files (Orders.xlsx and Restaurants.xlsx)</a:t>
            </a:r>
          </a:p>
          <a:p>
            <a:endParaRPr sz="2800" dirty="0"/>
          </a:p>
          <a:p>
            <a:r>
              <a:rPr sz="2800" dirty="0"/>
              <a:t>Transform:</a:t>
            </a:r>
          </a:p>
          <a:p>
            <a:r>
              <a:rPr sz="2800" dirty="0"/>
              <a:t>Cleaned column names and converted date fields</a:t>
            </a:r>
          </a:p>
          <a:p>
            <a:r>
              <a:rPr sz="2800" dirty="0"/>
              <a:t>Calculated meal times using DAX in Power BI</a:t>
            </a:r>
          </a:p>
          <a:p>
            <a:r>
              <a:rPr sz="2800" dirty="0"/>
              <a:t>Unpivoted food and delivery ratings for comparison</a:t>
            </a:r>
          </a:p>
          <a:p>
            <a:endParaRPr dirty="0"/>
          </a:p>
          <a:p>
            <a:r>
              <a:rPr dirty="0"/>
              <a:t>Load:</a:t>
            </a:r>
          </a:p>
          <a:p>
            <a:r>
              <a:rPr dirty="0"/>
              <a:t> Exported as Cleaned_Restaurant_Orders.csv</a:t>
            </a:r>
          </a:p>
          <a:p>
            <a:r>
              <a:rPr dirty="0"/>
              <a:t> Imported into Power BI for interactive reporting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Total Orders: 500</a:t>
            </a:r>
          </a:p>
          <a:p>
            <a:r>
              <a:t>- Total Revenue: 299K</a:t>
            </a:r>
          </a:p>
          <a:p>
            <a:r>
              <a:t>- Total Restaurants: 20</a:t>
            </a:r>
          </a:p>
          <a:p>
            <a:r>
              <a:t>- Total Unique Customers: 21</a:t>
            </a:r>
          </a:p>
          <a:p>
            <a:r>
              <a:t>- Avg. Food Rating: 3.36</a:t>
            </a:r>
          </a:p>
          <a:p>
            <a:r>
              <a:t>- Avg. Delivery Rating: 2.99</a:t>
            </a:r>
          </a:p>
          <a:p>
            <a:r>
              <a:t>- Avg. Delivery Time: 30.54 min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Visual 1 - Top 10 Restaurants by 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Type: Bar Chart</a:t>
            </a:r>
          </a:p>
          <a:p>
            <a:r>
              <a:t>Axis: Restaurant Name vs Count of Orders</a:t>
            </a:r>
          </a:p>
          <a:p>
            <a:r>
              <a:t>Insight: "Ellora" and "The Cave Hotel" had the highest order counts.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Visual 2 - Customer Ratings (Food vs Delivery)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Type: Clustered Column Chart</a:t>
            </a:r>
          </a:p>
          <a:p>
            <a:r>
              <a:t>Axis: Rating (1-5) vs Count, Legend: Rating Type</a:t>
            </a:r>
          </a:p>
          <a:p>
            <a:r>
              <a:t>Insight: Food ratings are generally higher than delivery ratings.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Visual 3 - Payment Method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Type: Pie Chart</a:t>
            </a:r>
          </a:p>
          <a:p>
            <a:r>
              <a:t>Segments: Debit Card, Credit Card, Cash on Delivery</a:t>
            </a:r>
          </a:p>
          <a:p>
            <a:r>
              <a:t>Insight: Credit card was the most used payment method (~36%).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4 - Revenue by Meal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Type: Column Chart</a:t>
            </a:r>
          </a:p>
          <a:p>
            <a:r>
              <a:t>Axis: Meal Time vs Revenue</a:t>
            </a:r>
          </a:p>
          <a:p>
            <a:r>
              <a:t>Insight: Lunch contributes the most to total revenue.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Filters and Interactivity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Filters used:</a:t>
            </a:r>
          </a:p>
          <a:p>
            <a:r>
              <a:t>- Month</a:t>
            </a:r>
          </a:p>
          <a:p>
            <a:r>
              <a:t>- Category (Pro/Ordinary)</a:t>
            </a:r>
          </a:p>
          <a:p>
            <a:r>
              <a:t>- Cuisine Type</a:t>
            </a:r>
          </a:p>
          <a:p>
            <a:r>
              <a:t>- Zone</a:t>
            </a:r>
          </a:p>
          <a:p>
            <a:r>
              <a:t>- Meal Time (DAX-based)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463</Words>
  <Application>Microsoft Office PowerPoint</Application>
  <PresentationFormat>On-screen Show (4:3)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Rounded MT Bold</vt:lpstr>
      <vt:lpstr>Bahnschrift</vt:lpstr>
      <vt:lpstr>Bahnschrift Condensed</vt:lpstr>
      <vt:lpstr>Trebuchet MS</vt:lpstr>
      <vt:lpstr>Wingdings 3</vt:lpstr>
      <vt:lpstr>Facet</vt:lpstr>
      <vt:lpstr>Restaurant Order Analytics - Project Summary</vt:lpstr>
      <vt:lpstr>Project Overview</vt:lpstr>
      <vt:lpstr>ETL Process</vt:lpstr>
      <vt:lpstr>Key KPIs</vt:lpstr>
      <vt:lpstr>Visual 1 - Top 10 Restaurants by Orders</vt:lpstr>
      <vt:lpstr>Visual 2 - Customer Ratings (Food vs Delivery)</vt:lpstr>
      <vt:lpstr>Visual 3 - Payment Method Analysis</vt:lpstr>
      <vt:lpstr>Visual 4 - Revenue by Meal Time</vt:lpstr>
      <vt:lpstr>Filters and Interactivity</vt:lpstr>
      <vt:lpstr>Key Insights</vt:lpstr>
      <vt:lpstr>Future Scope</vt:lpstr>
      <vt:lpstr>PowerPoint Presentation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Sundram Kumar</cp:lastModifiedBy>
  <cp:revision>4</cp:revision>
  <dcterms:created xsi:type="dcterms:W3CDTF">2013-01-27T09:14:16Z</dcterms:created>
  <dcterms:modified xsi:type="dcterms:W3CDTF">2025-08-04T20:18:22Z</dcterms:modified>
  <cp:category/>
</cp:coreProperties>
</file>