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94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329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63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08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74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365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7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69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46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58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05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7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312333"/>
            <a:ext cx="7593330" cy="2912534"/>
          </a:xfrm>
        </p:spPr>
        <p:txBody>
          <a:bodyPr/>
          <a:lstStyle/>
          <a:p>
            <a:pPr algn="ctr"/>
            <a:r>
              <a:rPr dirty="0"/>
              <a:t>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by: Sundram Kumar</a:t>
            </a:r>
          </a:p>
          <a:p>
            <a:r>
              <a:t>Email: sundram2312res869@iitp.ac.in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Objective: Visualize product-wise and date-wise sales using Tableau</a:t>
            </a:r>
          </a:p>
          <a:p>
            <a:pPr marL="0" indent="0">
              <a:buNone/>
            </a:pPr>
            <a:r>
              <a:rPr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Dataset: Small-scale stationery shop sales data</a:t>
            </a:r>
          </a:p>
          <a:p>
            <a:pPr marL="0" indent="0">
              <a:buNone/>
            </a:pPr>
            <a:r>
              <a:rPr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Tools: Tableau (Data Visualization)</a:t>
            </a:r>
          </a:p>
          <a:p>
            <a:pPr marL="0" indent="0">
              <a:buNone/>
            </a:pPr>
            <a:r>
              <a:rPr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• Metrics: Total Revenue, Units Sold, Top Products, Top Sales Dates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• Connect CSV file to Tableau</a:t>
            </a:r>
          </a:p>
          <a:p>
            <a:pPr marL="0" indent="0">
              <a:buNone/>
            </a:pPr>
            <a:r>
              <a:rPr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• Create calculated field: Total Revenue = Units × Price</a:t>
            </a:r>
          </a:p>
          <a:p>
            <a:pPr marL="0" indent="0">
              <a:buNone/>
            </a:pPr>
            <a:r>
              <a:rPr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• Build Bar Chart: Product vs Revenue</a:t>
            </a:r>
          </a:p>
          <a:p>
            <a:pPr marL="0" indent="0">
              <a:buNone/>
            </a:pPr>
            <a:r>
              <a:rPr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• Build Line Chart: Date vs Units Sold</a:t>
            </a:r>
          </a:p>
          <a:p>
            <a:pPr marL="0" indent="0">
              <a:buNone/>
            </a:pPr>
            <a:r>
              <a:rPr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• Add Filters: Product, Date</a:t>
            </a:r>
          </a:p>
          <a:p>
            <a:pPr marL="0" indent="0">
              <a:buNone/>
            </a:pPr>
            <a:r>
              <a:rPr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• Use Dashboard layout with labels and KPIs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Output</a:t>
            </a:r>
          </a:p>
        </p:txBody>
      </p:sp>
      <p:pic>
        <p:nvPicPr>
          <p:cNvPr id="3" name="Picture 2" descr="70711753-32e9-4141-92f3-109843fbeba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067" y="1769534"/>
            <a:ext cx="803625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400" dirty="0">
                <a:latin typeface="Sitka Heading Semibold" pitchFamily="2" charset="0"/>
              </a:rPr>
              <a:t>• Total Revenue: $264.73M</a:t>
            </a:r>
          </a:p>
          <a:p>
            <a:pPr marL="0" indent="0">
              <a:buNone/>
            </a:pPr>
            <a:r>
              <a:rPr sz="2400" dirty="0">
                <a:latin typeface="Sitka Heading Semibold" pitchFamily="2" charset="0"/>
              </a:rPr>
              <a:t>• Top Selling Product: Notebook ($152.81M)</a:t>
            </a:r>
          </a:p>
          <a:p>
            <a:pPr marL="0" indent="0">
              <a:buNone/>
            </a:pPr>
            <a:r>
              <a:rPr sz="2400" dirty="0">
                <a:latin typeface="Sitka Heading Semibold" pitchFamily="2" charset="0"/>
              </a:rPr>
              <a:t>• Top Selling Category: Writing</a:t>
            </a:r>
          </a:p>
          <a:p>
            <a:pPr marL="0" indent="0">
              <a:buNone/>
            </a:pPr>
            <a:r>
              <a:rPr sz="2400" dirty="0">
                <a:latin typeface="Sitka Heading Semibold" pitchFamily="2" charset="0"/>
              </a:rPr>
              <a:t>• Highest Sales Date: 1 July 2025 ($1.94M)</a:t>
            </a:r>
          </a:p>
          <a:p>
            <a:pPr marL="0" indent="0">
              <a:buNone/>
            </a:pPr>
            <a:r>
              <a:rPr sz="2400" dirty="0">
                <a:latin typeface="Sitka Heading Semibold" pitchFamily="2" charset="0"/>
              </a:rPr>
              <a:t>• Revenue Distribution: Writing (50%), Paper (38%), Accessories (12%)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</TotalTime>
  <Words>163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Rockwell</vt:lpstr>
      <vt:lpstr>Rockwell Condensed</vt:lpstr>
      <vt:lpstr>Sans Serif Collection</vt:lpstr>
      <vt:lpstr>Segoe UI Semibold</vt:lpstr>
      <vt:lpstr>Sitka Heading Semibold</vt:lpstr>
      <vt:lpstr>Wingdings</vt:lpstr>
      <vt:lpstr>Wood Type</vt:lpstr>
      <vt:lpstr>Sales Performance Dashboard</vt:lpstr>
      <vt:lpstr>Project Overview</vt:lpstr>
      <vt:lpstr>Functional Components</vt:lpstr>
      <vt:lpstr>Dashboard Output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Sundram Kumar</cp:lastModifiedBy>
  <cp:revision>2</cp:revision>
  <dcterms:created xsi:type="dcterms:W3CDTF">2013-01-27T09:14:16Z</dcterms:created>
  <dcterms:modified xsi:type="dcterms:W3CDTF">2025-08-21T10:16:10Z</dcterms:modified>
  <cp:category/>
</cp:coreProperties>
</file>