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1AD9-BE2A-4471-87DB-A9D3F32B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2369"/>
            <a:ext cx="9144000" cy="1968566"/>
          </a:xfrm>
        </p:spPr>
        <p:txBody>
          <a:bodyPr anchor="ctr"/>
          <a:lstStyle/>
          <a:p>
            <a:r>
              <a:rPr lang="en-US" dirty="0">
                <a:latin typeface="Aller Display" panose="02000503000000020003" pitchFamily="2" charset="0"/>
              </a:rPr>
              <a:t>FINITE ELEMENT BASED STRUCTURAL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31CA-7658-45FF-BBAB-4B9565F74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3706"/>
            <a:ext cx="9144000" cy="1655762"/>
          </a:xfrm>
        </p:spPr>
        <p:txBody>
          <a:bodyPr anchor="ctr"/>
          <a:lstStyle/>
          <a:p>
            <a:r>
              <a:rPr lang="en-US" dirty="0">
                <a:solidFill>
                  <a:srgbClr val="00B0F0"/>
                </a:solidFill>
                <a:latin typeface="Aller" panose="02000503030000020004" pitchFamily="2" charset="0"/>
              </a:rPr>
              <a:t>CO227 PROJECT MID EVALUATION</a:t>
            </a:r>
          </a:p>
        </p:txBody>
      </p:sp>
    </p:spTree>
    <p:extLst>
      <p:ext uri="{BB962C8B-B14F-4D97-AF65-F5344CB8AC3E}">
        <p14:creationId xmlns:p14="http://schemas.microsoft.com/office/powerpoint/2010/main" val="4239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68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Aller</vt:lpstr>
      <vt:lpstr>Aller Display</vt:lpstr>
      <vt:lpstr>Arial</vt:lpstr>
      <vt:lpstr>Calibri</vt:lpstr>
      <vt:lpstr>Calibri Light</vt:lpstr>
      <vt:lpstr>Office Theme</vt:lpstr>
      <vt:lpstr>FINITE ELEMENT BASED STRUCTURAL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3</cp:revision>
  <dcterms:created xsi:type="dcterms:W3CDTF">2019-04-09T04:22:13Z</dcterms:created>
  <dcterms:modified xsi:type="dcterms:W3CDTF">2019-04-09T06:32:21Z</dcterms:modified>
</cp:coreProperties>
</file>