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96" r:id="rId24"/>
  </p:sldMasterIdLst>
  <p:notesMasterIdLst>
    <p:notesMasterId r:id="rId26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6697"/>
    <p:restoredTop sz="95253"/>
  </p:normalViewPr>
  <p:slideViewPr>
    <p:cSldViewPr>
      <p:cViewPr>
        <p:scale>
          <a:sx n="80" d="100"/>
          <a:sy n="80" d="100"/>
        </p:scale>
        <p:origin x="-150" y="-84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slideMaster" Target="slideMasters/slideMaster1.xml"  /><Relationship Id="rId25" Type="http://schemas.openxmlformats.org/officeDocument/2006/relationships/theme" Target="theme/theme1.xml"  /><Relationship Id="rId26" Type="http://schemas.openxmlformats.org/officeDocument/2006/relationships/notesMaster" Target="notesMasters/notesMaster1.xml"  /><Relationship Id="rId27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C2E770A-910A-4D23-8929-6C0CEBF40DD4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1572032-2F01-4951-B88A-2379BAE4269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BB" type="titleOnly" preserve="1">
  <p:cSld name="B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6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5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7740352" y="188640"/>
            <a:ext cx="1278036" cy="127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2"/>
          <p:cNvSpPr txBox="1"/>
          <p:nvPr userDrawn="1"/>
        </p:nvSpPr>
        <p:spPr>
          <a:xfrm>
            <a:off x="4139952" y="142375"/>
            <a:ext cx="4536504" cy="4783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 lang="ko-KR" altLang="en-US"/>
            </a:pPr>
            <a:r>
              <a:rPr lang="en-US" altLang="ko-KR" sz="2400" b="0" i="1">
                <a:solidFill>
                  <a:schemeClr val="accent6">
                    <a:lumMod val="50000"/>
                  </a:schemeClr>
                </a:solidFill>
              </a:rPr>
              <a:t>http://hitit.chonbuk.ac.kr</a:t>
            </a:r>
            <a:endParaRPr lang="en-US" altLang="ko-KR" sz="2400" b="0"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 lang="ko-KR" altLang="en-US"/>
            </a:pPr>
            <a:endParaRPr lang="ko-KR" altLang="en-US" sz="1000" b="0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notesSlide" Target="../notesSlides/notesSlide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718310" y="1214422"/>
            <a:ext cx="6002655" cy="130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xmlns:mc="http://schemas.openxmlformats.org/markup-compatibility/2006" xmlns:hp="http://schemas.haansoft.com/office/presentation/8.0" lang="en-US" altLang="ko-KR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CSS Basic</a:t>
            </a:r>
            <a:endParaRPr xmlns:mc="http://schemas.openxmlformats.org/markup-compatibility/2006" xmlns:hp="http://schemas.haansoft.com/office/presentation/8.0" lang="en-US" altLang="ko-KR" sz="8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직사각형 29"/>
          <p:cNvSpPr/>
          <p:nvPr/>
        </p:nvSpPr>
        <p:spPr>
          <a:xfrm>
            <a:off x="6261735" y="5240605"/>
            <a:ext cx="2049780" cy="8526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04. 02</a:t>
            </a:r>
            <a:endParaRPr xmlns:mc="http://schemas.openxmlformats.org/markup-compatibility/2006" xmlns:hp="http://schemas.haansoft.com/office/presentation/8.0" lang="en-US" altLang="ko-KR" sz="5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가상 클래스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1"/>
            <a:ext cx="7884880" cy="541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/* 다이나믹 가상 클래스 사용하기 */</a:t>
            </a:r>
            <a:endParaRPr lang="ko-KR" altLang="en-US" sz="3100" b="1"/>
          </a:p>
          <a:p>
            <a:pPr lvl="0">
              <a:defRPr lang="ko-KR" altLang="en-US"/>
            </a:pP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3100" b="1"/>
              <a:t>ex) a{color:green;}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 </a:t>
            </a:r>
            <a:r>
              <a:rPr lang="en-US" altLang="ko-KR" sz="2500" b="1"/>
              <a:t>a:link{color:green;} </a:t>
            </a:r>
            <a:r>
              <a:rPr lang="ko-KR" altLang="en-US" sz="2500" b="1"/>
              <a:t>-</a:t>
            </a:r>
            <a:r>
              <a:rPr lang="en-US" altLang="ko-KR" sz="2500" b="1"/>
              <a:t>&gt;방문하지 않은 링크 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 a:visitded{color:green;} -&gt;방문한 링크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 a:hover{color:green;} 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-&gt; 링크위에 마우스를 올려놓았을 경우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 a:active{color:green;} 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-&gt;활성화되었을경우 (mouseDown)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 a:focus{color:green} -&gt;포커스가 생긴경우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(</a:t>
            </a:r>
            <a:r>
              <a:rPr lang="ko-KR" altLang="en-US" sz="2500" b="1"/>
              <a:t>키보드나 마우스를 이용해서 해당 요소에 포커싱이 되어 있는 경우)</a:t>
            </a:r>
            <a:endParaRPr lang="ko-KR" altLang="en-US" sz="2500" b="1"/>
          </a:p>
          <a:p>
            <a:pPr lvl="0">
              <a:defRPr lang="ko-KR" altLang="en-US"/>
            </a:pP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가상 클래스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481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각종 유용한 가상 클래스</a:t>
            </a: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E:checked =&gt; </a:t>
            </a:r>
            <a:r>
              <a:rPr lang="ko-KR" altLang="en-US" sz="3100" b="1"/>
              <a:t>체크가 되었는지 안되었는지</a:t>
            </a:r>
            <a:endParaRPr lang="ko-KR" altLang="en-US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ex&gt; input:checked+span {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	font-weight: bold;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	color: #ff0000;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}</a:t>
            </a:r>
            <a:endParaRPr lang="en-US" altLang="ko-KR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가상 클래스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434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각종 유용한 가상 클래스</a:t>
            </a: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E:nth-child(x) =&gt; x</a:t>
            </a:r>
            <a:r>
              <a:rPr lang="ko-KR" altLang="en-US" sz="3100" b="1"/>
              <a:t>에 해당하는</a:t>
            </a:r>
            <a:r>
              <a:rPr lang="en-US" altLang="ko-KR" sz="3100" b="1"/>
              <a:t> child</a:t>
            </a:r>
            <a:r>
              <a:rPr lang="ko-KR" altLang="en-US" sz="3100" b="1"/>
              <a:t>에게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ko-KR" altLang="en-US" sz="3100" b="1"/>
              <a:t>속성 부여</a:t>
            </a:r>
            <a:endParaRPr lang="ko-KR" altLang="en-US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x</a:t>
            </a:r>
            <a:r>
              <a:rPr lang="ko-KR" altLang="en-US" sz="3100" b="1"/>
              <a:t>에 들어갈 수 있는 값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odd, even, </a:t>
            </a:r>
            <a:r>
              <a:rPr lang="ko-KR" altLang="en-US" sz="3100" b="1"/>
              <a:t>숫자, 2</a:t>
            </a:r>
            <a:r>
              <a:rPr lang="en-US" altLang="ko-KR" sz="3100" b="1"/>
              <a:t>n+1, 3n+1, 2n, 3n</a:t>
            </a:r>
            <a:r>
              <a:rPr lang="ko-KR" altLang="en-US" sz="3100" b="1"/>
              <a:t>등..</a:t>
            </a: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ex&gt; tr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가상 클래스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292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실습</a:t>
            </a: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ko-KR" altLang="en-US" sz="3100" b="1"/>
              <a:t>http://hitit.chonbuk.ac.kr:8080/hitit_edu/04_09_css.jsp</a:t>
            </a: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500" b="1"/>
              <a:t>자주쓰는 </a:t>
            </a:r>
            <a:r>
              <a:rPr lang="en-US" altLang="ko-KR" sz="3500" b="1"/>
              <a:t>CSS </a:t>
            </a:r>
            <a:r>
              <a:rPr lang="ko-KR" altLang="en-US" sz="3500" b="1"/>
              <a:t>속성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71246"/>
            <a:ext cx="7884880" cy="56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1. 박스 모델</a:t>
            </a:r>
            <a:endParaRPr lang="ko-KR" altLang="en-US" sz="3100" b="1"/>
          </a:p>
        </p:txBody>
      </p:sp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544" y="2492896"/>
            <a:ext cx="4320480" cy="3475168"/>
          </a:xfrm>
          <a:prstGeom prst="rect">
            <a:avLst/>
          </a:prstGeom>
        </p:spPr>
      </p:pic>
      <p:sp>
        <p:nvSpPr>
          <p:cNvPr id="1060" name="TextBox 3"/>
          <p:cNvSpPr txBox="1"/>
          <p:nvPr/>
        </p:nvSpPr>
        <p:spPr>
          <a:xfrm>
            <a:off x="4788024" y="2076462"/>
            <a:ext cx="4032448" cy="4655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/>
              <a:t>margin: </a:t>
            </a:r>
            <a:r>
              <a:rPr lang="ko-KR" altLang="en-US" sz="2500" b="1"/>
              <a:t>테두리 선을 기준으로 바깥쪽</a:t>
            </a:r>
            <a:endParaRPr lang="ko-KR" altLang="en-US" sz="2500" b="1"/>
          </a:p>
          <a:p>
            <a:pPr lvl="0">
              <a:defRPr lang="ko-KR" altLang="en-US"/>
            </a:pPr>
            <a:endParaRPr lang="ko-KR" altLang="en-US" sz="2500" b="1"/>
          </a:p>
          <a:p>
            <a:pPr lvl="0">
              <a:defRPr lang="ko-KR" altLang="en-US"/>
            </a:pPr>
            <a:r>
              <a:rPr lang="en-US" altLang="ko-KR" sz="2500" b="1"/>
              <a:t>border: </a:t>
            </a:r>
            <a:r>
              <a:rPr lang="ko-KR" altLang="en-US" sz="2500" b="1"/>
              <a:t>박스의 테두리 선</a:t>
            </a:r>
            <a:endParaRPr lang="ko-KR" altLang="en-US" sz="2500" b="1"/>
          </a:p>
          <a:p>
            <a:pPr lvl="0">
              <a:defRPr lang="ko-KR" altLang="en-US"/>
            </a:pPr>
            <a:endParaRPr lang="ko-KR" altLang="en-US" sz="2500" b="1"/>
          </a:p>
          <a:p>
            <a:pPr lvl="0">
              <a:defRPr lang="ko-KR" altLang="en-US"/>
            </a:pPr>
            <a:r>
              <a:rPr lang="en-US" altLang="ko-KR" sz="2500" b="1"/>
              <a:t>padding: </a:t>
            </a:r>
            <a:r>
              <a:rPr lang="ko-KR" altLang="en-US" sz="2500" b="1"/>
              <a:t>테두리 선을 기준으로 안쪽</a:t>
            </a:r>
            <a:endParaRPr lang="ko-KR" altLang="en-US" sz="2500" b="1"/>
          </a:p>
          <a:p>
            <a:pPr lvl="0">
              <a:defRPr lang="ko-KR" altLang="en-US"/>
            </a:pPr>
            <a:endParaRPr lang="ko-KR" altLang="en-US" sz="2500" b="1"/>
          </a:p>
          <a:p>
            <a:pPr lvl="0">
              <a:defRPr lang="ko-KR" altLang="en-US"/>
            </a:pPr>
            <a:r>
              <a:rPr lang="en-US" altLang="ko-KR" sz="2500" b="1"/>
              <a:t>ex&gt; margin: 10 20 30 40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   border: 2px solid #000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   padding: 30 40 50 60</a:t>
            </a:r>
            <a:endParaRPr lang="en-US" altLang="ko-KR" sz="2500" b="1"/>
          </a:p>
          <a:p>
            <a:pPr lvl="0">
              <a:defRPr lang="ko-KR" altLang="en-US"/>
            </a:pPr>
            <a:endParaRPr lang="ko-KR" altLang="en-US" sz="2500" b="1"/>
          </a:p>
        </p:txBody>
      </p:sp>
      <p:sp>
        <p:nvSpPr>
          <p:cNvPr id="1061" name="직사각형 1060"/>
          <p:cNvSpPr/>
          <p:nvPr/>
        </p:nvSpPr>
        <p:spPr>
          <a:xfrm>
            <a:off x="2051720" y="2164080"/>
            <a:ext cx="1224136" cy="47244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p>
            <a:pPr algn="ctr">
              <a:def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pPr>
            <a:r>
              <a:rPr lang="en-US" altLang="ko-KR" sz="2500" b="1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top</a:t>
            </a:r>
            <a:endParaRPr lang="en-US" altLang="ko-KR" sz="2500" b="1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62" name="직사각형 1061"/>
          <p:cNvSpPr/>
          <p:nvPr/>
        </p:nvSpPr>
        <p:spPr>
          <a:xfrm>
            <a:off x="3635896" y="3604632"/>
            <a:ext cx="1224136" cy="47244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def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pPr>
            <a:r>
              <a:rPr lang="en-US" altLang="ko-KR" sz="2500" b="1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right</a:t>
            </a:r>
            <a:endParaRPr lang="en-US" altLang="ko-KR" sz="2500" b="1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63" name="직사각형 1062"/>
          <p:cNvSpPr/>
          <p:nvPr/>
        </p:nvSpPr>
        <p:spPr>
          <a:xfrm>
            <a:off x="2123728" y="5850255"/>
            <a:ext cx="1368152" cy="47244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def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pPr>
            <a:r>
              <a:rPr lang="en-US" altLang="ko-KR" sz="2500" b="1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bottom</a:t>
            </a:r>
            <a:endParaRPr lang="en-US" altLang="ko-KR" sz="2500" b="1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64" name="직사각형 1063"/>
          <p:cNvSpPr/>
          <p:nvPr/>
        </p:nvSpPr>
        <p:spPr>
          <a:xfrm>
            <a:off x="-108520" y="4324712"/>
            <a:ext cx="1224136" cy="47244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def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pPr>
            <a:r>
              <a:rPr lang="en-US" altLang="ko-KR" sz="2500" b="1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left</a:t>
            </a:r>
            <a:endParaRPr lang="en-US" altLang="ko-KR" sz="2500" b="1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057" grpId="0" bldLvl="0" animBg="1" autoUpdate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2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500" b="1"/>
              <a:t>자주쓰는 </a:t>
            </a:r>
            <a:r>
              <a:rPr lang="en-US" altLang="ko-KR" sz="3500" b="1"/>
              <a:t>CSS </a:t>
            </a:r>
            <a:r>
              <a:rPr lang="ko-KR" altLang="en-US" sz="3500" b="1"/>
              <a:t>속성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512547" y="1558665"/>
            <a:ext cx="8118904" cy="244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2. 배경 이미지</a:t>
            </a:r>
            <a:endParaRPr lang="ko-KR" altLang="en-US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ko-KR" altLang="en-US" sz="3100" b="1"/>
              <a:t>http://www.codeproject.com/Articles/211115/Quick-Easy-HTML5-CSS3-New-Features-for-Background</a:t>
            </a:r>
            <a:r>
              <a:rPr lang="en-US" altLang="ko-KR" sz="3100" b="1"/>
              <a:t> (</a:t>
            </a:r>
            <a:r>
              <a:rPr lang="ko-KR" altLang="en-US" sz="3100" b="1"/>
              <a:t>컨트롤 씨비 ㄱ)</a:t>
            </a:r>
            <a:endParaRPr lang="ko-KR" altLang="en-US" sz="3100" b="1"/>
          </a:p>
        </p:txBody>
      </p:sp>
      <p:sp>
        <p:nvSpPr>
          <p:cNvPr id="1065" name="TextBox 3"/>
          <p:cNvSpPr txBox="1"/>
          <p:nvPr/>
        </p:nvSpPr>
        <p:spPr>
          <a:xfrm>
            <a:off x="755576" y="4149080"/>
            <a:ext cx="7884880" cy="150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ex&gt; div {width: 450px; height: 400px; border: 1px solid #000;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background: url(image.jpg) 0 0 repeat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nodeType="afterEffect" mc:Ignorable="hp" hp:hslPresetID="1" hp:hslPresetSubtype="DirectionLeftToRight" hp:hsl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057" grpId="0" bldLvl="0" animBg="1" autoUpdate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2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500" b="1"/>
              <a:t>자주쓰는 </a:t>
            </a:r>
            <a:r>
              <a:rPr lang="en-US" altLang="ko-KR" sz="3500" b="1"/>
              <a:t>CSS </a:t>
            </a:r>
            <a:r>
              <a:rPr lang="ko-KR" altLang="en-US" sz="3500" b="1"/>
              <a:t>속성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512547" y="1558664"/>
            <a:ext cx="8118904" cy="244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3. </a:t>
            </a:r>
            <a:r>
              <a:rPr lang="en-US" altLang="ko-KR" sz="3100" b="1"/>
              <a:t>Float</a:t>
            </a:r>
            <a:endParaRPr lang="en-US" altLang="ko-KR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http://www.w3schools.com/cssref/tryit.asp?filename=trycss_float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 (</a:t>
            </a:r>
            <a:r>
              <a:rPr lang="ko-KR" altLang="en-US" sz="3100" b="1"/>
              <a:t>컨트롤 씨비 ㄱ)</a:t>
            </a:r>
            <a:endParaRPr lang="ko-KR" altLang="en-US" sz="3100" b="1"/>
          </a:p>
        </p:txBody>
      </p:sp>
      <p:sp>
        <p:nvSpPr>
          <p:cNvPr id="1065" name="TextBox 3"/>
          <p:cNvSpPr txBox="1"/>
          <p:nvPr/>
        </p:nvSpPr>
        <p:spPr>
          <a:xfrm>
            <a:off x="755576" y="4149080"/>
            <a:ext cx="7884880" cy="150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ex&gt; .img {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	float: [left | center | right;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}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nodeType="afterEffect" mc:Ignorable="hp" hp:hslPresetID="1" hp:hslPresetSubtype="DirectionLeftToRight" hp:hsl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057" grpId="0" bldLvl="0" animBg="1" autoUpdate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2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500" b="1"/>
              <a:t>자주쓰는 </a:t>
            </a:r>
            <a:r>
              <a:rPr lang="en-US" altLang="ko-KR" sz="3500" b="1"/>
              <a:t>CSS </a:t>
            </a:r>
            <a:r>
              <a:rPr lang="ko-KR" altLang="en-US" sz="3500" b="1"/>
              <a:t>속성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512547" y="1558665"/>
            <a:ext cx="8118904" cy="244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4</a:t>
            </a:r>
            <a:r>
              <a:rPr lang="ko-KR" altLang="en-US" sz="3100" b="1"/>
              <a:t>. </a:t>
            </a:r>
            <a:r>
              <a:rPr lang="en-US" altLang="ko-KR" sz="3100" b="1"/>
              <a:t>position</a:t>
            </a:r>
            <a:endParaRPr lang="en-US" altLang="ko-KR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ko-KR" altLang="en-US" sz="3100" b="1"/>
              <a:t>http://www.codeproject.com/Articles/211115/Quick-Easy-HTML5-CSS3-New-Features-for-Background</a:t>
            </a:r>
            <a:r>
              <a:rPr lang="en-US" altLang="ko-KR" sz="3100" b="1"/>
              <a:t> (</a:t>
            </a:r>
            <a:r>
              <a:rPr lang="ko-KR" altLang="en-US" sz="3100" b="1"/>
              <a:t>컨트롤 씨비 ㄱ)</a:t>
            </a:r>
            <a:endParaRPr lang="ko-KR" altLang="en-US" sz="3100" b="1"/>
          </a:p>
        </p:txBody>
      </p:sp>
      <p:sp>
        <p:nvSpPr>
          <p:cNvPr id="1065" name="TextBox 3"/>
          <p:cNvSpPr txBox="1"/>
          <p:nvPr/>
        </p:nvSpPr>
        <p:spPr>
          <a:xfrm>
            <a:off x="755576" y="4149080"/>
            <a:ext cx="7884880" cy="150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ex&gt; div {width: 450px; height: 400px; border: 1px solid #000;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background: url(image.jpg) 0 0 repeat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nodeType="afterEffect" mc:Ignorable="hp" hp:hslPresetID="1" hp:hslPresetSubtype="DirectionLeftToRight" hp:hsl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057" grpId="0" bldLvl="0" animBg="1" autoUpdate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2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500" b="1"/>
              <a:t>자주쓰는 </a:t>
            </a:r>
            <a:r>
              <a:rPr lang="en-US" altLang="ko-KR" sz="3500" b="1"/>
              <a:t>CSS </a:t>
            </a:r>
            <a:r>
              <a:rPr lang="ko-KR" altLang="en-US" sz="3500" b="1"/>
              <a:t>속성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512547" y="1558665"/>
            <a:ext cx="8118904" cy="244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4</a:t>
            </a:r>
            <a:r>
              <a:rPr lang="ko-KR" altLang="en-US" sz="3100" b="1"/>
              <a:t>. </a:t>
            </a:r>
            <a:r>
              <a:rPr lang="en-US" altLang="ko-KR" sz="3100" b="1"/>
              <a:t>@font-face, font-family</a:t>
            </a:r>
            <a:endParaRPr lang="en-US" altLang="ko-KR" sz="3100" b="1"/>
          </a:p>
          <a:p>
            <a:pPr lvl="0">
              <a:defRPr lang="ko-KR" altLang="en-US"/>
            </a:pP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http://www.w3schools.com/cssref/playit.asp?filename=playcss_font-family 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(</a:t>
            </a:r>
            <a:r>
              <a:rPr lang="ko-KR" altLang="en-US" sz="3100" b="1"/>
              <a:t>컨트롤 씨비 ㄱ)</a:t>
            </a:r>
            <a:endParaRPr lang="ko-KR" altLang="en-US" sz="3100" b="1"/>
          </a:p>
        </p:txBody>
      </p:sp>
      <p:sp>
        <p:nvSpPr>
          <p:cNvPr id="1065" name="TextBox 3"/>
          <p:cNvSpPr txBox="1"/>
          <p:nvPr/>
        </p:nvSpPr>
        <p:spPr>
          <a:xfrm>
            <a:off x="755576" y="4149080"/>
            <a:ext cx="7884880" cy="244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ex&gt; .positioning p{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	font-family: MyWebFont, Arial, Helvetica, sans-serif;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	border: 1px solid #000;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}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nodeType="afterEffect" mc:Ignorable="hp" hp:hslPresetID="1" hp:hslPresetSubtype="DirectionLeftToRight" hp:hslDuration="10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057" grpId="0" bldLvl="0" animBg="1" autoUpdate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618172" y="1764148"/>
            <a:ext cx="7907656" cy="3901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숙제 : 개인 홈페이지 메인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알고리즘 시간에 만들었죠?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Before &amp; After 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해오세요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2"/>
            <a:ext cx="8281378" cy="5483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란?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83563" y="1940902"/>
            <a:ext cx="7884880" cy="298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- (</a:t>
            </a:r>
            <a:r>
              <a:rPr lang="en-US" altLang="ko-KR" sz="3500" b="1"/>
              <a:t>Cascade style sheet)</a:t>
            </a:r>
            <a:endParaRPr lang="en-US" altLang="ko-KR" sz="3500" b="1"/>
          </a:p>
          <a:p>
            <a:pPr lvl="0" algn="ctr">
              <a:defRPr lang="ko-KR" altLang="en-US"/>
            </a:pPr>
            <a:endParaRPr lang="en-US" altLang="ko-KR" sz="3100" b="1"/>
          </a:p>
          <a:p>
            <a:pPr lvl="0" algn="ctr">
              <a:defRPr lang="ko-KR" altLang="en-US"/>
            </a:pPr>
            <a:r>
              <a:rPr lang="en-US" altLang="ko-KR" sz="3100" b="1"/>
              <a:t>CSS</a:t>
            </a:r>
            <a:r>
              <a:rPr lang="ko-KR" altLang="en-US" sz="3100" b="1"/>
              <a:t>는 문서의 표현을 제어하는 좋은 방법</a:t>
            </a:r>
            <a:endParaRPr lang="ko-KR" altLang="en-US" sz="3100" b="1"/>
          </a:p>
          <a:p>
            <a:pPr lvl="0" algn="ctr">
              <a:defRPr lang="ko-KR" altLang="en-US"/>
            </a:pPr>
            <a:endParaRPr lang="ko-KR" altLang="en-US" sz="3100" b="1"/>
          </a:p>
          <a:p>
            <a:pPr lvl="0" algn="ctr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head&gt;&lt;/head&gt;</a:t>
            </a:r>
            <a:r>
              <a:rPr lang="ko-KR" altLang="en-US" sz="3100" b="1"/>
              <a:t> 안에 위치하고</a:t>
            </a:r>
            <a:endParaRPr lang="ko-KR" altLang="en-US" sz="3100" b="1"/>
          </a:p>
          <a:p>
            <a:pPr lvl="0" algn="ctr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style&gt;&lt;/style&gt;</a:t>
            </a:r>
            <a:r>
              <a:rPr lang="ko-KR" altLang="en-US" sz="3100" b="1"/>
              <a:t> 안에 나타낸다.</a:t>
            </a:r>
            <a:endParaRPr lang="ko-KR" altLang="en-US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601500"/>
            <a:ext cx="8907780" cy="4882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다음시간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JAVASCRIPT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 기본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다음주도 올꺼죠? ㅋㅋ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753420"/>
            <a:ext cx="8907780" cy="53511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질문?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감사합니다 :)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59" y="1628800"/>
            <a:ext cx="7884880" cy="56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1. 태그에 직접 스타일 적용하기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791576" y="2636912"/>
            <a:ext cx="7884880" cy="56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a href="#" style="font-size: 12px;"&gt;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59" y="1772816"/>
            <a:ext cx="7884880" cy="56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1. 태그에 직접 스타일 적용하기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791576" y="4090868"/>
            <a:ext cx="7884880" cy="56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a href="#" style="font-size: 12px;"&gt;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5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2</a:t>
            </a:r>
            <a:r>
              <a:rPr lang="ko-KR" altLang="en-US" sz="3100" b="1"/>
              <a:t>.</a:t>
            </a:r>
            <a:r>
              <a:rPr lang="en-US" altLang="ko-KR" sz="3100" b="1"/>
              <a:t> html</a:t>
            </a:r>
            <a:r>
              <a:rPr lang="ko-KR" altLang="en-US" sz="3100" b="1"/>
              <a:t>문서 </a:t>
            </a:r>
            <a:r>
              <a:rPr lang="en-US" altLang="ko-KR" sz="3100" b="1"/>
              <a:t>&lt;style&gt;</a:t>
            </a:r>
            <a:r>
              <a:rPr lang="ko-KR" altLang="en-US" sz="3100" b="1"/>
              <a:t> 태그 안에 나타내기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629560" y="2206664"/>
            <a:ext cx="7884880" cy="444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/>
              <a:t>&lt;</a:t>
            </a:r>
            <a:r>
              <a:rPr lang="en-US" altLang="ko-KR" sz="2200" b="1"/>
              <a:t>style&gt;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#zone {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width: 200px;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height: 100px;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background-color: silver;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}</a:t>
            </a:r>
            <a:endParaRPr lang="en-US" altLang="ko-KR" sz="2200" b="1"/>
          </a:p>
          <a:p>
            <a:pPr lvl="0">
              <a:defRPr lang="ko-KR" altLang="en-US"/>
            </a:pP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#dragitem {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color: red;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background-color: pink;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width: 100px;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}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&lt;/style&gt;</a:t>
            </a:r>
            <a:endParaRPr lang="en-US" altLang="ko-KR" sz="22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5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3</a:t>
            </a:r>
            <a:r>
              <a:rPr lang="ko-KR" altLang="en-US" sz="3100" b="1"/>
              <a:t>.</a:t>
            </a:r>
            <a:r>
              <a:rPr lang="en-US" altLang="ko-KR" sz="3100" b="1"/>
              <a:t> </a:t>
            </a:r>
            <a:r>
              <a:rPr lang="ko-KR" altLang="en-US" sz="3100" b="1"/>
              <a:t>외부문서를 링크하여 나타내기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629560" y="2206664"/>
            <a:ext cx="8118904" cy="1429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/>
              <a:t>&lt;link rel="stylesheet" type="text/css" href="css/styles.css" /&gt;</a:t>
            </a:r>
            <a:endParaRPr lang="ko-KR" altLang="en-US" sz="2200" b="1"/>
          </a:p>
          <a:p>
            <a:pPr lvl="0">
              <a:defRPr lang="ko-KR" altLang="en-US"/>
            </a:pPr>
            <a:r>
              <a:rPr lang="ko-KR" altLang="en-US" sz="2200" b="1"/>
              <a:t>&lt;link type="text/css" href="css/css3.css" rel="stylesheet" /&gt;</a:t>
            </a:r>
            <a:endParaRPr lang="ko-KR" altLang="en-US" sz="22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방법별 우선 순위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5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1순위.</a:t>
            </a:r>
            <a:r>
              <a:rPr lang="en-US" altLang="ko-KR" sz="3100" b="1"/>
              <a:t> </a:t>
            </a:r>
            <a:r>
              <a:rPr lang="ko-KR" altLang="en-US" sz="3100" b="1"/>
              <a:t>태그에 직접 스타일을 지정시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611560" y="2431087"/>
            <a:ext cx="8118904" cy="56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2순위.</a:t>
            </a:r>
            <a:r>
              <a:rPr lang="en-US" altLang="ko-KR" sz="3100" b="1"/>
              <a:t> </a:t>
            </a:r>
            <a:r>
              <a:rPr lang="ko-KR" altLang="en-US" sz="3100" b="1"/>
              <a:t>&lt;</a:t>
            </a:r>
            <a:r>
              <a:rPr lang="en-US" altLang="ko-KR" sz="3100" b="1"/>
              <a:t>style&gt;</a:t>
            </a:r>
            <a:r>
              <a:rPr lang="ko-KR" altLang="en-US" sz="3100" b="1"/>
              <a:t>태그 안에 선언 한 경우</a:t>
            </a:r>
            <a:endParaRPr lang="ko-KR" altLang="en-US" sz="3100" b="1"/>
          </a:p>
        </p:txBody>
      </p:sp>
      <p:sp>
        <p:nvSpPr>
          <p:cNvPr id="1059" name="TextBox 3"/>
          <p:cNvSpPr txBox="1"/>
          <p:nvPr/>
        </p:nvSpPr>
        <p:spPr>
          <a:xfrm>
            <a:off x="629560" y="3293358"/>
            <a:ext cx="8118904" cy="102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3순위.</a:t>
            </a:r>
            <a:r>
              <a:rPr lang="en-US" altLang="ko-KR" sz="3100" b="1"/>
              <a:t> </a:t>
            </a:r>
            <a:r>
              <a:rPr lang="ko-KR" altLang="en-US" sz="3100" b="1"/>
              <a:t>&lt;</a:t>
            </a:r>
            <a:r>
              <a:rPr lang="en-US" altLang="ko-KR" sz="3100" b="1"/>
              <a:t>link&gt;</a:t>
            </a:r>
            <a:r>
              <a:rPr lang="ko-KR" altLang="en-US" sz="3100" b="1"/>
              <a:t>태그 안에 선언 한 경우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ko-KR" altLang="en-US" sz="3100" b="1"/>
              <a:t>	</a:t>
            </a:r>
            <a:r>
              <a:rPr lang="en-US" altLang="ko-KR" sz="3100" b="1"/>
              <a:t>(</a:t>
            </a:r>
            <a:r>
              <a:rPr lang="ko-KR" altLang="en-US" sz="3100" b="1"/>
              <a:t>외부 문서)</a:t>
            </a:r>
            <a:endParaRPr lang="ko-KR" altLang="en-US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1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선택자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434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1. </a:t>
            </a:r>
            <a:r>
              <a:rPr lang="ko-KR" altLang="en-US" sz="3100" b="1"/>
              <a:t>태그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ex) p { color: red; }</a:t>
            </a:r>
            <a:endParaRPr lang="en-US" altLang="ko-KR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2. </a:t>
            </a:r>
            <a:r>
              <a:rPr lang="ko-KR" altLang="en-US" sz="3100" b="1"/>
              <a:t>다중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</a:t>
            </a:r>
            <a:r>
              <a:rPr lang="ko-KR" altLang="en-US" sz="3100" b="1"/>
              <a:t>)</a:t>
            </a:r>
            <a:r>
              <a:rPr lang="en-US" altLang="ko-KR" sz="3100" b="1"/>
              <a:t> p a { color: blue; }</a:t>
            </a:r>
            <a:endParaRPr lang="en-US" altLang="ko-KR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3. </a:t>
            </a:r>
            <a:r>
              <a:rPr lang="ko-KR" altLang="en-US" sz="3100" b="1"/>
              <a:t>클래스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ex) .test1 { background-color: red; }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&lt;p class="test1"&gt; </a:t>
            </a:r>
            <a:r>
              <a:rPr lang="ko-KR" altLang="en-US" sz="3100" b="1"/>
              <a:t>좋아요!! &lt;/</a:t>
            </a:r>
            <a:r>
              <a:rPr lang="en-US" altLang="ko-KR" sz="3100" b="1"/>
              <a:t>p&gt;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선택자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2451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4. id</a:t>
            </a:r>
            <a:r>
              <a:rPr lang="ko-KR" altLang="en-US" sz="3100" b="1"/>
              <a:t>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ex) #title { font-weight: 1em; }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	.title { font-size: 1em; }</a:t>
            </a:r>
            <a:endParaRPr lang="en-US" altLang="ko-KR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&lt;h2 id="title" class="title"&gt;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wrap="square">
        <a:spAutoFit/>
      </a:bodyPr>
      <a:lstStyle>
        <a:defPPr algn="ctr">
          <a:defRPr lang="ko-KR" altLang="en-US" sz="5000">
            <a:solidFill>
              <a:srgbClr val="000000">
                <a:alpha val="100000"/>
              </a:srgbClr>
            </a:solidFill>
            <a:latin typeface="Arial"/>
            <a:ea typeface="굴림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475</ep:Words>
  <ep:PresentationFormat>화면 슬라이드 쇼(4:3)</ep:PresentationFormat>
  <ep:Paragraphs>122</ep:Paragraphs>
  <ep:Slides>21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2013-03-12T10:13:46.000</dcterms:created>
  <dc:creator>HiT-It_1</dc:creator>
  <dc:description/>
  <cp:keywords/>
  <cp:lastModifiedBy>MSI32</cp:lastModifiedBy>
  <dcterms:modified xsi:type="dcterms:W3CDTF">2013-04-09T06:42:53.071</dcterms:modified>
  <cp:revision>264</cp:revision>
  <dc:subject/>
  <dc:title>PowerPoint 프레젠테이션</dc:title>
</cp:coreProperties>
</file>