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6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6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4C26-72DB-4AFA-BE1F-289A50574F56}" type="datetimeFigureOut">
              <a:rPr lang="ko-KR" altLang="en-US" smtClean="0"/>
              <a:t>2013-01-18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23BC-44A1-4549-AA63-B381B8C38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22870" y="764704"/>
            <a:ext cx="8194695" cy="5575895"/>
            <a:chOff x="422870" y="764704"/>
            <a:chExt cx="8194695" cy="5575895"/>
          </a:xfrm>
        </p:grpSpPr>
        <p:pic>
          <p:nvPicPr>
            <p:cNvPr id="1025" name="_x192404048" descr="DRW00000c2017e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051" y="3645024"/>
              <a:ext cx="5756275" cy="269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192403408" descr="DRW00000c2017f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70" y="764704"/>
              <a:ext cx="5299075" cy="2640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아래로 구부러진 화살표 5"/>
            <p:cNvSpPr/>
            <p:nvPr/>
          </p:nvSpPr>
          <p:spPr>
            <a:xfrm rot="4375993">
              <a:off x="5597755" y="2287802"/>
              <a:ext cx="1512168" cy="792088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4248" y="2276872"/>
              <a:ext cx="181331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 Client</a:t>
              </a:r>
              <a:r>
                <a:rPr lang="ko-KR" altLang="en-US" dirty="0" smtClean="0"/>
                <a:t>의 요청</a:t>
              </a:r>
              <a:endParaRPr lang="ko-KR" altLang="en-US" dirty="0"/>
            </a:p>
          </p:txBody>
        </p:sp>
        <p:sp>
          <p:nvSpPr>
            <p:cNvPr id="10" name="아래로 구부러진 화살표 9"/>
            <p:cNvSpPr/>
            <p:nvPr/>
          </p:nvSpPr>
          <p:spPr>
            <a:xfrm rot="13589836">
              <a:off x="1195184" y="3772447"/>
              <a:ext cx="1512168" cy="792088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4808145"/>
              <a:ext cx="187474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2. Server</a:t>
              </a:r>
              <a:r>
                <a:rPr lang="ko-KR" altLang="en-US" dirty="0" smtClean="0"/>
                <a:t>의 반응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05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hyun-su</dc:creator>
  <cp:lastModifiedBy>hyun-su</cp:lastModifiedBy>
  <cp:revision>1</cp:revision>
  <dcterms:created xsi:type="dcterms:W3CDTF">2013-01-18T03:14:49Z</dcterms:created>
  <dcterms:modified xsi:type="dcterms:W3CDTF">2013-01-18T03:18:15Z</dcterms:modified>
</cp:coreProperties>
</file>