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embeddedFontLst>
    <p:embeddedFont>
      <p:font typeface="맑은 고딕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E770A-910A-4D23-8929-6C0CEBF40DD4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72032-2F01-4951-B88A-2379BAE4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2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72032-2F01-4951-B88A-2379BAE426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7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2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2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6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B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7" descr="sub_jh_00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41"/>
          <a:stretch/>
        </p:blipFill>
        <p:spPr bwMode="auto">
          <a:xfrm>
            <a:off x="0" y="-27384"/>
            <a:ext cx="9180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6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7" descr="sub_jh_00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41"/>
          <a:stretch/>
        </p:blipFill>
        <p:spPr bwMode="auto">
          <a:xfrm>
            <a:off x="0" y="-27384"/>
            <a:ext cx="9180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8640"/>
            <a:ext cx="1278036" cy="1278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2"/>
          <p:cNvSpPr txBox="1">
            <a:spLocks/>
          </p:cNvSpPr>
          <p:nvPr userDrawn="1"/>
        </p:nvSpPr>
        <p:spPr>
          <a:xfrm>
            <a:off x="4139952" y="142375"/>
            <a:ext cx="4536504" cy="4783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  <a:defRPr lang="ko-KR" altLang="en-US"/>
            </a:pPr>
            <a:r>
              <a:rPr lang="en-US" altLang="ko-KR" sz="2400" b="0" i="1" dirty="0" smtClean="0">
                <a:solidFill>
                  <a:schemeClr val="accent6">
                    <a:lumMod val="50000"/>
                  </a:schemeClr>
                </a:solidFill>
              </a:rPr>
              <a:t>http://hitit.chonbuk.ac.kr</a:t>
            </a:r>
          </a:p>
          <a:p>
            <a:pPr>
              <a:defRPr lang="ko-KR" altLang="en-US"/>
            </a:pPr>
            <a:endParaRPr lang="ko-KR" altLang="en-US" sz="1000" b="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389E-5DD9-4BB3-AA07-4501E4CDF92F}" type="datetimeFigureOut">
              <a:rPr lang="ko-KR" altLang="en-US" smtClean="0"/>
              <a:t>2013-03-12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50D6-CC80-4E16-916D-8981E1952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0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764704"/>
            <a:ext cx="3932263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:\Users\HiT-It_1\Downloads\draw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9" y="3566303"/>
            <a:ext cx="3263439" cy="3103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644495"/>
            <a:ext cx="3204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err="1" smtClean="0"/>
              <a:t>printf</a:t>
            </a:r>
            <a:r>
              <a:rPr lang="en-US" altLang="ko-KR" sz="7200" dirty="0" smtClean="0"/>
              <a:t>();</a:t>
            </a:r>
            <a:endParaRPr lang="ko-KR" alt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2946975" y="3572072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&lt;HTML&gt;</a:t>
            </a:r>
            <a:endParaRPr lang="ko-KR" altLang="en-US" sz="7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485057" y="5020449"/>
            <a:ext cx="2506076" cy="893713"/>
            <a:chOff x="4700276" y="5775647"/>
            <a:chExt cx="2506076" cy="893713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5775647"/>
              <a:ext cx="1986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MOBILE</a:t>
              </a:r>
              <a:endParaRPr lang="ko-KR" altLang="en-US" sz="24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700276" y="5881669"/>
              <a:ext cx="1383892" cy="787691"/>
              <a:chOff x="4765048" y="5881669"/>
              <a:chExt cx="1383892" cy="787691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90" t="11223" r="22790" b="11223"/>
              <a:stretch/>
            </p:blipFill>
            <p:spPr bwMode="auto">
              <a:xfrm>
                <a:off x="4765048" y="5881669"/>
                <a:ext cx="605532" cy="646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45" t="18105" r="9945" b="13684"/>
              <a:stretch/>
            </p:blipFill>
            <p:spPr bwMode="auto">
              <a:xfrm>
                <a:off x="5384943" y="6242289"/>
                <a:ext cx="763997" cy="427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4734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23293" y="1785056"/>
            <a:ext cx="40863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</a:t>
            </a:r>
            <a:endParaRPr lang="ko-KR" altLang="en-US" sz="19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434968">
            <a:off x="537065" y="1833607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때려잡자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0152" y="1772816"/>
            <a:ext cx="223651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ko-KR" altLang="en-US" sz="19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434968">
            <a:off x="5243829" y="1858086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아이티를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754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759" y="284455"/>
            <a:ext cx="1954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ko-KR" alt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48" name="그룹 2047"/>
          <p:cNvGrpSpPr/>
          <p:nvPr/>
        </p:nvGrpSpPr>
        <p:grpSpPr>
          <a:xfrm>
            <a:off x="196296" y="2051593"/>
            <a:ext cx="3307949" cy="2561159"/>
            <a:chOff x="196296" y="2720097"/>
            <a:chExt cx="3307949" cy="2561159"/>
          </a:xfrm>
        </p:grpSpPr>
        <p:sp>
          <p:nvSpPr>
            <p:cNvPr id="27" name="Rectangle 377"/>
            <p:cNvSpPr>
              <a:spLocks noChangeArrowheads="1"/>
            </p:cNvSpPr>
            <p:nvPr/>
          </p:nvSpPr>
          <p:spPr bwMode="auto">
            <a:xfrm rot="20700000">
              <a:off x="230713" y="2720097"/>
              <a:ext cx="3273532" cy="2561159"/>
            </a:xfrm>
            <a:prstGeom prst="round2Diag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3500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</a:gradFill>
            <a:ln>
              <a:solidFill>
                <a:schemeClr val="accent5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ko-KR" altLang="en-US" sz="1600"/>
            </a:p>
          </p:txBody>
        </p:sp>
        <p:sp>
          <p:nvSpPr>
            <p:cNvPr id="25" name="TextBox 24"/>
            <p:cNvSpPr txBox="1"/>
            <p:nvPr/>
          </p:nvSpPr>
          <p:spPr>
            <a:xfrm rot="20700000">
              <a:off x="196296" y="2901387"/>
              <a:ext cx="29026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SAMSUNG </a:t>
              </a:r>
              <a:r>
                <a:rPr lang="en-US" altLang="ko-KR" sz="2000" b="1" dirty="0" err="1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FriendShip</a:t>
              </a:r>
              <a:endParaRPr lang="en-US" altLang="ko-KR" sz="2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449228" y="3347061"/>
              <a:ext cx="2937039" cy="17592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3361373" y="2733859"/>
            <a:ext cx="4018939" cy="3295319"/>
            <a:chOff x="3422104" y="3402364"/>
            <a:chExt cx="4018939" cy="3295319"/>
          </a:xfrm>
        </p:grpSpPr>
        <p:sp>
          <p:nvSpPr>
            <p:cNvPr id="18" name="Rectangle 377"/>
            <p:cNvSpPr>
              <a:spLocks noChangeArrowheads="1"/>
            </p:cNvSpPr>
            <p:nvPr/>
          </p:nvSpPr>
          <p:spPr bwMode="auto">
            <a:xfrm rot="333201">
              <a:off x="3422104" y="3402364"/>
              <a:ext cx="4018939" cy="3295319"/>
            </a:xfrm>
            <a:prstGeom prst="round2Diag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  <a:alpha val="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ko-KR" altLang="en-US"/>
            </a:p>
          </p:txBody>
        </p:sp>
        <p:pic>
          <p:nvPicPr>
            <p:cNvPr id="15" name="Picture 3" descr="N:\Desktop\활동\스터디그룹\임진년겨울웹공부2\사진\3차\P130118_2049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201">
              <a:off x="3583032" y="4106102"/>
              <a:ext cx="3691272" cy="23698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333201">
              <a:off x="3806515" y="3600163"/>
              <a:ext cx="3559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C/JAVA </a:t>
              </a:r>
              <a:r>
                <a:rPr lang="ko-KR" altLang="en-US" sz="2400" b="1" dirty="0" err="1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스터디</a:t>
              </a:r>
              <a:endParaRPr lang="en-US" altLang="ko-KR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667428">
            <a:off x="6230119" y="1415274"/>
            <a:ext cx="2424103" cy="1630754"/>
            <a:chOff x="5544523" y="1653892"/>
            <a:chExt cx="2555869" cy="1684441"/>
          </a:xfrm>
        </p:grpSpPr>
        <p:sp>
          <p:nvSpPr>
            <p:cNvPr id="34" name="Rectangle 377"/>
            <p:cNvSpPr>
              <a:spLocks noChangeArrowheads="1"/>
            </p:cNvSpPr>
            <p:nvPr/>
          </p:nvSpPr>
          <p:spPr bwMode="auto">
            <a:xfrm>
              <a:off x="5544523" y="1653892"/>
              <a:ext cx="2555869" cy="1684441"/>
            </a:xfrm>
            <a:prstGeom prst="round2Diag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35000">
                  <a:schemeClr val="accent3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</a:gradFill>
            <a:ln>
              <a:solidFill>
                <a:schemeClr val="accent3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ko-KR" altLang="en-US"/>
            </a:p>
          </p:txBody>
        </p:sp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9804" y="2284915"/>
              <a:ext cx="2250309" cy="9845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6351170" y="1772816"/>
              <a:ext cx="1029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KOFST</a:t>
              </a:r>
              <a:endParaRPr lang="en-US" altLang="ko-KR" sz="2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39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1"/>
          <p:cNvSpPr txBox="1"/>
          <p:nvPr/>
        </p:nvSpPr>
        <p:spPr>
          <a:xfrm>
            <a:off x="164479" y="1340768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김선호</a:t>
            </a:r>
            <a:r>
              <a:rPr lang="en-US" altLang="ko-KR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</a:t>
            </a:r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회장</a:t>
            </a:r>
            <a:r>
              <a:rPr lang="en-US" altLang="ko-KR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):    </a:t>
            </a:r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010 </a:t>
            </a:r>
            <a:r>
              <a:rPr lang="ko-KR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3800 2109</a:t>
            </a:r>
          </a:p>
          <a:p>
            <a:pPr>
              <a:defRPr lang="ko-KR" altLang="en-US"/>
            </a:pPr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고슬기</a:t>
            </a:r>
            <a:r>
              <a:rPr lang="en-US" altLang="ko-KR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</a:t>
            </a:r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부회장</a:t>
            </a:r>
            <a:r>
              <a:rPr lang="en-US" altLang="ko-KR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 010 </a:t>
            </a:r>
            <a:r>
              <a:rPr lang="ko-KR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3364 1226</a:t>
            </a:r>
          </a:p>
        </p:txBody>
      </p:sp>
      <p:pic>
        <p:nvPicPr>
          <p:cNvPr id="9" name="Picture 3" descr="C:\Users\HiT-It_1\Desktop\0_동아리 홍보자료_130312\Hitit-포스터_수정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6859" r="8948" b="8000"/>
          <a:stretch/>
        </p:blipFill>
        <p:spPr bwMode="auto">
          <a:xfrm>
            <a:off x="251520" y="2924944"/>
            <a:ext cx="6298518" cy="3285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65458" y="2204864"/>
            <a:ext cx="801309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You!</a:t>
            </a:r>
            <a:endParaRPr lang="en-US" altLang="ko-KR" sz="11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12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</Words>
  <Application>Microsoft Office PowerPoint</Application>
  <PresentationFormat>화면 슬라이드 쇼(4:3)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HiT-It_1</dc:creator>
  <cp:lastModifiedBy>HiT-It_1</cp:lastModifiedBy>
  <cp:revision>166</cp:revision>
  <dcterms:created xsi:type="dcterms:W3CDTF">2013-03-12T10:13:46Z</dcterms:created>
  <dcterms:modified xsi:type="dcterms:W3CDTF">2013-03-12T11:55:39Z</dcterms:modified>
</cp:coreProperties>
</file>