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8" r:id="rId13"/>
  </p:sldMasterIdLst>
  <p:notesMasterIdLst>
    <p:notesMasterId r:id="rId15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070"/>
    <p:restoredTop sz="96646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slideMaster" Target="slideMasters/slideMaster1.xml"  /><Relationship Id="rId14" Type="http://schemas.openxmlformats.org/officeDocument/2006/relationships/theme" Target="theme/theme1.xml"  /><Relationship Id="rId15" Type="http://schemas.openxmlformats.org/officeDocument/2006/relationships/notesMaster" Target="notesMasters/notesMaster1.xml"  /><Relationship Id="rId16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278CDED-E952-41F2-A53B-C1815A6F8B29}" type="datetimeFigureOut">
              <a:rPr lang="ko-KR" altLang="en-US"/>
              <a:pPr lvl="0">
                <a:defRPr lang="ko-KR" altLang="en-US"/>
              </a:pPr>
              <a:t>2013-08-05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239DC9D-D76F-44EA-B37B-FE12316AA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대제목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/>
                <a:ea typeface="HY견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소제목 스타일 편집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소속 등 기타 추가 명시 내용 입력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/>
                <a:ea typeface="HY견고딕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fld id="{8F7D13AB-874F-4F67-B8E1-B43BF509C61B}" type="slidenum">
              <a:rPr lang="ko-KR" altLang="en-US"/>
              <a:pPr algn="l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AB99C62-5B36-4737-8343-F84559F0D89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712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j-cs"/>
              </a:rPr>
              <a:t>INDEX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/>
                <a:ea typeface="HY견고딕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fld id="{8F7D13AB-874F-4F67-B8E1-B43BF509C61B}" type="slidenum">
              <a:rPr lang="ko-KR" altLang="en-US"/>
              <a:pPr algn="l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idx="0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간지 제목 스타일 편집</a:t>
            </a:r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/>
                <a:ea typeface="HY견고딕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fld id="{8F7D13AB-874F-4F67-B8E1-B43BF509C61B}" type="slidenum">
              <a:rPr lang="ko-KR" altLang="en-US"/>
              <a:pPr algn="l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소제목 스타일 편집</a:t>
            </a:r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/>
                <a:ea typeface="HY견고딕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fld id="{8F7D13AB-874F-4F67-B8E1-B43BF509C61B}" type="slidenum">
              <a:rPr lang="ko-KR" altLang="en-US"/>
              <a:pPr algn="l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381551" cy="5722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  <a:cs typeface="+mj-cs"/>
              </a:rPr>
              <a:t>THANK YOU!!!</a:t>
            </a:r>
            <a:endParaRPr lang="ko-KR" altLang="en-US" sz="3200" b="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/>
                <a:ea typeface="HY견고딕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fld id="{8F7D13AB-874F-4F67-B8E1-B43BF509C61B}" type="slidenum">
              <a:rPr lang="ko-KR" altLang="en-US"/>
              <a:pPr algn="l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AB99C62-5B36-4737-8343-F84559F0D89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AB99C62-5B36-4737-8343-F84559F0D89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AB99C62-5B36-4737-8343-F84559F0D89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AB99C62-5B36-4737-8343-F84559F0D89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Sencha Touch &amp; PhoneGap</a:t>
            </a:r>
            <a:r>
              <a:rPr lang="ko-KR" altLang="en-US"/>
              <a:t>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하이브리드웹앱  만들기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5517232"/>
            <a:ext cx="9144000" cy="43338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13.08.05   김선호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0" y="5949727"/>
            <a:ext cx="9144000" cy="3603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5" y="2046046"/>
              <a:ext cx="4261724" cy="354319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  <a:defRPr lang="ko-KR" altLang="en-US"/>
              </a:pPr>
              <a:r>
                <a:rPr lang="en-US" altLang="ko-KR" sz="16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Contents 1</a:t>
              </a:r>
              <a:endPara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  <a:defRPr lang="ko-KR" altLang="en-US"/>
              </a:pPr>
              <a:r>
                <a:rPr lang="en-US" altLang="ko-KR" sz="16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Contents 2</a:t>
              </a:r>
              <a:endPara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  <a:defRPr lang="ko-KR" altLang="en-US"/>
              </a:pPr>
              <a:r>
                <a:rPr lang="en-US" altLang="ko-KR" sz="16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Contents 3</a:t>
              </a:r>
              <a:endPara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  <a:defRPr lang="ko-KR" altLang="en-US"/>
              </a:pPr>
              <a:r>
                <a:rPr lang="en-US" altLang="ko-KR" sz="16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Contents 4</a:t>
              </a:r>
              <a:endPara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  <a:defRPr lang="ko-KR" altLang="en-US"/>
              </a:pPr>
              <a:endPara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하이브리드앱이란?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1720" y="1800332"/>
            <a:ext cx="5040560" cy="4220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하이브리드앱을 만드는 이유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8852" y="1303970"/>
            <a:ext cx="5066295" cy="425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5877272"/>
            <a:ext cx="7632848" cy="7200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개발기간 &amp; 비용 단축 &amp; 화려한 </a:t>
            </a:r>
            <a:r>
              <a:rPr lang="en-US" altLang="ko-KR"/>
              <a:t>UI</a:t>
            </a:r>
            <a:r>
              <a:rPr lang="ko-KR" altLang="en-US"/>
              <a:t>등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76" y="404664"/>
            <a:ext cx="7632848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하이브리드앱을 만드는 법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9872" y="2846499"/>
            <a:ext cx="2304256" cy="1158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9475" y="4005064"/>
            <a:ext cx="2305050" cy="10668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3016399" y="2276872"/>
            <a:ext cx="3096344" cy="3744415"/>
            <a:chOff x="3016399" y="1700808"/>
            <a:chExt cx="3096344" cy="3168352"/>
          </a:xfrm>
        </p:grpSpPr>
        <p:sp>
          <p:nvSpPr>
            <p:cNvPr id="9" name="액자 8"/>
            <p:cNvSpPr/>
            <p:nvPr/>
          </p:nvSpPr>
          <p:spPr>
            <a:xfrm>
              <a:off x="3016399" y="1844824"/>
              <a:ext cx="3096344" cy="3024336"/>
            </a:xfrm>
            <a:prstGeom prst="frame">
              <a:avLst>
                <a:gd name="adj1" fmla="val 125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63888" y="1700808"/>
              <a:ext cx="1944216" cy="576064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r>
                <a:rPr lang="en-US" altLang="ko-KR" b="1"/>
                <a:t>Mobile Framework</a:t>
              </a:r>
              <a:endParaRPr lang="en-US" altLang="ko-KR" b="1"/>
            </a:p>
          </p:txBody>
        </p:sp>
      </p:grpSp>
      <p:sp>
        <p:nvSpPr>
          <p:cNvPr id="12" name="액자 11"/>
          <p:cNvSpPr/>
          <p:nvPr/>
        </p:nvSpPr>
        <p:spPr>
          <a:xfrm>
            <a:off x="539552" y="1556792"/>
            <a:ext cx="8280920" cy="5112568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 b="1"/>
          </a:p>
        </p:txBody>
      </p:sp>
      <p:sp>
        <p:nvSpPr>
          <p:cNvPr id="13" name="직사각형 12"/>
          <p:cNvSpPr/>
          <p:nvPr/>
        </p:nvSpPr>
        <p:spPr>
          <a:xfrm>
            <a:off x="3563888" y="227687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Mobile Framework</a:t>
            </a:r>
            <a:endParaRPr lang="en-US" altLang="ko-KR" b="1"/>
          </a:p>
        </p:txBody>
      </p:sp>
      <p:sp>
        <p:nvSpPr>
          <p:cNvPr id="14" name="직사각형 13"/>
          <p:cNvSpPr/>
          <p:nvPr/>
        </p:nvSpPr>
        <p:spPr>
          <a:xfrm>
            <a:off x="3599892" y="1628800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/>
              <a:t>Hybrid Framework</a:t>
            </a:r>
            <a:endParaRPr lang="en-US" altLang="ko-KR" b="1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632" y="2578993"/>
            <a:ext cx="1726257" cy="8500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8184" y="2708920"/>
            <a:ext cx="1872208" cy="72008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76000" y="4942824"/>
            <a:ext cx="2664000" cy="864000"/>
          </a:xfrm>
          <a:prstGeom prst="rect">
            <a:avLst/>
          </a:prstGeom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b="1"/>
              <a:t>Framework</a:t>
            </a:r>
            <a:r>
              <a:rPr lang="ko-KR" altLang="en-US" b="1"/>
              <a:t> 제공</a:t>
            </a:r>
            <a:endParaRPr lang="ko-KR" altLang="en-US" b="1"/>
          </a:p>
          <a:p>
            <a:pPr algn="ctr">
              <a:defRPr lang="ko-KR" altLang="en-US"/>
            </a:pPr>
            <a:r>
              <a:rPr lang="en-US" altLang="ko-KR" b="1"/>
              <a:t>Native API</a:t>
            </a:r>
            <a:endParaRPr lang="en-US" altLang="ko-KR" b="1"/>
          </a:p>
          <a:p>
            <a:pPr algn="ctr">
              <a:defRPr lang="ko-KR" altLang="en-US"/>
            </a:pPr>
            <a:r>
              <a:rPr lang="en-US" altLang="ko-KR" b="1"/>
              <a:t>Javascript</a:t>
            </a:r>
            <a:r>
              <a:rPr lang="ko-KR" altLang="en-US" b="1"/>
              <a:t> </a:t>
            </a:r>
            <a:r>
              <a:rPr lang="en-US" altLang="ko-KR" b="1"/>
              <a:t>Source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1259632" y="4437112"/>
            <a:ext cx="1656480" cy="864000"/>
          </a:xfrm>
          <a:prstGeom prst="rect">
            <a:avLst/>
          </a:prstGeom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/>
              <a:t>AppsPresso</a:t>
            </a:r>
            <a:endParaRPr lang="en-US" altLang="ko-KR" b="1"/>
          </a:p>
          <a:p>
            <a:pPr algn="ctr">
              <a:defRPr lang="ko-KR" altLang="en-US"/>
            </a:pPr>
            <a:r>
              <a:rPr lang="en-US" altLang="ko-KR" b="1"/>
              <a:t>Native API</a:t>
            </a:r>
            <a:endParaRPr lang="en-US" altLang="ko-KR" b="1"/>
          </a:p>
        </p:txBody>
      </p:sp>
      <p:sp>
        <p:nvSpPr>
          <p:cNvPr id="20" name="직사각형 19"/>
          <p:cNvSpPr/>
          <p:nvPr/>
        </p:nvSpPr>
        <p:spPr>
          <a:xfrm>
            <a:off x="6156176" y="3645024"/>
            <a:ext cx="2016224" cy="864000"/>
          </a:xfrm>
          <a:prstGeom prst="rect">
            <a:avLst/>
          </a:prstGeom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/>
              <a:t>PhoneGap</a:t>
            </a:r>
            <a:endParaRPr lang="en-US" altLang="ko-KR" b="1"/>
          </a:p>
          <a:p>
            <a:pPr algn="ctr">
              <a:defRPr lang="ko-KR" altLang="en-US"/>
            </a:pPr>
            <a:r>
              <a:rPr lang="en-US" altLang="ko-KR" b="1"/>
              <a:t>Native API</a:t>
            </a:r>
            <a:endParaRPr lang="en-US" altLang="ko-KR" b="1"/>
          </a:p>
        </p:txBody>
      </p:sp>
      <p:sp>
        <p:nvSpPr>
          <p:cNvPr id="21" name="직사각형 20"/>
          <p:cNvSpPr/>
          <p:nvPr/>
        </p:nvSpPr>
        <p:spPr>
          <a:xfrm>
            <a:off x="6156176" y="4797152"/>
            <a:ext cx="1944512" cy="864000"/>
          </a:xfrm>
          <a:prstGeom prst="rect">
            <a:avLst/>
          </a:prstGeom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/>
              <a:t>Other API</a:t>
            </a:r>
            <a:endParaRPr lang="en-US" altLang="ko-KR" b="1"/>
          </a:p>
        </p:txBody>
      </p:sp>
      <p:sp>
        <p:nvSpPr>
          <p:cNvPr id="22" name="직사각형 21"/>
          <p:cNvSpPr/>
          <p:nvPr/>
        </p:nvSpPr>
        <p:spPr>
          <a:xfrm>
            <a:off x="1187624" y="1052832"/>
            <a:ext cx="1944216" cy="864000"/>
          </a:xfrm>
          <a:prstGeom prst="rect">
            <a:avLst/>
          </a:prstGeom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/>
              <a:t>Android</a:t>
            </a:r>
            <a:endParaRPr lang="en-US" altLang="ko-KR" b="1"/>
          </a:p>
        </p:txBody>
      </p:sp>
      <p:sp>
        <p:nvSpPr>
          <p:cNvPr id="23" name="직사각형 22"/>
          <p:cNvSpPr/>
          <p:nvPr/>
        </p:nvSpPr>
        <p:spPr>
          <a:xfrm>
            <a:off x="6084168" y="1052832"/>
            <a:ext cx="1944216" cy="864000"/>
          </a:xfrm>
          <a:prstGeom prst="rect">
            <a:avLst/>
          </a:prstGeom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/>
              <a:t>IOS</a:t>
            </a:r>
            <a:endParaRPr lang="en-US" altLang="ko-KR" b="1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76" y="404664"/>
            <a:ext cx="7632848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Mobile Web App </a:t>
            </a:r>
            <a:r>
              <a:rPr lang="ko-KR" altLang="en-US"/>
              <a:t>- </a:t>
            </a:r>
            <a:r>
              <a:rPr lang="en-US" altLang="ko-KR"/>
              <a:t>Sencha Touch</a:t>
            </a:r>
            <a:endParaRPr lang="en-US" altLang="ko-KR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39552" y="1916832"/>
          <a:ext cx="8064896" cy="40720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2448"/>
                <a:gridCol w="4032448"/>
              </a:tblGrid>
              <a:tr h="6300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장점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단점</a:t>
                      </a:r>
                      <a:endParaRPr lang="ko-KR" altLang="en-US" sz="2000"/>
                    </a:p>
                  </a:txBody>
                  <a:tcPr marL="91440" marR="91440"/>
                </a:tc>
              </a:tr>
              <a:tr h="8604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Jquery Mobile</a:t>
                      </a:r>
                      <a:r>
                        <a:rPr lang="ko-KR" altLang="en-US" b="1"/>
                        <a:t>에 비하여 </a:t>
                      </a:r>
                      <a:endParaRPr lang="ko-KR" altLang="en-US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빠른 실행속도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Javascript</a:t>
                      </a:r>
                      <a:r>
                        <a:rPr lang="ko-KR" altLang="en-US" b="1"/>
                        <a:t> 기반 </a:t>
                      </a:r>
                      <a:r>
                        <a:rPr lang="en-US" altLang="ko-KR" b="1"/>
                        <a:t>EXTJS</a:t>
                      </a:r>
                      <a:r>
                        <a:rPr lang="ko-KR" altLang="en-US" b="1"/>
                        <a:t> 라이브러리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8604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Chart, Media</a:t>
                      </a:r>
                      <a:r>
                        <a:rPr lang="ko-KR" altLang="en-US" b="1"/>
                        <a:t>제공등 다른 프레임워크보다 쉽게 다양한 기능 구현 가능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Javascript</a:t>
                      </a:r>
                      <a:r>
                        <a:rPr lang="ko-KR" altLang="en-US" b="1"/>
                        <a:t>의 </a:t>
                      </a:r>
                      <a:r>
                        <a:rPr lang="en-US" altLang="ko-KR" b="1"/>
                        <a:t>Coding </a:t>
                      </a:r>
                      <a:r>
                        <a:rPr lang="ko-KR" altLang="en-US" b="1"/>
                        <a:t>방법 사용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8604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한 번의 개발로 웹, 모바일, 앱등</a:t>
                      </a:r>
                      <a:endParaRPr lang="ko-KR" altLang="en-US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여러가지 플랫폼에서 사용가능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주로 </a:t>
                      </a:r>
                      <a:r>
                        <a:rPr lang="en-US" altLang="ko-KR" b="1"/>
                        <a:t>MVC</a:t>
                      </a:r>
                      <a:r>
                        <a:rPr lang="ko-KR" altLang="en-US" b="1"/>
                        <a:t> 패턴을 이용하여 개발함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8604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다양한 페이지구성</a:t>
                      </a:r>
                      <a:endParaRPr lang="ko-KR" altLang="en-US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이벤트 처리 가능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755576" y="404664"/>
            <a:ext cx="7632848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필요한 </a:t>
            </a:r>
            <a:r>
              <a:rPr lang="en-US" altLang="ko-KR"/>
              <a:t>Installed</a:t>
            </a: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55576" y="1397000"/>
          <a:ext cx="7632848" cy="48414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16424"/>
                <a:gridCol w="3816424"/>
              </a:tblGrid>
              <a:tr h="807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Sencha Architect</a:t>
                      </a: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(Optional)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Sencha Touch</a:t>
                      </a:r>
                      <a:r>
                        <a:rPr lang="ko-KR" altLang="en-US"/>
                        <a:t> 개발을 위한 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067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Web Server</a:t>
                      </a:r>
                      <a:endParaRPr lang="en-US" altLang="ko-KR" b="1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(Tomcat 7.0</a:t>
                      </a:r>
                      <a:r>
                        <a:rPr lang="ko-KR" altLang="en-US" b="1"/>
                        <a:t>등)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웹앱 시연을 위한 웹서버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8067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JRE, JDK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JAVA</a:t>
                      </a:r>
                      <a:r>
                        <a:rPr lang="ko-KR" altLang="en-US" b="1"/>
                        <a:t> 개발에 필요한 환경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8067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Ruby 1.9.3, </a:t>
                      </a:r>
                      <a:r>
                        <a:rPr lang="en-US" altLang="ko-KR" b="1"/>
                        <a:t>Compass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Required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8067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Sencha Cmd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Required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8067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Sencha Touch SDK, Example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Mobile Web App</a:t>
                      </a:r>
                      <a:r>
                        <a:rPr lang="ko-KR" altLang="en-US" b="1"/>
                        <a:t> 개발에 필요한 개발툴, 예제소스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Hello World</a:t>
            </a:r>
            <a:r>
              <a:rPr lang="ko-KR" altLang="en-US"/>
              <a:t> &amp; 예제소스 돌려보기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050" y="1504950"/>
            <a:ext cx="7581900" cy="1924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584" y="4293096"/>
            <a:ext cx="7488832" cy="158417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개발에 필요한 구조 제공을 위한 명령어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http://hitit.chonbuk.ac.kr:8080/Sencha/test1/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예제소스 돌려보기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4293096"/>
            <a:ext cx="7776864" cy="158417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테스팅에 필요한 빌드를 위한 명령어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http://http://hitit.chonbuk.ac.kr:8080/Sencha/TouchFeedViewer1/testing/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2925" y="1307604"/>
            <a:ext cx="8058150" cy="125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</ep:Words>
  <ep:PresentationFormat>화면 슬라이드 쇼(4:3)</ep:PresentationFormat>
  <ep:Paragraphs>27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Sencha Touch &amp; PhoneGap로 하이브리드웹앱  만들기</vt:lpstr>
      <vt:lpstr>슬라이드 2</vt:lpstr>
      <vt:lpstr>하이브리드앱이란?</vt:lpstr>
      <vt:lpstr>하이브리드앱을 만드는 이유</vt:lpstr>
      <vt:lpstr>하이브리드앱을 만드는 법</vt:lpstr>
      <vt:lpstr>Mobile Web App - Sencha Touch</vt:lpstr>
      <vt:lpstr>필요한 Installed</vt:lpstr>
      <vt:lpstr>Hello World &amp; 예제소스 돌려보기</vt:lpstr>
      <vt:lpstr>예제소스 돌려보기</vt:lpstr>
      <vt:lpstr>슬라이드 10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2012-12-30T15:18:19.000</dcterms:created>
  <dc:creator>msk</dc:creator>
  <dc:description/>
  <cp:keywords/>
  <cp:lastModifiedBy>MSI32</cp:lastModifiedBy>
  <dcterms:modified xsi:type="dcterms:W3CDTF">2013-08-05T07:50:58.325</dcterms:modified>
  <cp:revision>20</cp:revision>
  <dc:subject/>
  <dc:title>슬라이드 1</dc:title>
</cp:coreProperties>
</file>