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3214-E034-4F1C-AE17-AE7281CF9C90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085-1880-4F09-9224-43661BB84B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78085-1880-4F09-9224-43661BB84B4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9BF1-ECFA-49BD-82A0-A745FFABF777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43F6-EF91-4CF2-8EB3-2EB2F2F13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C.C</a:t>
            </a:r>
            <a:endParaRPr lang="ko-KR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성동녁</a:t>
            </a:r>
            <a:endParaRPr lang="en-US" altLang="ko-KR" dirty="0" smtClean="0"/>
          </a:p>
          <a:p>
            <a:r>
              <a:rPr lang="ko-KR" altLang="en-US" dirty="0" smtClean="0"/>
              <a:t>조</a:t>
            </a:r>
            <a:r>
              <a:rPr lang="ko-KR" altLang="en-US" dirty="0"/>
              <a:t>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강우영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구경진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김윤섭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유인</a:t>
            </a:r>
            <a:r>
              <a:rPr lang="ko-KR" altLang="en-US" dirty="0"/>
              <a:t>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조수민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76470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강B" pitchFamily="18" charset="-127"/>
                <a:ea typeface="HY강B" pitchFamily="18" charset="-127"/>
                <a:cs typeface="+mj-cs"/>
              </a:rPr>
              <a:t>Club Community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강B" pitchFamily="18" charset="-127"/>
              <a:ea typeface="HY강B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교내 동아리 커뮤니티 사이트</a:t>
            </a:r>
            <a:endParaRPr lang="en-US" altLang="ko-KR" sz="2800" dirty="0" smtClean="0"/>
          </a:p>
          <a:p>
            <a:pPr>
              <a:buFont typeface="Wingdings" pitchFamily="2" charset="2"/>
              <a:buChar char="v"/>
            </a:pPr>
            <a:endParaRPr lang="en-US" altLang="ko-KR" sz="2800" dirty="0"/>
          </a:p>
          <a:p>
            <a:pPr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기능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사진 업로드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일정관리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공지사항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게시판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채팅방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동아리 소개</a:t>
            </a:r>
            <a:endParaRPr lang="en-US" altLang="ko-KR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</Words>
  <Application>Microsoft Office PowerPoint</Application>
  <PresentationFormat>화면 슬라이드 쇼(4:3)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C.C</vt:lpstr>
      <vt:lpstr>슬라이드 2</vt:lpstr>
    </vt:vector>
  </TitlesOfParts>
  <Company>default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동아리 어플</dc:title>
  <dc:creator>default</dc:creator>
  <cp:lastModifiedBy>default</cp:lastModifiedBy>
  <cp:revision>5</cp:revision>
  <dcterms:created xsi:type="dcterms:W3CDTF">2013-01-07T09:33:38Z</dcterms:created>
  <dcterms:modified xsi:type="dcterms:W3CDTF">2013-01-07T10:14:10Z</dcterms:modified>
</cp:coreProperties>
</file>