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gC37EJioQC2Kcwh/hiLkjtvea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11" Type="http://schemas.openxmlformats.org/officeDocument/2006/relationships/slide" Target="slides/slide6.xml"/><Relationship Id="rId22" Type="http://schemas.openxmlformats.org/officeDocument/2006/relationships/font" Target="fonts/PoppinsMedium-italic.fntdata"/><Relationship Id="rId10" Type="http://schemas.openxmlformats.org/officeDocument/2006/relationships/slide" Target="slides/slide5.xml"/><Relationship Id="rId21" Type="http://schemas.openxmlformats.org/officeDocument/2006/relationships/font" Target="fonts/PoppinsMedium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80e0b39b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680e0b39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23786819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42378681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472a3c301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7472a3c30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23786819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42378681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472a3c30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7472a3c3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72a3c301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7472a3c30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481700"/>
            <a:ext cx="8717400" cy="227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1176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62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HTML </a:t>
            </a:r>
            <a:endParaRPr b="1" i="0" sz="62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62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form element</a:t>
            </a:r>
            <a:endParaRPr b="1" i="0" sz="62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680e0b39b9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680e0b39b9_0_1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680e0b39b9_0_15"/>
          <p:cNvSpPr txBox="1"/>
          <p:nvPr/>
        </p:nvSpPr>
        <p:spPr>
          <a:xfrm>
            <a:off x="1266150" y="2147400"/>
            <a:ext cx="929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Input Tag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Input Attributes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Common Input Attributes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Validations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 for a form with multiple inputs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16" name="Google Shape;116;g2680e0b39b9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200" y="5037850"/>
            <a:ext cx="5230800" cy="2787900"/>
          </a:xfrm>
          <a:prstGeom prst="roundRect">
            <a:avLst>
              <a:gd fmla="val 9608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74604ab3dd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Input Tag  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g274604ab3dd_0_3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&lt;input&gt; HTML element is one of the most important form elements which is used to accept data/input from the user.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4" name="Google Shape;124;g274604ab3dd_0_3"/>
          <p:cNvPicPr preferRelativeResize="0"/>
          <p:nvPr/>
        </p:nvPicPr>
        <p:blipFill rotWithShape="1">
          <a:blip r:embed="rId4">
            <a:alphaModFix/>
          </a:blip>
          <a:srcRect b="23881" l="1176" r="3974" t="-1569"/>
          <a:stretch/>
        </p:blipFill>
        <p:spPr>
          <a:xfrm>
            <a:off x="1449475" y="3545575"/>
            <a:ext cx="6684425" cy="732475"/>
          </a:xfrm>
          <a:prstGeom prst="rect">
            <a:avLst/>
          </a:prstGeom>
          <a:noFill/>
          <a:ln cap="flat" cmpd="sng" w="19050">
            <a:solidFill>
              <a:srgbClr val="F5851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Input Attributes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g27472a3c301_1_7"/>
          <p:cNvSpPr txBox="1"/>
          <p:nvPr/>
        </p:nvSpPr>
        <p:spPr>
          <a:xfrm>
            <a:off x="1266150" y="2147400"/>
            <a:ext cx="929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type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name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placeholder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autocomplete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423786819b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423786819b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Input Attributes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g2423786819b_0_3"/>
          <p:cNvSpPr txBox="1"/>
          <p:nvPr/>
        </p:nvSpPr>
        <p:spPr>
          <a:xfrm>
            <a:off x="1266150" y="2147400"/>
            <a:ext cx="929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Boolean attributes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autofocus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multiple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readonly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disabled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novalidate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7472a3c301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7472a3c301_1_16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Common Input Types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g27472a3c301_1_16"/>
          <p:cNvSpPr txBox="1"/>
          <p:nvPr/>
        </p:nvSpPr>
        <p:spPr>
          <a:xfrm>
            <a:off x="1266150" y="2147400"/>
            <a:ext cx="9290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Email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Password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Number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Checkbox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Radio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Button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Color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Datetime-local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File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423786819b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423786819b_0_11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Common Input Types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g2423786819b_0_11"/>
          <p:cNvSpPr txBox="1"/>
          <p:nvPr/>
        </p:nvSpPr>
        <p:spPr>
          <a:xfrm>
            <a:off x="1266150" y="2147400"/>
            <a:ext cx="92901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Hidden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Image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Month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Range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Reset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Search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Submit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Tel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Time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Url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Week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27472a3c30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7472a3c301_1_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Validations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9" name="Google Shape;159;g27472a3c301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6850" y="5594200"/>
            <a:ext cx="2720876" cy="272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7472a3c301_1_0"/>
          <p:cNvSpPr txBox="1"/>
          <p:nvPr/>
        </p:nvSpPr>
        <p:spPr>
          <a:xfrm>
            <a:off x="1266150" y="2147400"/>
            <a:ext cx="929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Require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Type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Accept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 and max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Minlength and maxlength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Size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Pattern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27472a3c301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7472a3c301_1_44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Example for a form with multiple inputs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7" name="Google Shape;167;g27472a3c301_1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6150" y="2215425"/>
            <a:ext cx="6711300" cy="4750500"/>
          </a:xfrm>
          <a:prstGeom prst="roundRect">
            <a:avLst>
              <a:gd fmla="val 4155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