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+mfCzV4JhAjB9MEXsqtfF9hA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11" Type="http://schemas.openxmlformats.org/officeDocument/2006/relationships/slide" Target="slides/slide6.xml"/><Relationship Id="rId22" Type="http://schemas.openxmlformats.org/officeDocument/2006/relationships/font" Target="fonts/Poppins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476b21f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476b21f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cf7b382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75cf7b38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cf7b382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75cf7b38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cf7b382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5cf7b38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cf7b382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5cf7b38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784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SEO - Search Engine Optimization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SEO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head tag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Tags used inside the head tag (title, link, style, meta 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Meta tags and their usage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Benefits of using meta tags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Favicon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What is SEO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SEO stands for Search Engine Optimization. It helps you optimize your websites so that they have better rankings on  Search Engines like Google, Bing and Yahoo.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4604ab3d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725" y="1149850"/>
            <a:ext cx="4945500" cy="4945500"/>
          </a:xfrm>
          <a:prstGeom prst="roundRect">
            <a:avLst>
              <a:gd fmla="val 9949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476b21fb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476b21fb8_0_4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the Head Tag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7476b21fb8_0_4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&lt;head&gt; tag in HTML is indeed an element that contains important information and metadata about the document. </a:t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1" name="Google Shape;131;g27476b21fb8_0_4"/>
          <p:cNvPicPr preferRelativeResize="0"/>
          <p:nvPr/>
        </p:nvPicPr>
        <p:blipFill rotWithShape="1">
          <a:blip r:embed="rId4">
            <a:alphaModFix/>
          </a:blip>
          <a:srcRect b="12885" l="7425" r="6233" t="15767"/>
          <a:stretch/>
        </p:blipFill>
        <p:spPr>
          <a:xfrm>
            <a:off x="11536850" y="1435375"/>
            <a:ext cx="6338100" cy="1921500"/>
          </a:xfrm>
          <a:prstGeom prst="roundRect">
            <a:avLst>
              <a:gd fmla="val 6611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75cf7b382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75cf7b3826_0_8"/>
          <p:cNvSpPr txBox="1"/>
          <p:nvPr/>
        </p:nvSpPr>
        <p:spPr>
          <a:xfrm>
            <a:off x="1266150" y="1149850"/>
            <a:ext cx="13839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Tags used inside the Head tag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(title, link, style, meta etc )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g275cf7b3826_0_8"/>
          <p:cNvSpPr txBox="1"/>
          <p:nvPr/>
        </p:nvSpPr>
        <p:spPr>
          <a:xfrm>
            <a:off x="1266150" y="2606925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of the commonly used head tag -</a:t>
            </a: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title tag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link tag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style tag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Meta tag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75cf7b382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75cf7b3826_0_1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of Meta Tags and their Usage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275cf7b3826_0_19"/>
          <p:cNvSpPr txBox="1"/>
          <p:nvPr/>
        </p:nvSpPr>
        <p:spPr>
          <a:xfrm>
            <a:off x="1266150" y="2154888"/>
            <a:ext cx="9290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Meta tag &lt;meta&gt; in HTML is used to provide information about a web page to search engines, browsers, and other web services.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Meta tags include -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Charset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Viewport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Description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Author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Keywords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75cf7b382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75cf7b3826_0_3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Benefits of Using meta tags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275cf7b3826_0_31"/>
          <p:cNvSpPr txBox="1"/>
          <p:nvPr/>
        </p:nvSpPr>
        <p:spPr>
          <a:xfrm>
            <a:off x="1266150" y="2154888"/>
            <a:ext cx="9290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 of the Benefits of Meta tags are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SEO (Search engine optimization)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Social Media Sharing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Character Encoding and Language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Viewport controlled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HTTP-Equiv tags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Wb 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3" name="Google Shape;153;g275cf7b3826_0_31"/>
          <p:cNvSpPr txBox="1"/>
          <p:nvPr/>
        </p:nvSpPr>
        <p:spPr>
          <a:xfrm>
            <a:off x="1360150" y="3006046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75cf7b382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75cf7b3826_0_4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Favicon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g275cf7b3826_0_42"/>
          <p:cNvSpPr txBox="1"/>
          <p:nvPr/>
        </p:nvSpPr>
        <p:spPr>
          <a:xfrm>
            <a:off x="1266150" y="2154888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favicon (favourite icon) is a tiny icon included along with a website, which is displayed in places like the browser's address bar, page tabs and bookmarks menu.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1" name="Google Shape;161;g275cf7b3826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4250" y="1277950"/>
            <a:ext cx="6186900" cy="2839800"/>
          </a:xfrm>
          <a:prstGeom prst="roundRect">
            <a:avLst>
              <a:gd fmla="val 5843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