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0287000" cx="18288000"/>
  <p:notesSz cx="6858000" cy="9144000"/>
  <p:embeddedFontLst>
    <p:embeddedFont>
      <p:font typeface="Poppins"/>
      <p:regular r:id="rId14"/>
      <p:bold r:id="rId15"/>
      <p:italic r:id="rId16"/>
      <p:boldItalic r:id="rId17"/>
    </p:embeddedFont>
    <p:embeddedFont>
      <p:font typeface="Poppins Medium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hdPjPJK6pcR7K35lSL8TtmQpfM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Medium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PoppinsMedium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Poppins-bold.fntdata"/><Relationship Id="rId14" Type="http://schemas.openxmlformats.org/officeDocument/2006/relationships/font" Target="fonts/Poppins-regular.fntdata"/><Relationship Id="rId17" Type="http://schemas.openxmlformats.org/officeDocument/2006/relationships/font" Target="fonts/Poppins-boldItalic.fntdata"/><Relationship Id="rId16" Type="http://schemas.openxmlformats.org/officeDocument/2006/relationships/font" Target="fonts/Poppins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Medium-bold.fntdata"/><Relationship Id="rId6" Type="http://schemas.openxmlformats.org/officeDocument/2006/relationships/slide" Target="slides/slide1.xml"/><Relationship Id="rId18" Type="http://schemas.openxmlformats.org/officeDocument/2006/relationships/font" Target="fonts/Poppins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956b96621_1_2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2956b96621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472a3c301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7472a3c30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4604ab3dd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74604ab3d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5cf7b3826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75cf7b382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5cf7b3826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75cf7b382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5cf7b3826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75cf7b382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5cf7b3826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75cf7b382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28208abc3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528208abc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g133f4df7847_0_1346"/>
          <p:cNvPicPr preferRelativeResize="0"/>
          <p:nvPr/>
        </p:nvPicPr>
        <p:blipFill rotWithShape="1">
          <a:blip r:embed="rId2">
            <a:alphaModFix amt="33000"/>
          </a:blip>
          <a:srcRect b="0" l="0" r="0" t="0"/>
          <a:stretch/>
        </p:blipFill>
        <p:spPr>
          <a:xfrm>
            <a:off x="0" y="0"/>
            <a:ext cx="18287981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33f4df7847_0_1339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4" name="Google Shape;44;g133f4df7847_0_133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33f4df7847_0_1342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7" name="Google Shape;47;g133f4df7847_0_1342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8" name="Google Shape;48;g133f4df7847_0_134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g22956b96621_1_130"/>
          <p:cNvPicPr preferRelativeResize="0"/>
          <p:nvPr/>
        </p:nvPicPr>
        <p:blipFill rotWithShape="1">
          <a:blip r:embed="rId2">
            <a:alphaModFix amt="65000"/>
          </a:blip>
          <a:srcRect b="0" l="0" r="0" t="0"/>
          <a:stretch/>
        </p:blipFill>
        <p:spPr>
          <a:xfrm>
            <a:off x="0" y="0"/>
            <a:ext cx="18287981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g22956b96621_1_130"/>
          <p:cNvSpPr/>
          <p:nvPr/>
        </p:nvSpPr>
        <p:spPr>
          <a:xfrm>
            <a:off x="0" y="7754800"/>
            <a:ext cx="138600" cy="2533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22956b96621_1_130"/>
          <p:cNvSpPr/>
          <p:nvPr/>
        </p:nvSpPr>
        <p:spPr>
          <a:xfrm>
            <a:off x="0" y="5148450"/>
            <a:ext cx="138600" cy="2606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22956b96621_1_130"/>
          <p:cNvSpPr/>
          <p:nvPr/>
        </p:nvSpPr>
        <p:spPr>
          <a:xfrm>
            <a:off x="0" y="3862550"/>
            <a:ext cx="138600" cy="1285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22956b96621_1_130"/>
          <p:cNvSpPr/>
          <p:nvPr/>
        </p:nvSpPr>
        <p:spPr>
          <a:xfrm>
            <a:off x="0" y="2975300"/>
            <a:ext cx="138600" cy="887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22956b96621_1_130"/>
          <p:cNvSpPr/>
          <p:nvPr/>
        </p:nvSpPr>
        <p:spPr>
          <a:xfrm>
            <a:off x="0" y="2606350"/>
            <a:ext cx="138600" cy="38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22956b96621_1_130"/>
          <p:cNvSpPr/>
          <p:nvPr/>
        </p:nvSpPr>
        <p:spPr>
          <a:xfrm>
            <a:off x="0" y="1923868"/>
            <a:ext cx="138600" cy="682800"/>
          </a:xfrm>
          <a:prstGeom prst="rect">
            <a:avLst/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22956b96621_1_130"/>
          <p:cNvSpPr/>
          <p:nvPr/>
        </p:nvSpPr>
        <p:spPr>
          <a:xfrm>
            <a:off x="0" y="-34"/>
            <a:ext cx="138600" cy="1923600"/>
          </a:xfrm>
          <a:prstGeom prst="rect">
            <a:avLst/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22956b96621_1_130"/>
          <p:cNvSpPr/>
          <p:nvPr/>
        </p:nvSpPr>
        <p:spPr>
          <a:xfrm rot="5400000">
            <a:off x="77700" y="880500"/>
            <a:ext cx="887400" cy="10428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g22956b96621_1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82300" y="368400"/>
            <a:ext cx="2194903" cy="5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956b96621_1_141"/>
          <p:cNvSpPr txBox="1"/>
          <p:nvPr>
            <p:ph type="ctrTitle"/>
          </p:nvPr>
        </p:nvSpPr>
        <p:spPr>
          <a:xfrm>
            <a:off x="623416" y="1489150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65" name="Google Shape;65;g22956b96621_1_141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66" name="Google Shape;66;g22956b96621_1_14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956b96621_1_145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9" name="Google Shape;69;g22956b96621_1_14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956b96621_1_14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2" name="Google Shape;72;g22956b96621_1_148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73" name="Google Shape;73;g22956b96621_1_14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956b96621_1_152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76" name="Google Shape;76;g22956b96621_1_152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7" name="Google Shape;77;g22956b96621_1_152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8" name="Google Shape;78;g22956b96621_1_15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956b96621_1_157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81" name="Google Shape;81;g22956b96621_1_15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956b96621_1_160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g22956b96621_1_160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85" name="Google Shape;85;g22956b96621_1_16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956b96621_1_164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88" name="Google Shape;88;g22956b96621_1_16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33f4df7847_0_1307"/>
          <p:cNvSpPr txBox="1"/>
          <p:nvPr>
            <p:ph type="ctrTitle"/>
          </p:nvPr>
        </p:nvSpPr>
        <p:spPr>
          <a:xfrm>
            <a:off x="623416" y="1489150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2" name="Google Shape;12;g133f4df7847_0_1307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3" name="Google Shape;13;g133f4df7847_0_130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956b96621_1_167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22956b96621_1_167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92" name="Google Shape;92;g22956b96621_1_167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" name="Google Shape;93;g22956b96621_1_167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94" name="Google Shape;94;g22956b96621_1_16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956b96621_1_173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97" name="Google Shape;97;g22956b96621_1_17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956b96621_1_176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100" name="Google Shape;100;g22956b96621_1_176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01" name="Google Shape;101;g22956b96621_1_17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33f4df7847_0_1311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6" name="Google Shape;16;g133f4df7847_0_13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33f4df7847_0_131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9" name="Google Shape;19;g133f4df7847_0_131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20" name="Google Shape;20;g133f4df7847_0_131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33f4df7847_0_1318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3" name="Google Shape;23;g133f4df7847_0_1318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4" name="Google Shape;24;g133f4df7847_0_1318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5" name="Google Shape;25;g133f4df7847_0_131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33f4df7847_0_1323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8" name="Google Shape;28;g133f4df7847_0_132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33f4df7847_0_1326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g133f4df7847_0_1326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2" name="Google Shape;32;g133f4df7847_0_132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33f4df7847_0_1330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5" name="Google Shape;35;g133f4df7847_0_133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33f4df7847_0_1333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133f4df7847_0_1333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9" name="Google Shape;39;g133f4df7847_0_1333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g133f4df7847_0_1333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1" name="Google Shape;41;g133f4df7847_0_133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3f4df7847_0_130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33f4df7847_0_130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2956b96621_1_127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g22956b96621_1_127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7B7B7"/>
            </a:gs>
            <a:gs pos="21000">
              <a:srgbClr val="666666"/>
            </a:gs>
            <a:gs pos="44000">
              <a:srgbClr val="434343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22956b96621_1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850" y="652600"/>
            <a:ext cx="3171953" cy="8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22956b96621_1_248"/>
          <p:cNvPicPr preferRelativeResize="0"/>
          <p:nvPr/>
        </p:nvPicPr>
        <p:blipFill rotWithShape="1">
          <a:blip r:embed="rId4">
            <a:alphaModFix/>
          </a:blip>
          <a:srcRect b="18471" l="0" r="0" t="18472"/>
          <a:stretch/>
        </p:blipFill>
        <p:spPr>
          <a:xfrm>
            <a:off x="8959350" y="2508976"/>
            <a:ext cx="9328650" cy="58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2956b96621_1_248"/>
          <p:cNvSpPr txBox="1"/>
          <p:nvPr/>
        </p:nvSpPr>
        <p:spPr>
          <a:xfrm>
            <a:off x="528250" y="4720925"/>
            <a:ext cx="8717400" cy="132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0392"/>
              </a:srgbClr>
            </a:outerShdw>
          </a:effectLst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2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Introduction to CSS</a:t>
            </a:r>
            <a:endParaRPr b="1" i="0" sz="6200" u="none" cap="none" strike="noStrike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27472a3c301_1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27472a3c301_1_7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What is CSS?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" name="Google Shape;115;g27472a3c301_1_7"/>
          <p:cNvSpPr txBox="1"/>
          <p:nvPr/>
        </p:nvSpPr>
        <p:spPr>
          <a:xfrm>
            <a:off x="1266150" y="2147400"/>
            <a:ext cx="9290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CSS, which stands for Cascading Style Sheets, is the language used to style an HTML file and tell the browser how it should render the elements on the page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descr="Css Logo - Free Vectors &amp; PSDs to Download" id="116" name="Google Shape;116;g27472a3c301_1_7"/>
          <p:cNvPicPr preferRelativeResize="0"/>
          <p:nvPr/>
        </p:nvPicPr>
        <p:blipFill rotWithShape="1">
          <a:blip r:embed="rId4">
            <a:alphaModFix/>
          </a:blip>
          <a:srcRect b="0" l="0" r="0" t="-3348"/>
          <a:stretch/>
        </p:blipFill>
        <p:spPr>
          <a:xfrm>
            <a:off x="1266150" y="3406550"/>
            <a:ext cx="2782200" cy="2875800"/>
          </a:xfrm>
          <a:prstGeom prst="ellipse">
            <a:avLst/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g274604ab3dd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274604ab3dd_0_3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Why CSS?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" name="Google Shape;123;g274604ab3dd_0_3"/>
          <p:cNvSpPr txBox="1"/>
          <p:nvPr/>
        </p:nvSpPr>
        <p:spPr>
          <a:xfrm>
            <a:off x="1266150" y="2147400"/>
            <a:ext cx="92901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CSS in Web Development: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 Medium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Core technology for web design.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 Medium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Defines HTML document presentation.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 Medium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Covers colors, fonts, spacing, animations.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 Medium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Works on all devices (desktop, mobile).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 Medium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Lightweight, easy to learn.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 Medium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Crucial for web development with HTML.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275cf7b3826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275cf7b3826_0_8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What CSS can do?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" name="Google Shape;130;g275cf7b3826_0_8"/>
          <p:cNvSpPr txBox="1"/>
          <p:nvPr/>
        </p:nvSpPr>
        <p:spPr>
          <a:xfrm>
            <a:off x="1266150" y="2233650"/>
            <a:ext cx="9290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 Medium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 can add new looks to your old HTML documents.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 Medium"/>
              <a:buChar char="●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 can completely change the look of your website with only a few changes in CSS code.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275cf7b3826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75cf7b3826_0_19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Versions of CSS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7" name="Google Shape;137;g275cf7b3826_0_19"/>
          <p:cNvSpPr txBox="1"/>
          <p:nvPr/>
        </p:nvSpPr>
        <p:spPr>
          <a:xfrm>
            <a:off x="1266150" y="2154888"/>
            <a:ext cx="92901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 Medium"/>
              <a:buAutoNum type="arabicPeriod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CSS 1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 Medium"/>
              <a:buAutoNum type="arabicPeriod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CSS 2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 Medium"/>
              <a:buAutoNum type="arabicPeriod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CSS 2.1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 Medium"/>
              <a:buAutoNum type="arabicPeriod"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CSS 3</a:t>
            </a:r>
            <a:endParaRPr sz="18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275cf7b3826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275cf7b3826_0_31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Anatomy structure of CSS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4" name="Google Shape;144;g275cf7b3826_0_31"/>
          <p:cNvSpPr txBox="1"/>
          <p:nvPr/>
        </p:nvSpPr>
        <p:spPr>
          <a:xfrm>
            <a:off x="1266150" y="2154888"/>
            <a:ext cx="92901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anatomy of Cascading Style Sheets (CSS) refers to the different components or parts that make up CSS.</a:t>
            </a:r>
            <a:endParaRPr b="0" i="0" sz="18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 Medium"/>
              <a:buChar char="●"/>
            </a:pPr>
            <a:r>
              <a:rPr lang="en-US" sz="1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Selector</a:t>
            </a:r>
            <a:endParaRPr sz="18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 Medium"/>
              <a:buChar char="●"/>
            </a:pPr>
            <a:r>
              <a:rPr lang="en-US" sz="1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Properties</a:t>
            </a:r>
            <a:endParaRPr sz="18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 Medium"/>
              <a:buChar char="●"/>
            </a:pPr>
            <a:r>
              <a:rPr lang="en-US" sz="1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Value</a:t>
            </a:r>
            <a:endParaRPr sz="18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 Medium"/>
              <a:buChar char="●"/>
            </a:pPr>
            <a:r>
              <a:rPr lang="en-US" sz="1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Declaration</a:t>
            </a:r>
            <a:endParaRPr sz="18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851F"/>
              </a:buClr>
              <a:buSzPts val="1800"/>
              <a:buFont typeface="Poppins Medium"/>
              <a:buChar char="●"/>
            </a:pPr>
            <a:r>
              <a:rPr lang="en-US" sz="1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Rule</a:t>
            </a:r>
            <a:endParaRPr sz="18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45" name="Google Shape;145;g275cf7b3826_0_31"/>
          <p:cNvSpPr txBox="1"/>
          <p:nvPr/>
        </p:nvSpPr>
        <p:spPr>
          <a:xfrm>
            <a:off x="1360150" y="3006046"/>
            <a:ext cx="929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g275cf7b3826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50" y="1058550"/>
            <a:ext cx="713802" cy="68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275cf7b3826_0_42"/>
          <p:cNvSpPr txBox="1"/>
          <p:nvPr/>
        </p:nvSpPr>
        <p:spPr>
          <a:xfrm>
            <a:off x="1266150" y="1149850"/>
            <a:ext cx="13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Anatomy of CSS</a:t>
            </a:r>
            <a:endParaRPr b="1" sz="4000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2" name="Google Shape;152;g275cf7b3826_0_42"/>
          <p:cNvSpPr txBox="1"/>
          <p:nvPr/>
        </p:nvSpPr>
        <p:spPr>
          <a:xfrm>
            <a:off x="1266150" y="2154888"/>
            <a:ext cx="9290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 favicon (favourite icon) is a tiny icon included along with a website, which is displayed in places like the browser's address bar, page tabs and bookmarks menu.</a:t>
            </a:r>
            <a:endParaRPr b="0" i="0" sz="18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53" name="Google Shape;153;g275cf7b3826_0_42"/>
          <p:cNvPicPr preferRelativeResize="0"/>
          <p:nvPr/>
        </p:nvPicPr>
        <p:blipFill rotWithShape="1">
          <a:blip r:embed="rId4">
            <a:alphaModFix/>
          </a:blip>
          <a:srcRect b="4743" l="4147" r="3482" t="3504"/>
          <a:stretch/>
        </p:blipFill>
        <p:spPr>
          <a:xfrm>
            <a:off x="1266150" y="4040800"/>
            <a:ext cx="7959900" cy="2547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7B7B7"/>
            </a:gs>
            <a:gs pos="21000">
              <a:srgbClr val="666666"/>
            </a:gs>
            <a:gs pos="44000">
              <a:srgbClr val="434343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28208abc3_0_133"/>
          <p:cNvSpPr txBox="1"/>
          <p:nvPr/>
        </p:nvSpPr>
        <p:spPr>
          <a:xfrm>
            <a:off x="2728800" y="4542300"/>
            <a:ext cx="12892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Arial"/>
              <a:buNone/>
            </a:pPr>
            <a:r>
              <a:rPr b="1" i="0" lang="en-US" sz="12000" u="none" cap="none" strike="noStrike">
                <a:solidFill>
                  <a:srgbClr val="F5851F"/>
                </a:solidFill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 b="1" i="0" sz="12000" u="none" cap="none" strike="noStrike">
              <a:solidFill>
                <a:srgbClr val="F5851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9" name="Google Shape;159;g2528208abc3_0_133"/>
          <p:cNvSpPr/>
          <p:nvPr/>
        </p:nvSpPr>
        <p:spPr>
          <a:xfrm rot="5400000">
            <a:off x="3318602" y="5297402"/>
            <a:ext cx="1270200" cy="706200"/>
          </a:xfrm>
          <a:prstGeom prst="triangle">
            <a:avLst>
              <a:gd fmla="val 49916" name="adj"/>
            </a:avLst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g2528208abc3_0_133"/>
          <p:cNvPicPr preferRelativeResize="0"/>
          <p:nvPr/>
        </p:nvPicPr>
        <p:blipFill rotWithShape="1">
          <a:blip r:embed="rId3">
            <a:alphaModFix/>
          </a:blip>
          <a:srcRect b="38459" l="14475" r="15963" t="37791"/>
          <a:stretch/>
        </p:blipFill>
        <p:spPr>
          <a:xfrm>
            <a:off x="7069176" y="3144848"/>
            <a:ext cx="4149647" cy="141639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2528208abc3_0_133"/>
          <p:cNvSpPr/>
          <p:nvPr/>
        </p:nvSpPr>
        <p:spPr>
          <a:xfrm flipH="1" rot="-5400000">
            <a:off x="13974402" y="5297402"/>
            <a:ext cx="1270200" cy="706200"/>
          </a:xfrm>
          <a:prstGeom prst="triangle">
            <a:avLst>
              <a:gd fmla="val 49916" name="adj"/>
            </a:avLst>
          </a:prstGeom>
          <a:solidFill>
            <a:srgbClr val="8DC64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2022-04-19T13:22:35Z</dcterms:created>
  <dc:creator>Devendra, Nagadharshan</dc:creator>
</cp:coreProperties>
</file>