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YmZsQO1zflZlmPzJG2Tn5+j1U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Medium-bold.fntdata"/><Relationship Id="rId14" Type="http://schemas.openxmlformats.org/officeDocument/2006/relationships/font" Target="fonts/PoppinsMedium-regular.fntdata"/><Relationship Id="rId17" Type="http://schemas.openxmlformats.org/officeDocument/2006/relationships/font" Target="fonts/PoppinsMedium-boldItalic.fntdata"/><Relationship Id="rId16" Type="http://schemas.openxmlformats.org/officeDocument/2006/relationships/font" Target="fonts/Poppi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Ways to add CSS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Ways to add CSS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Inline CSS: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Internal CSS: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External CSS: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Cascading Order of Inline, Internal &amp; External CSS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604ab3dd_0_3"/>
          <p:cNvSpPr txBox="1"/>
          <p:nvPr/>
        </p:nvSpPr>
        <p:spPr>
          <a:xfrm>
            <a:off x="1266150" y="2147400"/>
            <a:ext cx="9290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follows a specific cascading order to determine which styles should be applied to HTML elements when multiple CSS rules target the same element.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Cascading Order: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Inline CSS (Highest Specificity)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Internal CSS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External CSS (Lowest Specificity)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