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Poppins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J9qJh4a4PspUb2y+6Q8mheBZf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PoppinsMedium-bold.fntdata"/><Relationship Id="rId16" Type="http://schemas.openxmlformats.org/officeDocument/2006/relationships/font" Target="fonts/Poppins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c3fca1a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5c3fca1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5c3fca1a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75c3fca1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marketplace.visualstudio.com/items?itemName=pranaygp.vscode-css-peek" TargetMode="External"/><Relationship Id="rId10" Type="http://schemas.openxmlformats.org/officeDocument/2006/relationships/hyperlink" Target="https://marketplace.visualstudio.com/items?itemName=stylelint.vscode-stylelint" TargetMode="External"/><Relationship Id="rId9" Type="http://schemas.openxmlformats.org/officeDocument/2006/relationships/hyperlink" Target="https://marketplace.visualstudio.com/items?itemName=Zignd.html-css-class-completion#:~:text=A%20Visual%20Studio%20Code%20extension,referenced%20through%20the%20link%20element." TargetMode="External"/><Relationship Id="rId5" Type="http://schemas.openxmlformats.org/officeDocument/2006/relationships/hyperlink" Target="https://marketplace.visualstudio.com/items?itemName=naumovs.color-highlight" TargetMode="External"/><Relationship Id="rId6" Type="http://schemas.openxmlformats.org/officeDocument/2006/relationships/hyperlink" Target="https://marketplace.visualstudio.com/items?itemName=kisstkondoros.vscode-gutter-preview" TargetMode="External"/><Relationship Id="rId7" Type="http://schemas.openxmlformats.org/officeDocument/2006/relationships/hyperlink" Target="https://marketplace.visualstudio.com/items?itemName=ecmel.vscode-html-css" TargetMode="External"/><Relationship Id="rId8" Type="http://schemas.openxmlformats.org/officeDocument/2006/relationships/hyperlink" Target="https://marketplace.visualstudio.com/items?itemName=solnurkarim.html-to-css-autocompletion#:~:text=HTML%20to%20CSS%20completion%20suggestions,palette%20or%20VSCode%20user%20settings%20.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227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Useful VS code extensions</a:t>
            </a:r>
            <a:endParaRPr b="1" i="0" sz="62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What Are VS Code Extensions?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Why Should You Use Extensions?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How to Get and Use VS Code Extensions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Must-Have VS Code Extensions for web Development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4604ab3dd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How to Get and Use VS Code Extensions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4604ab3dd_0_3"/>
          <p:cNvSpPr txBox="1"/>
          <p:nvPr/>
        </p:nvSpPr>
        <p:spPr>
          <a:xfrm>
            <a:off x="1266150" y="2147400"/>
            <a:ext cx="9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Go to Extensions:</a:t>
            </a: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Look for the Extensions icon on the sidebar</a:t>
            </a:r>
            <a:endParaRPr b="0" i="0" sz="18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3" name="Google Shape;123;g274604ab3dd_0_3"/>
          <p:cNvPicPr preferRelativeResize="0"/>
          <p:nvPr/>
        </p:nvPicPr>
        <p:blipFill rotWithShape="1">
          <a:blip r:embed="rId4">
            <a:alphaModFix/>
          </a:blip>
          <a:srcRect b="36740" l="0" r="14310" t="0"/>
          <a:stretch/>
        </p:blipFill>
        <p:spPr>
          <a:xfrm>
            <a:off x="1266150" y="3173675"/>
            <a:ext cx="5116800" cy="454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75c3fca1ac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75c3fca1ac_0_6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Search and Install: </a:t>
            </a: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 the Extensions marketplace, search for the extension you want. When you find it, click "Install."</a:t>
            </a:r>
            <a:endParaRPr b="0" i="0" sz="18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0" name="Google Shape;130;g275c3fca1ac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150" y="3951575"/>
            <a:ext cx="9199800" cy="275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75c3fca1ac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75c3fca1ac_0_2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Must-Have VS Code Extensions for web Development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g275c3fca1ac_0_25"/>
          <p:cNvSpPr txBox="1"/>
          <p:nvPr/>
        </p:nvSpPr>
        <p:spPr>
          <a:xfrm>
            <a:off x="1266150" y="2147400"/>
            <a:ext cx="929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peek </a:t>
            </a:r>
            <a:r>
              <a:rPr b="1" lang="en-US" sz="1800" u="sng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Color highlight </a:t>
            </a:r>
            <a:r>
              <a:rPr b="1" lang="en-US" sz="1800" u="sng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 preview </a:t>
            </a:r>
            <a:r>
              <a:rPr b="1" lang="en-US" sz="1800" u="sng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 CSS support </a:t>
            </a:r>
            <a:r>
              <a:rPr b="1" lang="en-US" sz="1800" u="sng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 to CSS autocompletion </a:t>
            </a:r>
            <a:r>
              <a:rPr b="1" lang="en-US" sz="1800" u="sng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Intellisense for CSS Class Names </a:t>
            </a:r>
            <a:r>
              <a:rPr b="1" lang="en-US" sz="1800" u="sng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Stylelint </a:t>
            </a:r>
            <a:r>
              <a:rPr b="1" lang="en-US" sz="1800" u="sng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