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10287000" cx="18288000"/>
  <p:notesSz cx="6858000" cy="9144000"/>
  <p:embeddedFontLst>
    <p:embeddedFont>
      <p:font typeface="Poppi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idJ2pRGhnr7pdEd31tVFjpdrK5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oppins-bold.fntdata"/><Relationship Id="rId12" Type="http://schemas.openxmlformats.org/officeDocument/2006/relationships/font" Target="fonts/Poppi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Poppins-boldItalic.fntdata"/><Relationship Id="rId14" Type="http://schemas.openxmlformats.org/officeDocument/2006/relationships/font" Target="fonts/Poppins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956b96621_1_2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22956b96621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472a3c301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7472a3c30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4604ab3dd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274604ab3d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5c3fca1ac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275c3fca1a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d465e8427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3d465e842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28208abc3_0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2528208abc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g133f4df7847_0_1346"/>
          <p:cNvPicPr preferRelativeResize="0"/>
          <p:nvPr/>
        </p:nvPicPr>
        <p:blipFill rotWithShape="1">
          <a:blip r:embed="rId2">
            <a:alphaModFix amt="33000"/>
          </a:blip>
          <a:srcRect b="0" l="0" r="0" t="0"/>
          <a:stretch/>
        </p:blipFill>
        <p:spPr>
          <a:xfrm>
            <a:off x="0" y="0"/>
            <a:ext cx="18287981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33f4df7847_0_1339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44" name="Google Shape;44;g133f4df7847_0_133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33f4df7847_0_1342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7" name="Google Shape;47;g133f4df7847_0_1342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8" name="Google Shape;48;g133f4df7847_0_134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g22956b96621_1_130"/>
          <p:cNvPicPr preferRelativeResize="0"/>
          <p:nvPr/>
        </p:nvPicPr>
        <p:blipFill rotWithShape="1">
          <a:blip r:embed="rId2">
            <a:alphaModFix amt="65000"/>
          </a:blip>
          <a:srcRect b="0" l="0" r="0" t="0"/>
          <a:stretch/>
        </p:blipFill>
        <p:spPr>
          <a:xfrm>
            <a:off x="0" y="0"/>
            <a:ext cx="18287981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g22956b96621_1_130"/>
          <p:cNvSpPr/>
          <p:nvPr/>
        </p:nvSpPr>
        <p:spPr>
          <a:xfrm>
            <a:off x="0" y="7754800"/>
            <a:ext cx="138600" cy="25332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22956b96621_1_130"/>
          <p:cNvSpPr/>
          <p:nvPr/>
        </p:nvSpPr>
        <p:spPr>
          <a:xfrm>
            <a:off x="0" y="5148450"/>
            <a:ext cx="138600" cy="2606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22956b96621_1_130"/>
          <p:cNvSpPr/>
          <p:nvPr/>
        </p:nvSpPr>
        <p:spPr>
          <a:xfrm>
            <a:off x="0" y="3862550"/>
            <a:ext cx="138600" cy="1285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22956b96621_1_130"/>
          <p:cNvSpPr/>
          <p:nvPr/>
        </p:nvSpPr>
        <p:spPr>
          <a:xfrm>
            <a:off x="0" y="2975300"/>
            <a:ext cx="138600" cy="887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22956b96621_1_130"/>
          <p:cNvSpPr/>
          <p:nvPr/>
        </p:nvSpPr>
        <p:spPr>
          <a:xfrm>
            <a:off x="0" y="2606350"/>
            <a:ext cx="138600" cy="38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22956b96621_1_130"/>
          <p:cNvSpPr/>
          <p:nvPr/>
        </p:nvSpPr>
        <p:spPr>
          <a:xfrm>
            <a:off x="0" y="1923868"/>
            <a:ext cx="138600" cy="682800"/>
          </a:xfrm>
          <a:prstGeom prst="rect">
            <a:avLst/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22956b96621_1_130"/>
          <p:cNvSpPr/>
          <p:nvPr/>
        </p:nvSpPr>
        <p:spPr>
          <a:xfrm>
            <a:off x="0" y="-34"/>
            <a:ext cx="138600" cy="1923600"/>
          </a:xfrm>
          <a:prstGeom prst="rect">
            <a:avLst/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22956b96621_1_130"/>
          <p:cNvSpPr/>
          <p:nvPr/>
        </p:nvSpPr>
        <p:spPr>
          <a:xfrm rot="5400000">
            <a:off x="77700" y="880500"/>
            <a:ext cx="887400" cy="10428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g22956b96621_1_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82300" y="368400"/>
            <a:ext cx="2194903" cy="5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956b96621_1_141"/>
          <p:cNvSpPr txBox="1"/>
          <p:nvPr>
            <p:ph type="ctrTitle"/>
          </p:nvPr>
        </p:nvSpPr>
        <p:spPr>
          <a:xfrm>
            <a:off x="623416" y="1489150"/>
            <a:ext cx="17041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65" name="Google Shape;65;g22956b96621_1_141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66" name="Google Shape;66;g22956b96621_1_14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956b96621_1_145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69" name="Google Shape;69;g22956b96621_1_14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956b96621_1_148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72" name="Google Shape;72;g22956b96621_1_148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73" name="Google Shape;73;g22956b96621_1_14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956b96621_1_152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76" name="Google Shape;76;g22956b96621_1_152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7" name="Google Shape;77;g22956b96621_1_152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8" name="Google Shape;78;g22956b96621_1_15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956b96621_1_157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81" name="Google Shape;81;g22956b96621_1_15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956b96621_1_160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4" name="Google Shape;84;g22956b96621_1_160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85" name="Google Shape;85;g22956b96621_1_16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956b96621_1_164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88" name="Google Shape;88;g22956b96621_1_16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33f4df7847_0_1307"/>
          <p:cNvSpPr txBox="1"/>
          <p:nvPr>
            <p:ph type="ctrTitle"/>
          </p:nvPr>
        </p:nvSpPr>
        <p:spPr>
          <a:xfrm>
            <a:off x="623416" y="1489150"/>
            <a:ext cx="17041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12" name="Google Shape;12;g133f4df7847_0_1307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3" name="Google Shape;13;g133f4df7847_0_130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956b96621_1_167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22956b96621_1_167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92" name="Google Shape;92;g22956b96621_1_167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3" name="Google Shape;93;g22956b96621_1_167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94" name="Google Shape;94;g22956b96621_1_16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956b96621_1_173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97" name="Google Shape;97;g22956b96621_1_17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956b96621_1_176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100" name="Google Shape;100;g22956b96621_1_176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101" name="Google Shape;101;g22956b96621_1_17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133f4df7847_0_1311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6" name="Google Shape;16;g133f4df7847_0_131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33f4df7847_0_131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9" name="Google Shape;19;g133f4df7847_0_131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20" name="Google Shape;20;g133f4df7847_0_131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33f4df7847_0_1318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3" name="Google Shape;23;g133f4df7847_0_1318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4" name="Google Shape;24;g133f4df7847_0_1318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5" name="Google Shape;25;g133f4df7847_0_131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33f4df7847_0_1323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8" name="Google Shape;28;g133f4df7847_0_132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33f4df7847_0_1326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g133f4df7847_0_1326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2" name="Google Shape;32;g133f4df7847_0_132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33f4df7847_0_1330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5" name="Google Shape;35;g133f4df7847_0_133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33f4df7847_0_1333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g133f4df7847_0_1333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39" name="Google Shape;39;g133f4df7847_0_1333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g133f4df7847_0_1333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1" name="Google Shape;41;g133f4df7847_0_133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33f4df7847_0_130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33f4df7847_0_130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64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64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4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64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64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2956b96621_1_127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g22956b96621_1_127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64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64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4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64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64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7B7B7"/>
            </a:gs>
            <a:gs pos="21000">
              <a:srgbClr val="666666"/>
            </a:gs>
            <a:gs pos="44000">
              <a:srgbClr val="434343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22956b96621_1_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850" y="652600"/>
            <a:ext cx="3171953" cy="8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22956b96621_1_248"/>
          <p:cNvPicPr preferRelativeResize="0"/>
          <p:nvPr/>
        </p:nvPicPr>
        <p:blipFill rotWithShape="1">
          <a:blip r:embed="rId4">
            <a:alphaModFix/>
          </a:blip>
          <a:srcRect b="18471" l="0" r="0" t="18472"/>
          <a:stretch/>
        </p:blipFill>
        <p:spPr>
          <a:xfrm>
            <a:off x="8959350" y="2508976"/>
            <a:ext cx="9328650" cy="588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22956b96621_1_248"/>
          <p:cNvSpPr txBox="1"/>
          <p:nvPr/>
        </p:nvSpPr>
        <p:spPr>
          <a:xfrm>
            <a:off x="528250" y="4720925"/>
            <a:ext cx="8717400" cy="227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0000"/>
              </a:srgbClr>
            </a:outerShdw>
          </a:effectLst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2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Class Naming Convention in CSS</a:t>
            </a:r>
            <a:endParaRPr b="1" i="0" sz="6200" u="none" cap="none" strike="noStrike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27472a3c301_1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27472a3c301_1_7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000" u="none" cap="none" strike="noStrike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Topics</a:t>
            </a:r>
            <a:endParaRPr b="1" i="0" sz="4000" u="none" cap="none" strike="noStrike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" name="Google Shape;115;g27472a3c301_1_7"/>
          <p:cNvSpPr txBox="1"/>
          <p:nvPr/>
        </p:nvSpPr>
        <p:spPr>
          <a:xfrm>
            <a:off x="1266150" y="2147400"/>
            <a:ext cx="9290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Introduction to a class naming convention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Importance of consistent and meaningful class names 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Popular naming conventions like BEM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g274604ab3dd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274604ab3dd_0_3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Introduction to a class naming convention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2" name="Google Shape;122;g274604ab3dd_0_3"/>
          <p:cNvSpPr txBox="1"/>
          <p:nvPr/>
        </p:nvSpPr>
        <p:spPr>
          <a:xfrm>
            <a:off x="1266150" y="2147400"/>
            <a:ext cx="9290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 CSS, A class naming convention in CSS is a set of guidelines used to create consistent and meaningful names for CSS classes applied to HTML elements.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Primary goals - enhance the organization, Maintainability, Readability of CSS code especially in large project with multiple developers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g275c3fca1ac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275c3fca1ac_0_25"/>
          <p:cNvSpPr txBox="1"/>
          <p:nvPr/>
        </p:nvSpPr>
        <p:spPr>
          <a:xfrm>
            <a:off x="1266150" y="1149850"/>
            <a:ext cx="138399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Importance of Consistent and meaningful class names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9" name="Google Shape;129;g275c3fca1ac_0_25"/>
          <p:cNvSpPr txBox="1"/>
          <p:nvPr/>
        </p:nvSpPr>
        <p:spPr>
          <a:xfrm>
            <a:off x="1266150" y="2784175"/>
            <a:ext cx="92901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importance of of consistent and meaningful class naming conventions includes the following points -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Understanding and Readability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Maintainability and Refactoring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Code Reusability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Collaboration and Teamwork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Semantic Clarity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Self-Explanatory Code and Documentation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Avoid Naming Conflicts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Professionalism and Code Quality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23d465e8427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23d465e8427_0_9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Popular naming conventions like BEM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6" name="Google Shape;136;g23d465e8427_0_9"/>
          <p:cNvSpPr txBox="1"/>
          <p:nvPr/>
        </p:nvSpPr>
        <p:spPr>
          <a:xfrm>
            <a:off x="1266150" y="2147400"/>
            <a:ext cx="929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BEM stands for Block, Element and Modifier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7" name="Google Shape;137;g23d465e8427_0_9"/>
          <p:cNvPicPr preferRelativeResize="0"/>
          <p:nvPr/>
        </p:nvPicPr>
        <p:blipFill rotWithShape="1">
          <a:blip r:embed="rId4">
            <a:alphaModFix/>
          </a:blip>
          <a:srcRect b="7878" l="3550" r="4461" t="9965"/>
          <a:stretch/>
        </p:blipFill>
        <p:spPr>
          <a:xfrm>
            <a:off x="11610950" y="1149850"/>
            <a:ext cx="6290100" cy="2096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7B7B7"/>
            </a:gs>
            <a:gs pos="21000">
              <a:srgbClr val="666666"/>
            </a:gs>
            <a:gs pos="44000">
              <a:srgbClr val="434343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28208abc3_0_133"/>
          <p:cNvSpPr txBox="1"/>
          <p:nvPr/>
        </p:nvSpPr>
        <p:spPr>
          <a:xfrm>
            <a:off x="2728800" y="4542300"/>
            <a:ext cx="128928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Arial"/>
              <a:buNone/>
            </a:pPr>
            <a:r>
              <a:rPr b="1" i="0" lang="en-US" sz="12000" u="none" cap="none" strike="noStrike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THANK YOU</a:t>
            </a:r>
            <a:endParaRPr b="1" i="0" sz="12000" u="none" cap="none" strike="noStrike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3" name="Google Shape;143;g2528208abc3_0_133"/>
          <p:cNvSpPr/>
          <p:nvPr/>
        </p:nvSpPr>
        <p:spPr>
          <a:xfrm rot="5400000">
            <a:off x="3318602" y="5297402"/>
            <a:ext cx="1270200" cy="706200"/>
          </a:xfrm>
          <a:prstGeom prst="triangle">
            <a:avLst>
              <a:gd fmla="val 49916" name="adj"/>
            </a:avLst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g2528208abc3_0_133"/>
          <p:cNvPicPr preferRelativeResize="0"/>
          <p:nvPr/>
        </p:nvPicPr>
        <p:blipFill rotWithShape="1">
          <a:blip r:embed="rId3">
            <a:alphaModFix/>
          </a:blip>
          <a:srcRect b="38459" l="14475" r="15963" t="37791"/>
          <a:stretch/>
        </p:blipFill>
        <p:spPr>
          <a:xfrm>
            <a:off x="7069176" y="3144848"/>
            <a:ext cx="4149647" cy="141639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2528208abc3_0_133"/>
          <p:cNvSpPr/>
          <p:nvPr/>
        </p:nvSpPr>
        <p:spPr>
          <a:xfrm flipH="1" rot="-5400000">
            <a:off x="13974402" y="5297402"/>
            <a:ext cx="1270200" cy="706200"/>
          </a:xfrm>
          <a:prstGeom prst="triangle">
            <a:avLst>
              <a:gd fmla="val 49916" name="adj"/>
            </a:avLst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2022-04-19T13:22:35Z</dcterms:created>
  <dc:creator>Devendra, Nagadharshan</dc:creator>
</cp:coreProperties>
</file>