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Poppi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S9xrpO/84GTnXQY7t5Xvg672L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oppins-regular.fntdata"/><Relationship Id="rId21" Type="http://schemas.openxmlformats.org/officeDocument/2006/relationships/slide" Target="slides/slide16.xml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d4a0efe5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3d4a0efe5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d4a0efe5e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3d4a0efe5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d4a0efe5e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3d4a0efe5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d4a0efe5e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3d4a0efe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d4a0efe5e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3d4a0efe5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d4a0efe5e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3d4a0efe5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5c3fca1ac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75c3fca1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472a3c30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7472a3c30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d465e842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3d465e84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d490f363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3d490f36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d490f363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3d490f36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d490f363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3d490f36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d490f3639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3d490f36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d490f3639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3d490f36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4" name="Google Shape;44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7" name="Google Shape;47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8" name="Google Shape;48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7754800"/>
            <a:ext cx="138600" cy="2533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5148450"/>
            <a:ext cx="138600" cy="2606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3862550"/>
            <a:ext cx="138600" cy="128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2975300"/>
            <a:ext cx="138600" cy="88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2606350"/>
            <a:ext cx="138600" cy="38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1923868"/>
            <a:ext cx="138600" cy="682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34"/>
            <a:ext cx="138600" cy="19236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77700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5" name="Google Shape;65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6" name="Google Shape;66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73" name="Google Shape;73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7" name="Google Shape;77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1" name="Google Shape;81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5" name="Google Shape;85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8" name="Google Shape;88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92" name="Google Shape;92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7" name="Google Shape;97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00" name="Google Shape;100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01" name="Google Shape;101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8" name="Google Shape;28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5" name="Google Shape;35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956b96621_1_248"/>
          <p:cNvPicPr preferRelativeResize="0"/>
          <p:nvPr/>
        </p:nvPicPr>
        <p:blipFill rotWithShape="1">
          <a:blip r:embed="rId4">
            <a:alphaModFix/>
          </a:blip>
          <a:srcRect b="18471" l="0" r="0" t="18472"/>
          <a:stretch/>
        </p:blipFill>
        <p:spPr>
          <a:xfrm>
            <a:off x="8959350" y="2508976"/>
            <a:ext cx="9328650" cy="58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956b96621_1_248"/>
          <p:cNvSpPr txBox="1"/>
          <p:nvPr/>
        </p:nvSpPr>
        <p:spPr>
          <a:xfrm>
            <a:off x="528250" y="4720925"/>
            <a:ext cx="8717400" cy="13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2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Background</a:t>
            </a:r>
            <a:endParaRPr b="1" i="0" sz="62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23d4a0efe5e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3d4a0efe5e_0_16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Example for background-attachment: scroll;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1" name="Google Shape;171;g23d4a0efe5e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625" y="2694925"/>
            <a:ext cx="4660075" cy="55430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23d4a0efe5e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3d4a0efe5e_0_26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Example for background-attachment: fixed;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8" name="Google Shape;178;g23d4a0efe5e_0_26"/>
          <p:cNvPicPr preferRelativeResize="0"/>
          <p:nvPr/>
        </p:nvPicPr>
        <p:blipFill rotWithShape="1">
          <a:blip r:embed="rId4">
            <a:alphaModFix/>
          </a:blip>
          <a:srcRect b="0" l="0" r="2123" t="2219"/>
          <a:stretch/>
        </p:blipFill>
        <p:spPr>
          <a:xfrm>
            <a:off x="1617125" y="2418750"/>
            <a:ext cx="5323100" cy="59402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3d4a0efe5e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3d4a0efe5e_0_4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5. Background position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g23d4a0efe5e_0_47"/>
          <p:cNvSpPr txBox="1"/>
          <p:nvPr/>
        </p:nvSpPr>
        <p:spPr>
          <a:xfrm>
            <a:off x="1266150" y="2147400"/>
            <a:ext cx="92901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 /* Keyword values */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background-position: top;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background-position: bottom;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background-position: left;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background-position: right;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background-position: center;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/* &lt;percentage&gt; values */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background-position: 25% 75%;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/* Edge offsets values */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background-position: bottom 10px right 20px;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23d4a0efe5e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3d4a0efe5e_0_55"/>
          <p:cNvSpPr txBox="1"/>
          <p:nvPr/>
        </p:nvSpPr>
        <p:spPr>
          <a:xfrm>
            <a:off x="1266150" y="1149850"/>
            <a:ext cx="13839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Here are some examples of different background-position values: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g23d4a0efe5e_0_55"/>
          <p:cNvSpPr txBox="1"/>
          <p:nvPr/>
        </p:nvSpPr>
        <p:spPr>
          <a:xfrm>
            <a:off x="1211275" y="2784175"/>
            <a:ext cx="9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1. Example for position bottom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3" name="Google Shape;193;g23d4a0efe5e_0_55"/>
          <p:cNvPicPr preferRelativeResize="0"/>
          <p:nvPr/>
        </p:nvPicPr>
        <p:blipFill rotWithShape="1">
          <a:blip r:embed="rId4">
            <a:alphaModFix/>
          </a:blip>
          <a:srcRect b="0" l="2799" r="0" t="1215"/>
          <a:stretch/>
        </p:blipFill>
        <p:spPr>
          <a:xfrm>
            <a:off x="1211275" y="3648708"/>
            <a:ext cx="4808100" cy="469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23d4a0efe5e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3d4a0efe5e_0_64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2. Example for percentage values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0" name="Google Shape;200;g23d4a0efe5e_0_64"/>
          <p:cNvPicPr preferRelativeResize="0"/>
          <p:nvPr/>
        </p:nvPicPr>
        <p:blipFill rotWithShape="1">
          <a:blip r:embed="rId4">
            <a:alphaModFix/>
          </a:blip>
          <a:srcRect b="0" l="0" r="872" t="0"/>
          <a:stretch/>
        </p:blipFill>
        <p:spPr>
          <a:xfrm>
            <a:off x="1266150" y="2523450"/>
            <a:ext cx="5661000" cy="542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23d4a0efe5e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3d4a0efe5e_0_85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6. Background shorthand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g23d4a0efe5e_0_85"/>
          <p:cNvSpPr txBox="1"/>
          <p:nvPr/>
        </p:nvSpPr>
        <p:spPr>
          <a:xfrm>
            <a:off x="1266150" y="2147400"/>
            <a:ext cx="9290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Syntex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background: &lt;background-color&gt; &lt;background-image&gt; &lt;background-repeat&gt; &lt;background-attachment&gt; &lt;background-position&gt;;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8" name="Google Shape;208;g23d4a0efe5e_0_85"/>
          <p:cNvPicPr preferRelativeResize="0"/>
          <p:nvPr/>
        </p:nvPicPr>
        <p:blipFill rotWithShape="1">
          <a:blip r:embed="rId4">
            <a:alphaModFix/>
          </a:blip>
          <a:srcRect b="3851" l="2042" r="1627" t="2427"/>
          <a:stretch/>
        </p:blipFill>
        <p:spPr>
          <a:xfrm>
            <a:off x="1266150" y="4512325"/>
            <a:ext cx="3853500" cy="400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75c3fca1ac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5c3fca1ac_0_25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1. Background color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5" name="Google Shape;115;g275c3fca1ac_0_25"/>
          <p:cNvPicPr preferRelativeResize="0"/>
          <p:nvPr/>
        </p:nvPicPr>
        <p:blipFill rotWithShape="1">
          <a:blip r:embed="rId4">
            <a:alphaModFix/>
          </a:blip>
          <a:srcRect b="16230" l="1595" r="1147" t="14789"/>
          <a:stretch/>
        </p:blipFill>
        <p:spPr>
          <a:xfrm>
            <a:off x="1457450" y="3524800"/>
            <a:ext cx="11692200" cy="933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7472a3c301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7472a3c301_1_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i="0" sz="4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g27472a3c301_1_7"/>
          <p:cNvSpPr txBox="1"/>
          <p:nvPr/>
        </p:nvSpPr>
        <p:spPr>
          <a:xfrm>
            <a:off x="1266150" y="2147400"/>
            <a:ext cx="9290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 color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 image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 repeat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 attachment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 position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 shorthand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3d465e842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d465e8427_0_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2. Background image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9" name="Google Shape;129;g23d465e8427_0_9"/>
          <p:cNvPicPr preferRelativeResize="0"/>
          <p:nvPr/>
        </p:nvPicPr>
        <p:blipFill rotWithShape="1">
          <a:blip r:embed="rId4">
            <a:alphaModFix/>
          </a:blip>
          <a:srcRect b="8590" l="1648" r="799" t="10055"/>
          <a:stretch/>
        </p:blipFill>
        <p:spPr>
          <a:xfrm>
            <a:off x="1266150" y="2844125"/>
            <a:ext cx="9583200" cy="194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d490f3639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3d490f3639_0_10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3. Background repeat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g23d490f3639_0_10"/>
          <p:cNvSpPr txBox="1"/>
          <p:nvPr/>
        </p:nvSpPr>
        <p:spPr>
          <a:xfrm>
            <a:off x="1266150" y="2147400"/>
            <a:ext cx="9290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repeat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repeat-x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repeat-y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no-repeat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3d490f3639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3d490f3639_0_20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Example for repeat-x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3" name="Google Shape;143;g23d490f3639_0_20"/>
          <p:cNvPicPr preferRelativeResize="0"/>
          <p:nvPr/>
        </p:nvPicPr>
        <p:blipFill rotWithShape="1">
          <a:blip r:embed="rId4">
            <a:alphaModFix/>
          </a:blip>
          <a:srcRect b="3083" l="1040" r="834" t="5130"/>
          <a:stretch/>
        </p:blipFill>
        <p:spPr>
          <a:xfrm>
            <a:off x="1266150" y="2778275"/>
            <a:ext cx="8772000" cy="3590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23d490f3639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3d490f3639_0_30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Example for repeat-y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0" name="Google Shape;150;g23d490f3639_0_30"/>
          <p:cNvPicPr preferRelativeResize="0"/>
          <p:nvPr/>
        </p:nvPicPr>
        <p:blipFill rotWithShape="1">
          <a:blip r:embed="rId4">
            <a:alphaModFix/>
          </a:blip>
          <a:srcRect b="6924" l="2136" r="12735" t="5754"/>
          <a:stretch/>
        </p:blipFill>
        <p:spPr>
          <a:xfrm>
            <a:off x="1266150" y="2800225"/>
            <a:ext cx="7124700" cy="472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23d490f3639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3d490f3639_0_40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Example for no-repeat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7" name="Google Shape;157;g23d490f3639_0_40"/>
          <p:cNvPicPr preferRelativeResize="0"/>
          <p:nvPr/>
        </p:nvPicPr>
        <p:blipFill rotWithShape="1">
          <a:blip r:embed="rId4">
            <a:alphaModFix/>
          </a:blip>
          <a:srcRect b="6646" l="2510" r="4153" t="6237"/>
          <a:stretch/>
        </p:blipFill>
        <p:spPr>
          <a:xfrm>
            <a:off x="1266150" y="2701400"/>
            <a:ext cx="9134100" cy="3019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23d490f3639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3d490f3639_0_50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4. Background attachment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g23d490f3639_0_50"/>
          <p:cNvSpPr txBox="1"/>
          <p:nvPr/>
        </p:nvSpPr>
        <p:spPr>
          <a:xfrm>
            <a:off x="1266150" y="2377975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scroll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fixed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