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rdAxVTz2QV43DNqa70ytsGceq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.fntdata"/><Relationship Id="rId6" Type="http://schemas.openxmlformats.org/officeDocument/2006/relationships/slide" Target="slides/slide1.xml"/><Relationship Id="rId18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80e0b39b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680e0b39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4604ab3d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74604ab3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604ab3d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74604ab3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4604ab3d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4604ab3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4604ab3dd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74604ab3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481700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196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HTML Forms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680e0b39b9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680e0b39b9_0_1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680e0b39b9_0_15"/>
          <p:cNvSpPr txBox="1"/>
          <p:nvPr/>
        </p:nvSpPr>
        <p:spPr>
          <a:xfrm>
            <a:off x="1266150" y="21474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HTML form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form attributes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form elements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form submission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HTML form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form is like a virtual questionnaire on websites.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Users interact by inputting information and submitting.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 fields are where users type name, phone, email, password.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Clicking "Sign Up" sends data to the server for processing.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Server uses input to create a new account on the website.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74604ab3dd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74604ab3dd_0_17"/>
          <p:cNvPicPr preferRelativeResize="0"/>
          <p:nvPr/>
        </p:nvPicPr>
        <p:blipFill rotWithShape="1">
          <a:blip r:embed="rId4">
            <a:alphaModFix/>
          </a:blip>
          <a:srcRect b="0" l="0" r="16499" t="0"/>
          <a:stretch/>
        </p:blipFill>
        <p:spPr>
          <a:xfrm>
            <a:off x="4005450" y="923550"/>
            <a:ext cx="10277100" cy="8439900"/>
          </a:xfrm>
          <a:prstGeom prst="roundRect">
            <a:avLst>
              <a:gd fmla="val 471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74604ab3dd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74604ab3dd_0_1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Form attributes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g274604ab3dd_0_11"/>
          <p:cNvSpPr txBox="1"/>
          <p:nvPr/>
        </p:nvSpPr>
        <p:spPr>
          <a:xfrm>
            <a:off x="1266150" y="2147400"/>
            <a:ext cx="9290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“action” Attribute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“method” Attribute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“target” Attribute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_self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_blank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_top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“autocomplete” Attribute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“enctype” Attribute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application/x-www-form-urlencoded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multipart/form-data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text/plain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74604ab3dd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74604ab3dd_0_2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Form elements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g274604ab3dd_0_29"/>
          <p:cNvSpPr txBox="1"/>
          <p:nvPr/>
        </p:nvSpPr>
        <p:spPr>
          <a:xfrm>
            <a:off x="1266150" y="2147400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 fields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Labels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area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Radio Buttons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 Lists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74604ab3dd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74604ab3dd_0_3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Form Submission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g274604ab3dd_0_37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&lt;input type="submit"&gt; is a common way to make a form's submit button. When clicked, it sends form data to the URL in the &lt;form&gt; action with the specified HTTP method.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