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hZlFy6at31ndqlOpufdfCFOO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Medium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Medium-italic.fntdata"/><Relationship Id="rId16" Type="http://schemas.openxmlformats.org/officeDocument/2006/relationships/font" Target="fonts/PoppinsMedium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oppi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476b21f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7476b21f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1176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HTML Events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HTML Events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604ab3dd_0_3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events allow you to add interactivity and dynamic behavior to your webpages.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6" name="Google Shape;116;g274604ab3d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1175" y="1765450"/>
            <a:ext cx="4792500" cy="3227400"/>
          </a:xfrm>
          <a:prstGeom prst="roundRect">
            <a:avLst>
              <a:gd fmla="val 908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7476b21fb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7476b21fb8_0_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Why to use HTML Events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g27476b21fb8_0_4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Events enable you to perform tasks like validating user input, updating content dynamically, handling form submissions, creating interactive menus, and much more.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4" name="Google Shape;124;g27476b21fb8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5225" y="1894600"/>
            <a:ext cx="2512500" cy="2512500"/>
          </a:xfrm>
          <a:prstGeom prst="roundRect">
            <a:avLst>
              <a:gd fmla="val 9536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Types of HTML Events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Window Event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Form Event 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Keyboard Event 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Mouse Event 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Clipboard Event 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Media Event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