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T14rf8OfIKlcZ3ghufXp/NJj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cce86ea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75cce86e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cce86ea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5cce86e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5cce86ea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75cce86e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784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HTML5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HTML5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Features of HTML5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semantic tags  (nav, header, section, footer, main..)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Benefits of using semantic tags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HTML5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g274604ab3d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50" y="2461900"/>
            <a:ext cx="3409200" cy="1126500"/>
          </a:xfrm>
          <a:prstGeom prst="roundRect">
            <a:avLst>
              <a:gd fmla="val 1252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75cce86ea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5cce86eae_0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Features of HTML5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g275cce86eae_0_11"/>
          <p:cNvPicPr preferRelativeResize="0"/>
          <p:nvPr/>
        </p:nvPicPr>
        <p:blipFill rotWithShape="1">
          <a:blip r:embed="rId4">
            <a:alphaModFix/>
          </a:blip>
          <a:srcRect b="-2333" l="0" r="0" t="0"/>
          <a:stretch/>
        </p:blipFill>
        <p:spPr>
          <a:xfrm>
            <a:off x="1111350" y="2673450"/>
            <a:ext cx="4926000" cy="4940100"/>
          </a:xfrm>
          <a:prstGeom prst="ellipse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75cce86ea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5cce86eae_0_1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semantic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5cce86eae_0_16"/>
          <p:cNvPicPr preferRelativeResize="0"/>
          <p:nvPr/>
        </p:nvPicPr>
        <p:blipFill rotWithShape="1">
          <a:blip r:embed="rId4">
            <a:alphaModFix/>
          </a:blip>
          <a:srcRect b="1688" l="7430" r="55581" t="2388"/>
          <a:stretch/>
        </p:blipFill>
        <p:spPr>
          <a:xfrm>
            <a:off x="1266150" y="2381500"/>
            <a:ext cx="3684000" cy="5414700"/>
          </a:xfrm>
          <a:prstGeom prst="roundRect">
            <a:avLst>
              <a:gd fmla="val 650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75cce86ea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75cce86eae_0_2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Benefits of using semantic tags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3" name="Google Shape;143;g275cce86eae_0_21"/>
          <p:cNvGrpSpPr/>
          <p:nvPr/>
        </p:nvGrpSpPr>
        <p:grpSpPr>
          <a:xfrm>
            <a:off x="1195775" y="2790882"/>
            <a:ext cx="7696060" cy="2277605"/>
            <a:chOff x="1266150" y="3241182"/>
            <a:chExt cx="7696060" cy="2277605"/>
          </a:xfrm>
        </p:grpSpPr>
        <p:sp>
          <p:nvSpPr>
            <p:cNvPr id="144" name="Google Shape;144;g275cce86eae_0_21"/>
            <p:cNvSpPr/>
            <p:nvPr/>
          </p:nvSpPr>
          <p:spPr>
            <a:xfrm>
              <a:off x="1604275" y="3278900"/>
              <a:ext cx="1773000" cy="1038300"/>
            </a:xfrm>
            <a:prstGeom prst="roundRect">
              <a:avLst>
                <a:gd fmla="val 94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275cce86eae_0_21"/>
            <p:cNvSpPr/>
            <p:nvPr/>
          </p:nvSpPr>
          <p:spPr>
            <a:xfrm>
              <a:off x="4193800" y="3278900"/>
              <a:ext cx="1773000" cy="1038300"/>
            </a:xfrm>
            <a:prstGeom prst="roundRect">
              <a:avLst>
                <a:gd fmla="val 94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g275cce86eae_0_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17150" y="3241182"/>
              <a:ext cx="1147241" cy="1038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g275cce86eae_0_21"/>
            <p:cNvSpPr txBox="1"/>
            <p:nvPr/>
          </p:nvSpPr>
          <p:spPr>
            <a:xfrm>
              <a:off x="1266150" y="4541517"/>
              <a:ext cx="22827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Logical HTML Code</a:t>
              </a:r>
              <a:endPara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48" name="Google Shape;148;g275cce86eae_0_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06627" y="3315334"/>
              <a:ext cx="1147240" cy="1038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275cce86eae_0_21"/>
            <p:cNvSpPr txBox="1"/>
            <p:nvPr/>
          </p:nvSpPr>
          <p:spPr>
            <a:xfrm>
              <a:off x="3854361" y="4480475"/>
              <a:ext cx="24519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Helps Screen Reader</a:t>
              </a:r>
              <a:endPara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50" name="Google Shape;150;g275cce86eae_0_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79510" y="3291276"/>
              <a:ext cx="2282700" cy="1086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51" name="Google Shape;151;g275cce86eae_0_21"/>
            <p:cNvSpPr txBox="1"/>
            <p:nvPr/>
          </p:nvSpPr>
          <p:spPr>
            <a:xfrm>
              <a:off x="6777923" y="4480487"/>
              <a:ext cx="20859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Improves SEO</a:t>
              </a:r>
              <a:endPara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