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60TLazYJIksdl0veB8u8LwMpU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c763884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5c76388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230036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5c23003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c230036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75c23003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310800"/>
            <a:ext cx="8717400" cy="22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Accessibility</a:t>
            </a:r>
            <a:endParaRPr b="1" sz="62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 HTML</a:t>
            </a:r>
            <a:endParaRPr b="1" sz="62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to use 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practices to follow for 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5c763884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5c7638844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What is accessibility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5c7638844_0_3"/>
          <p:cNvSpPr txBox="1"/>
          <p:nvPr/>
        </p:nvSpPr>
        <p:spPr>
          <a:xfrm>
            <a:off x="1266150" y="2147400"/>
            <a:ext cx="109488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Refers to the practice of designing and coding web content in a way that ensures it can be easily accessed, understood, and interacted with by people of diverse abilities, including those with disabilities.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 are some assistive devices that play a major role in providing accessibility.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Screen Reader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Voice recognition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Keyboard alternatives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3" name="Google Shape;123;g275c7638844_0_3"/>
          <p:cNvPicPr preferRelativeResize="0"/>
          <p:nvPr/>
        </p:nvPicPr>
        <p:blipFill rotWithShape="1">
          <a:blip r:embed="rId4">
            <a:alphaModFix/>
          </a:blip>
          <a:srcRect b="7096" l="7322" r="7331" t="7096"/>
          <a:stretch/>
        </p:blipFill>
        <p:spPr>
          <a:xfrm>
            <a:off x="14426399" y="1373750"/>
            <a:ext cx="3383700" cy="3393600"/>
          </a:xfrm>
          <a:prstGeom prst="roundRect">
            <a:avLst>
              <a:gd fmla="val 8734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75c230036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5c2300367_0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Why to use Accessibility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g275c2300367_0_7"/>
          <p:cNvSpPr txBox="1"/>
          <p:nvPr/>
        </p:nvSpPr>
        <p:spPr>
          <a:xfrm>
            <a:off x="1266150" y="2147400"/>
            <a:ext cx="10948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 are many reasons why you should use accessibility -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identify accessibility issues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meet accessibility standards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improve usability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75c2300367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75c2300367_0_1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Best practices to follow for accessibility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g275c2300367_0_17"/>
          <p:cNvSpPr txBox="1"/>
          <p:nvPr/>
        </p:nvSpPr>
        <p:spPr>
          <a:xfrm>
            <a:off x="1266150" y="2147400"/>
            <a:ext cx="10948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Familiarisation of Web Content Accessibility guidelines (WCAG)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of Image alternative text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Ensuring proper heading structure or Semantic Structure of HTML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Making links Descriptive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Accessibility in Form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resizes and Zoom testing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Video and Audio 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tables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Color contrast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of tabindex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