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Poppins"/>
      <p:regular r:id="rId15"/>
      <p:bold r:id="rId16"/>
      <p:italic r:id="rId17"/>
      <p:boldItalic r:id="rId18"/>
    </p:embeddedFont>
    <p:embeddedFont>
      <p:font typeface="JetBrains Mono Medium"/>
      <p:regular r:id="rId19"/>
      <p:bold r:id="rId20"/>
      <p:italic r:id="rId21"/>
      <p:boldItalic r:id="rId22"/>
    </p:embeddedFont>
    <p:embeddedFont>
      <p:font typeface="Poppins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gZGqB6F+4ajgiXkr22Ws8HdCa7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etBrainsMonoMedium-bold.fntdata"/><Relationship Id="rId22" Type="http://schemas.openxmlformats.org/officeDocument/2006/relationships/font" Target="fonts/JetBrainsMonoMedium-boldItalic.fntdata"/><Relationship Id="rId21" Type="http://schemas.openxmlformats.org/officeDocument/2006/relationships/font" Target="fonts/JetBrainsMonoMedium-italic.fntdata"/><Relationship Id="rId24" Type="http://schemas.openxmlformats.org/officeDocument/2006/relationships/font" Target="fonts/PoppinsMedium-bold.fntdata"/><Relationship Id="rId23" Type="http://schemas.openxmlformats.org/officeDocument/2006/relationships/font" Target="fonts/PoppinsMedium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PoppinsMedium-boldItalic.fntdata"/><Relationship Id="rId25" Type="http://schemas.openxmlformats.org/officeDocument/2006/relationships/font" Target="fonts/PoppinsMedium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oppins-regular.fntdata"/><Relationship Id="rId14" Type="http://schemas.openxmlformats.org/officeDocument/2006/relationships/slide" Target="slides/slide9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9" Type="http://schemas.openxmlformats.org/officeDocument/2006/relationships/font" Target="fonts/JetBrainsMonoMedium-regular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956b96621_1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2956b96621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472a3c301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7472a3c30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5c7638844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75c763884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5c230036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75c23003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23efb5fcf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423efb5fc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5c2300367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75c230036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23efb5fcf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423efb5fc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23efb5fcf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423efb5fc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28208abc3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528208abc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133f4df7847_0_1346"/>
          <p:cNvPicPr preferRelativeResize="0"/>
          <p:nvPr/>
        </p:nvPicPr>
        <p:blipFill rotWithShape="1">
          <a:blip r:embed="rId2">
            <a:alphaModFix amt="33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33f4df7847_0_1339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4" name="Google Shape;44;g133f4df7847_0_133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3f4df7847_0_1342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7" name="Google Shape;47;g133f4df7847_0_1342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8" name="Google Shape;48;g133f4df7847_0_134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g22956b96621_1_130"/>
          <p:cNvPicPr preferRelativeResize="0"/>
          <p:nvPr/>
        </p:nvPicPr>
        <p:blipFill rotWithShape="1">
          <a:blip r:embed="rId2">
            <a:alphaModFix amt="65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22956b96621_1_130"/>
          <p:cNvSpPr/>
          <p:nvPr/>
        </p:nvSpPr>
        <p:spPr>
          <a:xfrm>
            <a:off x="0" y="7754800"/>
            <a:ext cx="138600" cy="2533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2956b96621_1_130"/>
          <p:cNvSpPr/>
          <p:nvPr/>
        </p:nvSpPr>
        <p:spPr>
          <a:xfrm>
            <a:off x="0" y="5148450"/>
            <a:ext cx="138600" cy="2606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2956b96621_1_130"/>
          <p:cNvSpPr/>
          <p:nvPr/>
        </p:nvSpPr>
        <p:spPr>
          <a:xfrm>
            <a:off x="0" y="3862550"/>
            <a:ext cx="138600" cy="1285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2956b96621_1_130"/>
          <p:cNvSpPr/>
          <p:nvPr/>
        </p:nvSpPr>
        <p:spPr>
          <a:xfrm>
            <a:off x="0" y="2975300"/>
            <a:ext cx="138600" cy="887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22956b96621_1_130"/>
          <p:cNvSpPr/>
          <p:nvPr/>
        </p:nvSpPr>
        <p:spPr>
          <a:xfrm>
            <a:off x="0" y="2606350"/>
            <a:ext cx="138600" cy="38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2956b96621_1_130"/>
          <p:cNvSpPr/>
          <p:nvPr/>
        </p:nvSpPr>
        <p:spPr>
          <a:xfrm>
            <a:off x="0" y="1923868"/>
            <a:ext cx="138600" cy="6828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22956b96621_1_130"/>
          <p:cNvSpPr/>
          <p:nvPr/>
        </p:nvSpPr>
        <p:spPr>
          <a:xfrm>
            <a:off x="0" y="-34"/>
            <a:ext cx="138600" cy="19236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22956b96621_1_130"/>
          <p:cNvSpPr/>
          <p:nvPr/>
        </p:nvSpPr>
        <p:spPr>
          <a:xfrm rot="5400000">
            <a:off x="77700" y="880500"/>
            <a:ext cx="887400" cy="10428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g22956b96621_1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82300" y="368400"/>
            <a:ext cx="2194903" cy="5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956b96621_1_141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65" name="Google Shape;65;g22956b96621_1_141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6" name="Google Shape;66;g22956b96621_1_14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956b96621_1_145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9" name="Google Shape;69;g22956b96621_1_14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956b96621_1_14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2" name="Google Shape;72;g22956b96621_1_148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73" name="Google Shape;73;g22956b96621_1_14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56b96621_1_152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6" name="Google Shape;76;g22956b96621_1_152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7" name="Google Shape;77;g22956b96621_1_152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8" name="Google Shape;78;g22956b96621_1_15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956b96621_1_15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81" name="Google Shape;81;g22956b96621_1_15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956b96621_1_160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g22956b96621_1_160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5" name="Google Shape;85;g22956b96621_1_16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956b96621_1_164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88" name="Google Shape;88;g22956b96621_1_16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33f4df7847_0_1307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2" name="Google Shape;12;g133f4df7847_0_1307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3" name="Google Shape;13;g133f4df7847_0_130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956b96621_1_167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2956b96621_1_167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92" name="Google Shape;92;g22956b96621_1_167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g22956b96621_1_167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94" name="Google Shape;94;g22956b96621_1_16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956b96621_1_173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97" name="Google Shape;97;g22956b96621_1_17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956b96621_1_176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100" name="Google Shape;100;g22956b96621_1_176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01" name="Google Shape;101;g22956b96621_1_17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33f4df7847_0_1311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6" name="Google Shape;16;g133f4df7847_0_13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33f4df7847_0_131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g133f4df7847_0_131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20" name="Google Shape;20;g133f4df7847_0_131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33f4df7847_0_131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g133f4df7847_0_1318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g133f4df7847_0_1318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g133f4df7847_0_131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33f4df7847_0_132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8" name="Google Shape;28;g133f4df7847_0_132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3f4df7847_0_1326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g133f4df7847_0_1326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g133f4df7847_0_132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33f4df7847_0_1330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5" name="Google Shape;35;g133f4df7847_0_133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33f4df7847_0_1333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33f4df7847_0_1333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9" name="Google Shape;39;g133f4df7847_0_1333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g133f4df7847_0_1333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1" name="Google Shape;41;g133f4df7847_0_133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f4df7847_0_130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33f4df7847_0_130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2956b96621_1_12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22956b96621_1_127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22956b96621_1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850" y="652600"/>
            <a:ext cx="3171953" cy="8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2956b96621_1_248"/>
          <p:cNvPicPr preferRelativeResize="0"/>
          <p:nvPr/>
        </p:nvPicPr>
        <p:blipFill rotWithShape="1">
          <a:blip r:embed="rId4">
            <a:alphaModFix/>
          </a:blip>
          <a:srcRect b="18471" l="0" r="0" t="18472"/>
          <a:stretch/>
        </p:blipFill>
        <p:spPr>
          <a:xfrm>
            <a:off x="8959350" y="2508976"/>
            <a:ext cx="9328650" cy="58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2956b96621_1_248"/>
          <p:cNvSpPr txBox="1"/>
          <p:nvPr/>
        </p:nvSpPr>
        <p:spPr>
          <a:xfrm>
            <a:off x="528250" y="4310800"/>
            <a:ext cx="8717400" cy="227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2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Chrome dev tools for HTML</a:t>
            </a:r>
            <a:endParaRPr b="1" sz="62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7472a3c301_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7472a3c301_1_7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Topics</a:t>
            </a:r>
            <a:endParaRPr b="1" i="0" sz="4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g27472a3c301_1_7"/>
          <p:cNvSpPr txBox="1"/>
          <p:nvPr/>
        </p:nvSpPr>
        <p:spPr>
          <a:xfrm>
            <a:off x="1266150" y="2147400"/>
            <a:ext cx="92901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Chrome dev tools for HTML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Inspecting and modifying HTML elements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Viewing and editing elements attributes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Understanding the HTML DOM structure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Testing and debugging form elements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Accessibility auditing and testing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275c7638844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75c7638844_0_3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Introduction to Chrome dev tools  for HTML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g275c7638844_0_3"/>
          <p:cNvSpPr txBox="1"/>
          <p:nvPr/>
        </p:nvSpPr>
        <p:spPr>
          <a:xfrm>
            <a:off x="1266150" y="2147400"/>
            <a:ext cx="109488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Chrome DevTools is a powerful set of web development and debugging tools built into the Google Chrome browser.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Different ways to open Chrome Dev tools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Manually and with shortcut keys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23" name="Google Shape;123;g275c7638844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8725" y="4685675"/>
            <a:ext cx="3215400" cy="3215400"/>
          </a:xfrm>
          <a:prstGeom prst="roundRect">
            <a:avLst>
              <a:gd fmla="val 7014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275c2300367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75c2300367_0_7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Inspecting and Modifying  HTML elements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0" name="Google Shape;130;g275c2300367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800" y="2916300"/>
            <a:ext cx="4711000" cy="47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2423efb5fcf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423efb5fcf_0_9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Viewing and editing element attributes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7" name="Google Shape;137;g2423efb5fcf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150" y="2809500"/>
            <a:ext cx="4765500" cy="4086000"/>
          </a:xfrm>
          <a:prstGeom prst="roundRect">
            <a:avLst>
              <a:gd fmla="val 7586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75c2300367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75c2300367_0_17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Understanding the HTML DOM Structure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4" name="Google Shape;144;g275c2300367_0_17"/>
          <p:cNvSpPr txBox="1"/>
          <p:nvPr/>
        </p:nvSpPr>
        <p:spPr>
          <a:xfrm>
            <a:off x="1266150" y="2147400"/>
            <a:ext cx="1273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HTML DOM (Document Object Model) is a programming interface for HTML and XML documents. 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5" name="Google Shape;145;g275c2300367_0_17"/>
          <p:cNvSpPr txBox="1"/>
          <p:nvPr/>
        </p:nvSpPr>
        <p:spPr>
          <a:xfrm>
            <a:off x="1266150" y="3002250"/>
            <a:ext cx="7121100" cy="5383800"/>
          </a:xfrm>
          <a:prstGeom prst="rect">
            <a:avLst/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&lt;!DOCTYPE html&gt;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&lt;html lang="en"&gt;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&lt;head&gt;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&lt;meta charset="UTF-8" /&gt;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&lt;meta name="viewport" content="width=device-width, initial-scale=1.0" /&gt;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&lt;title&gt;Document&lt;/title&gt;&lt;/head&gt;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&lt;body&gt;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&lt;h1&gt;Example of HTML element&lt;/h1&gt;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&lt;ol&gt;&lt;li&gt;Tasks&lt;/li&gt;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&lt;ul&gt;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&lt;li&gt;I write Code&lt;/li&gt;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&lt;/ul&gt;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&lt;ul&gt;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&lt;li&gt;Chill and Code&lt;/li&gt;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&lt;/ul&gt;&lt;/ol&gt;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&lt;/body&gt;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&lt;/html&gt;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146" name="Google Shape;146;g275c2300367_0_17"/>
          <p:cNvSpPr/>
          <p:nvPr/>
        </p:nvSpPr>
        <p:spPr>
          <a:xfrm>
            <a:off x="8609525" y="5463300"/>
            <a:ext cx="923400" cy="46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85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g275c2300367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31450" y="3539212"/>
            <a:ext cx="8212500" cy="4309800"/>
          </a:xfrm>
          <a:prstGeom prst="roundRect">
            <a:avLst>
              <a:gd fmla="val 7374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2423efb5fcf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423efb5fcf_0_23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Testing and Debugging Form elements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4" name="Google Shape;154;g2423efb5fcf_0_23"/>
          <p:cNvPicPr preferRelativeResize="0"/>
          <p:nvPr/>
        </p:nvPicPr>
        <p:blipFill rotWithShape="1">
          <a:blip r:embed="rId4">
            <a:alphaModFix/>
          </a:blip>
          <a:srcRect b="12092" l="12092" r="12092" t="12092"/>
          <a:stretch/>
        </p:blipFill>
        <p:spPr>
          <a:xfrm>
            <a:off x="1266150" y="2926700"/>
            <a:ext cx="3701400" cy="3701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2423efb5fcf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423efb5fcf_0_29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Accessibility auditing and testing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1" name="Google Shape;161;g2423efb5fcf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150" y="2780350"/>
            <a:ext cx="4756800" cy="4551300"/>
          </a:xfrm>
          <a:prstGeom prst="roundRect">
            <a:avLst>
              <a:gd fmla="val 7274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28208abc3_0_133"/>
          <p:cNvSpPr txBox="1"/>
          <p:nvPr/>
        </p:nvSpPr>
        <p:spPr>
          <a:xfrm>
            <a:off x="2728800" y="4542300"/>
            <a:ext cx="12892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Arial"/>
              <a:buNone/>
            </a:pPr>
            <a:r>
              <a:rPr b="1" i="0" lang="en-US" sz="12000" u="none" cap="none" strike="noStrike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i="0" sz="12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7" name="Google Shape;167;g2528208abc3_0_133"/>
          <p:cNvSpPr/>
          <p:nvPr/>
        </p:nvSpPr>
        <p:spPr>
          <a:xfrm rot="5400000">
            <a:off x="33186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g2528208abc3_0_133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069176" y="3144848"/>
            <a:ext cx="4149647" cy="14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528208abc3_0_133"/>
          <p:cNvSpPr/>
          <p:nvPr/>
        </p:nvSpPr>
        <p:spPr>
          <a:xfrm flipH="1" rot="-5400000">
            <a:off x="139744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2022-04-19T13:22:35Z</dcterms:created>
  <dc:creator>Devendra, Nagadharshan</dc:creator>
</cp:coreProperties>
</file>