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7000" cx="18288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Poppins Medium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lJTTe19qeR1enXnSOrBfsdzk7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oppinsMedium-bold.fntdata"/><Relationship Id="rId14" Type="http://schemas.openxmlformats.org/officeDocument/2006/relationships/font" Target="fonts/PoppinsMedium-regular.fntdata"/><Relationship Id="rId17" Type="http://schemas.openxmlformats.org/officeDocument/2006/relationships/font" Target="fonts/PoppinsMedium-boldItalic.fntdata"/><Relationship Id="rId16" Type="http://schemas.openxmlformats.org/officeDocument/2006/relationships/font" Target="fonts/Poppi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472a3c30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472a3c3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4604ab3d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74604ab3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4" name="Google Shape;44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7" name="Google Shape;47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8" name="Google Shape;48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7754800"/>
            <a:ext cx="138600" cy="2533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5148450"/>
            <a:ext cx="138600" cy="260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3862550"/>
            <a:ext cx="138600" cy="128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2975300"/>
            <a:ext cx="138600" cy="88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2606350"/>
            <a:ext cx="138600" cy="3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1923868"/>
            <a:ext cx="138600" cy="682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34"/>
            <a:ext cx="138600" cy="19236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77700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5" name="Google Shape;65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6" name="Google Shape;66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73" name="Google Shape;73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7" name="Google Shape;77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8" name="Google Shape;88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92" name="Google Shape;92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7" name="Google Shape;97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00" name="Google Shape;100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1" name="Google Shape;101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956b96621_1_248"/>
          <p:cNvPicPr preferRelativeResize="0"/>
          <p:nvPr/>
        </p:nvPicPr>
        <p:blipFill rotWithShape="1">
          <a:blip r:embed="rId4">
            <a:alphaModFix/>
          </a:blip>
          <a:srcRect b="18471" l="0" r="0" t="18472"/>
          <a:stretch/>
        </p:blipFill>
        <p:spPr>
          <a:xfrm>
            <a:off x="8959350" y="2508976"/>
            <a:ext cx="9328650" cy="5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956b96621_1_248"/>
          <p:cNvSpPr txBox="1"/>
          <p:nvPr/>
        </p:nvSpPr>
        <p:spPr>
          <a:xfrm>
            <a:off x="528250" y="4720925"/>
            <a:ext cx="8717400" cy="13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2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Comments in CSS</a:t>
            </a:r>
            <a:endParaRPr b="1" i="0" sz="62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7472a3c301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472a3c301_1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Single-line Comment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g27472a3c301_1_7"/>
          <p:cNvSpPr txBox="1"/>
          <p:nvPr/>
        </p:nvSpPr>
        <p:spPr>
          <a:xfrm>
            <a:off x="1266150" y="2147400"/>
            <a:ext cx="9290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Single-line Comment: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/* This is a multi-line comment. */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Multi-line Comment: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/*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is a multi-line comment.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can span multiple lines.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*/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74604ab3d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74604ab3dd_0_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Purpose of Comments in CSS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g274604ab3dd_0_3"/>
          <p:cNvSpPr txBox="1"/>
          <p:nvPr/>
        </p:nvSpPr>
        <p:spPr>
          <a:xfrm>
            <a:off x="1266150" y="2147400"/>
            <a:ext cx="9290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Code Documentation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Temporary Exclusions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Collaboration and Communications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Future Reference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