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ybomicT9o3GOjAnmmCQeQHEgT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customschemas.google.com/relationships/presentationmetadata" Target="metadata"/><Relationship Id="rId27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465e842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3d465e84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d465e8427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3d465e84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465e842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3d465e84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2f663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b2f663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3fca1a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3fca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d465e842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3d465e84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d465e842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3d465e84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465e842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3d465e842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d465e842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3d465e84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d465e8427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3d465e84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Simple Selectors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3d465e8427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3d465e8427_0_5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Grouping by class name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g23d465e8427_0_5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Selecting multiple class names together to apply the same styles to all HTML elements with the corresponding class name.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" name="Google Shape;179;g23d465e8427_0_59"/>
          <p:cNvPicPr preferRelativeResize="0"/>
          <p:nvPr/>
        </p:nvPicPr>
        <p:blipFill rotWithShape="1">
          <a:blip r:embed="rId4">
            <a:alphaModFix/>
          </a:blip>
          <a:srcRect b="10593" l="4795" r="4886" t="9026"/>
          <a:stretch/>
        </p:blipFill>
        <p:spPr>
          <a:xfrm>
            <a:off x="11871000" y="1251000"/>
            <a:ext cx="5885700" cy="210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3d465e8427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3d465e8427_0_6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Grouping by ID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g23d465e8427_0_6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Although IDs should be unique in HTML, you can still group them in CSS selectors.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g23d465e8427_0_69"/>
          <p:cNvPicPr preferRelativeResize="0"/>
          <p:nvPr/>
        </p:nvPicPr>
        <p:blipFill rotWithShape="1">
          <a:blip r:embed="rId4">
            <a:alphaModFix/>
          </a:blip>
          <a:srcRect b="9674" l="6298" r="6097" t="8958"/>
          <a:stretch/>
        </p:blipFill>
        <p:spPr>
          <a:xfrm>
            <a:off x="12001000" y="1333325"/>
            <a:ext cx="5928900" cy="212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3d465e842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3d465e8427_0_7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Grouping by combining different selectors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g23d465e8427_0_7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Selecting multiple different selectors' names together to apply the same styles to all the corresponding HTML elements respectively.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5" name="Google Shape;195;g23d465e8427_0_79"/>
          <p:cNvPicPr preferRelativeResize="0"/>
          <p:nvPr/>
        </p:nvPicPr>
        <p:blipFill rotWithShape="1">
          <a:blip r:embed="rId4">
            <a:alphaModFix/>
          </a:blip>
          <a:srcRect b="13989" l="6367" r="5565" t="10183"/>
          <a:stretch/>
        </p:blipFill>
        <p:spPr>
          <a:xfrm>
            <a:off x="11784325" y="1745250"/>
            <a:ext cx="5958000" cy="194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27b2f66362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7b2f663622_0_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Three Commonly Used CSS Selectors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g27b2f663622_0_0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Class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Tagname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Tagname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Class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Universal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Grouping selector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Three Commonly used CSS selectors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Selectors in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g274604ab3dd_0_3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a selector is a pattern that identifies which HTML elements on a web page should be targeted and styled</a:t>
            </a:r>
            <a:endParaRPr b="0" i="0" sz="18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3" name="Google Shape;123;g274604ab3d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325" y="1909925"/>
            <a:ext cx="7224000" cy="97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3fca1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3fca1ac_0_2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Tagname selector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75c3fca1ac_0_25"/>
          <p:cNvSpPr txBox="1"/>
          <p:nvPr/>
        </p:nvSpPr>
        <p:spPr>
          <a:xfrm>
            <a:off x="1266150" y="2147400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tag-name selector in CSS targets HTML elements based on their tag name.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g275c3fca1ac_0_25"/>
          <p:cNvPicPr preferRelativeResize="0"/>
          <p:nvPr/>
        </p:nvPicPr>
        <p:blipFill rotWithShape="1">
          <a:blip r:embed="rId4">
            <a:alphaModFix/>
          </a:blip>
          <a:srcRect b="16554" l="8358" r="8723" t="18319"/>
          <a:stretch/>
        </p:blipFill>
        <p:spPr>
          <a:xfrm>
            <a:off x="12333325" y="1361125"/>
            <a:ext cx="5423400" cy="218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3d465e842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3d465e8427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Id selector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g23d465e8427_0_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 ID selector in CSS targets a specific HTML element based on its unique ID attribute value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" name="Google Shape;139;g23d465e8427_0_9"/>
          <p:cNvPicPr preferRelativeResize="0"/>
          <p:nvPr/>
        </p:nvPicPr>
        <p:blipFill rotWithShape="1">
          <a:blip r:embed="rId4">
            <a:alphaModFix/>
          </a:blip>
          <a:srcRect b="13976" l="6308" r="6924" t="11916"/>
          <a:stretch/>
        </p:blipFill>
        <p:spPr>
          <a:xfrm>
            <a:off x="12709000" y="1745250"/>
            <a:ext cx="5119800" cy="205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3d465e842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465e8427_0_1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Class Selector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g23d465e8427_0_1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class selector in CSS targets HTML elements based on their class attribute value or class name. 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g23d465e8427_0_19"/>
          <p:cNvPicPr preferRelativeResize="0"/>
          <p:nvPr/>
        </p:nvPicPr>
        <p:blipFill rotWithShape="1">
          <a:blip r:embed="rId4">
            <a:alphaModFix/>
          </a:blip>
          <a:srcRect b="10758" l="5111" r="5048" t="12560"/>
          <a:stretch/>
        </p:blipFill>
        <p:spPr>
          <a:xfrm>
            <a:off x="12318875" y="1474050"/>
            <a:ext cx="5596800" cy="222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3d465e842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3d465e8427_0_2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Universal selector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23d465e8427_0_2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universal selector in CSS is represented by an asterisk (*). It can be used to select all elements in a document.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g23d465e8427_0_29"/>
          <p:cNvPicPr preferRelativeResize="0"/>
          <p:nvPr/>
        </p:nvPicPr>
        <p:blipFill rotWithShape="1">
          <a:blip r:embed="rId4">
            <a:alphaModFix/>
          </a:blip>
          <a:srcRect b="11187" l="4811" r="6748" t="10466"/>
          <a:stretch/>
        </p:blipFill>
        <p:spPr>
          <a:xfrm>
            <a:off x="12362250" y="1218300"/>
            <a:ext cx="5553300" cy="217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3d465e8427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3d465e8427_0_3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Grouping Selectors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23d465e8427_0_3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grouping selectors allow you to apply styles to multiple elements with a single rule, reducing the amount of repetitive code.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g23d465e8427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1150" y="1253850"/>
            <a:ext cx="5466600" cy="247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3d465e8427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3d465e8427_0_4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Grouping by tag name 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g23d465e8427_0_49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Selecting multiple tag names together to apply the same styles to all elements with the same tag name.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3d465e8427_0_49"/>
          <p:cNvPicPr preferRelativeResize="0"/>
          <p:nvPr/>
        </p:nvPicPr>
        <p:blipFill rotWithShape="1">
          <a:blip r:embed="rId4">
            <a:alphaModFix/>
          </a:blip>
          <a:srcRect b="8278" l="4844" r="5284" t="7758"/>
          <a:stretch/>
        </p:blipFill>
        <p:spPr>
          <a:xfrm>
            <a:off x="12102175" y="1558650"/>
            <a:ext cx="5712300" cy="2054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