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ZNUpe0/BopwOQqfNp7vjoNdRY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490f363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3d490f36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5c3fca1a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75c3fca1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465e842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3d465e84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490f363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3d490f36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490f363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3d490f36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d490f363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3d490f36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d490f363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3d490f36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Color in CSS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23d490f3639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d490f3639_0_5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Opacity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g23d490f3639_0_50"/>
          <p:cNvSpPr txBox="1"/>
          <p:nvPr/>
        </p:nvSpPr>
        <p:spPr>
          <a:xfrm>
            <a:off x="10942375" y="4458800"/>
            <a:ext cx="3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Example illustration</a:t>
            </a:r>
            <a:endParaRPr b="1" sz="18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8" name="Google Shape;178;g23d490f3639_0_50"/>
          <p:cNvPicPr preferRelativeResize="0"/>
          <p:nvPr/>
        </p:nvPicPr>
        <p:blipFill rotWithShape="1">
          <a:blip r:embed="rId4">
            <a:alphaModFix/>
          </a:blip>
          <a:srcRect b="11904" l="4805" r="26342" t="11881"/>
          <a:stretch/>
        </p:blipFill>
        <p:spPr>
          <a:xfrm>
            <a:off x="10942375" y="1619875"/>
            <a:ext cx="5394300" cy="239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g23d490f3639_0_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42375" y="4902100"/>
            <a:ext cx="6971100" cy="283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i="0" sz="4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Color name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Hex color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Rgb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Rgba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Hsl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Hsla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"/>
              <a:buChar char="●"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opacity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74604ab3dd_0_3"/>
          <p:cNvSpPr txBox="1"/>
          <p:nvPr/>
        </p:nvSpPr>
        <p:spPr>
          <a:xfrm>
            <a:off x="1266150" y="174525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CSS colors refer to the visual aspect of an element, such as the foreground or background color, text color, border color, etc.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g274604ab3d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9050" y="1246375"/>
            <a:ext cx="5835300" cy="333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75c3fca1a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75c3fca1ac_0_25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Color Name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g275c3fca1ac_0_25"/>
          <p:cNvSpPr txBox="1"/>
          <p:nvPr/>
        </p:nvSpPr>
        <p:spPr>
          <a:xfrm>
            <a:off x="1266150" y="229015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CSS provide a set of predefined color keywords, including commonly used colors such as red, blue, green, yellow, aqua, black, and many more.</a:t>
            </a:r>
            <a:endParaRPr b="1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0" name="Google Shape;130;g275c3fca1ac_0_25"/>
          <p:cNvPicPr preferRelativeResize="0"/>
          <p:nvPr/>
        </p:nvPicPr>
        <p:blipFill rotWithShape="1">
          <a:blip r:embed="rId4">
            <a:alphaModFix/>
          </a:blip>
          <a:srcRect b="10951" l="4085" r="30967" t="8990"/>
          <a:stretch/>
        </p:blipFill>
        <p:spPr>
          <a:xfrm>
            <a:off x="11524250" y="1366550"/>
            <a:ext cx="5510100" cy="248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3d465e842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d465e8427_0_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Hex Color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g23d465e8427_0_9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CSS, hexadecimal notation (hex color)  is a method of specifying color using a six-digit (0 to 255 ranging value) code that represents the amount of red, green, and blue (RGB) in a color.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8" name="Google Shape;138;g23d465e8427_0_9"/>
          <p:cNvPicPr preferRelativeResize="0"/>
          <p:nvPr/>
        </p:nvPicPr>
        <p:blipFill rotWithShape="1">
          <a:blip r:embed="rId4">
            <a:alphaModFix/>
          </a:blip>
          <a:srcRect b="11195" l="4697" r="14864" t="11164"/>
          <a:stretch/>
        </p:blipFill>
        <p:spPr>
          <a:xfrm>
            <a:off x="10628475" y="1375925"/>
            <a:ext cx="6680400" cy="2633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3d490f36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d490f3639_0_1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RGB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23d490f3639_0_10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CSS, the rgb() is a function of specifying color using values for red, green, and blue.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g23d490f3639_0_10"/>
          <p:cNvPicPr preferRelativeResize="0"/>
          <p:nvPr/>
        </p:nvPicPr>
        <p:blipFill rotWithShape="1">
          <a:blip r:embed="rId4">
            <a:alphaModFix/>
          </a:blip>
          <a:srcRect b="10109" l="3756" r="4408" t="7896"/>
          <a:stretch/>
        </p:blipFill>
        <p:spPr>
          <a:xfrm>
            <a:off x="10758500" y="1149850"/>
            <a:ext cx="7215000" cy="252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3d490f3639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3d490f3639_0_2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RGBA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23d490f3639_0_20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Similar to the Rgb, The rgba() function can also be used to specify an additional alpha value for transparency. The alpha value ranges from 0 (fully transparent) to 1 (fully opaque).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" name="Google Shape;154;g23d490f3639_0_20"/>
          <p:cNvPicPr preferRelativeResize="0"/>
          <p:nvPr/>
        </p:nvPicPr>
        <p:blipFill rotWithShape="1">
          <a:blip r:embed="rId4">
            <a:alphaModFix/>
          </a:blip>
          <a:srcRect b="8136" l="3731" r="3906" t="8751"/>
          <a:stretch/>
        </p:blipFill>
        <p:spPr>
          <a:xfrm>
            <a:off x="11191950" y="1236150"/>
            <a:ext cx="6852300" cy="277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3d490f3639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3d490f3639_0_3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HSL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g23d490f3639_0_30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 CSS, HSL (Hue, Saturation, Lightness) is a color model that represents colors based on three values: hue, saturation, and lightness. 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" name="Google Shape;162;g23d490f3639_0_30"/>
          <p:cNvPicPr preferRelativeResize="0"/>
          <p:nvPr/>
        </p:nvPicPr>
        <p:blipFill rotWithShape="1">
          <a:blip r:embed="rId4">
            <a:alphaModFix/>
          </a:blip>
          <a:srcRect b="11384" l="4613" r="4749" t="8384"/>
          <a:stretch/>
        </p:blipFill>
        <p:spPr>
          <a:xfrm>
            <a:off x="10556250" y="1225950"/>
            <a:ext cx="7291800" cy="272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3d490f3639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3d490f3639_0_40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HSLA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g23d490f3639_0_40"/>
          <p:cNvSpPr txBox="1"/>
          <p:nvPr/>
        </p:nvSpPr>
        <p:spPr>
          <a:xfrm>
            <a:off x="1266150" y="21474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hsla() function can also be used to specify an additional alpha value for transparency. The alpha value ranges from 0 (fully transparent) to 1 (fully opaque).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g23d490f3639_0_40"/>
          <p:cNvPicPr preferRelativeResize="0"/>
          <p:nvPr/>
        </p:nvPicPr>
        <p:blipFill rotWithShape="1">
          <a:blip r:embed="rId4">
            <a:alphaModFix/>
          </a:blip>
          <a:srcRect b="6799" l="3680" r="4306" t="7561"/>
          <a:stretch/>
        </p:blipFill>
        <p:spPr>
          <a:xfrm>
            <a:off x="10779375" y="1149850"/>
            <a:ext cx="7118100" cy="247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