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302" r:id="rId5"/>
    <p:sldId id="259" r:id="rId6"/>
    <p:sldId id="304" r:id="rId7"/>
    <p:sldId id="305" r:id="rId8"/>
    <p:sldId id="272" r:id="rId9"/>
    <p:sldId id="306" r:id="rId10"/>
    <p:sldId id="297" r:id="rId11"/>
    <p:sldId id="307" r:id="rId12"/>
    <p:sldId id="30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E8CC-9B22-4B12-BCC9-31BF6BBBEB25}" type="datetimeFigureOut">
              <a:rPr lang="en-IN" smtClean="0"/>
              <a:pPr/>
              <a:t>29/03/2019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8B69B-99CE-49DE-8A0D-846A0B105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951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BC16-C1E2-4697-A56A-0F9129CAC634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A499-AB0C-4D00-A105-DA93559F39FC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DE43-1D59-40B0-BD3A-0CAABEFBEC57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3228-BEC5-4A98-AD43-B931F31A9C96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5208B7-6F5C-4710-A118-20FA358E6DDA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AF8-E2C3-485F-93D6-0D2804072E63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3B5D-F83A-43E9-AD09-C339B7EA939E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FE3-EF04-4C15-BE6D-6FDEB2CEE5D9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3A08-F627-48E0-802F-D333026B7963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A97A-C12D-4703-BB91-A5623F858AFF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4BD-1DF8-420A-9FE5-7414194477AB}" type="datetime1">
              <a:rPr lang="en-US" smtClean="0"/>
              <a:pPr/>
              <a:t>3/29/2019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74A944-89F7-4E4B-9392-6309EF6F8143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jmst.org/article/2018/1005-0302/1005-0302-34-1-1/img_3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4FA59-F48E-40B8-BAEB-C86BE1E4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623" y="469006"/>
            <a:ext cx="9966960" cy="41427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</a:rPr>
              <a:t/>
            </a:r>
            <a:br>
              <a:rPr lang="en-IN" sz="3200" dirty="0">
                <a:solidFill>
                  <a:srgbClr val="FF0000"/>
                </a:solidFill>
              </a:rPr>
            </a:br>
            <a:r>
              <a:rPr lang="en-IN" sz="3200" dirty="0" smtClean="0">
                <a:solidFill>
                  <a:srgbClr val="FF0000"/>
                </a:solidFill>
              </a:rPr>
              <a:t>KLS’S GOGTE INSTITUTE OF TECHNOLOGY Belagavi - </a:t>
            </a:r>
            <a:r>
              <a:rPr lang="en-IN" sz="3200" dirty="0">
                <a:solidFill>
                  <a:srgbClr val="FF0000"/>
                </a:solidFill>
              </a:rPr>
              <a:t>590008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1800" dirty="0" smtClean="0">
                <a:solidFill>
                  <a:srgbClr val="002060"/>
                </a:solidFill>
              </a:rPr>
              <a:t>PHASE - I </a:t>
            </a:r>
            <a:r>
              <a:rPr lang="en-IN" sz="1800" dirty="0">
                <a:solidFill>
                  <a:srgbClr val="002060"/>
                </a:solidFill>
              </a:rPr>
              <a:t>Presentation </a:t>
            </a:r>
            <a:r>
              <a:rPr lang="en-IN" sz="1800" dirty="0" smtClean="0">
                <a:solidFill>
                  <a:srgbClr val="002060"/>
                </a:solidFill>
              </a:rPr>
              <a:t>on project titled</a:t>
            </a:r>
            <a:r>
              <a:rPr lang="en-IN" sz="1800" dirty="0">
                <a:solidFill>
                  <a:srgbClr val="002060"/>
                </a:solidFill>
              </a:rPr>
              <a:t/>
            </a:r>
            <a:br>
              <a:rPr lang="en-IN" sz="1800" dirty="0">
                <a:solidFill>
                  <a:srgbClr val="002060"/>
                </a:solidFill>
              </a:rPr>
            </a:br>
            <a:r>
              <a:rPr lang="en-IN" sz="2800" dirty="0" smtClean="0">
                <a:solidFill>
                  <a:srgbClr val="C00000"/>
                </a:solidFill>
              </a:rPr>
              <a:t>“STUDY AND ANALYSIS OF friction stir welding of 3d printed polymer components”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91625A-56FB-4D8B-8EF1-C99F3DC8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191" y="4493623"/>
            <a:ext cx="10217248" cy="236437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 smtClean="0"/>
              <a:t>Presented By :</a:t>
            </a:r>
            <a:endParaRPr lang="en-IN" dirty="0"/>
          </a:p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NAME : RAVI JYAI                     USN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2GI17MIE02</a:t>
            </a:r>
          </a:p>
          <a:p>
            <a:pPr algn="ctr"/>
            <a:r>
              <a:rPr lang="en-IN" dirty="0" smtClean="0"/>
              <a:t>Under The Guidance Of :</a:t>
            </a:r>
          </a:p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Prof. Dr. Shivakumar S.                                                     Asst. </a:t>
            </a:r>
            <a:r>
              <a:rPr lang="en-IN" smtClean="0">
                <a:solidFill>
                  <a:schemeClr val="accent1">
                    <a:lumMod val="75000"/>
                  </a:schemeClr>
                </a:solidFill>
              </a:rPr>
              <a:t>Prof.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Vivek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Tiwary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cs typeface="Times New Roman" pitchFamily="18" charset="0"/>
              </a:rPr>
              <a:t>Department of Mechanical Engineering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cs typeface="Times New Roman" pitchFamily="18" charset="0"/>
              </a:rPr>
              <a:t>2017-2019</a:t>
            </a:r>
            <a:endParaRPr lang="en-US" sz="2400" b="1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53E41-739A-4679-BADE-223207F8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5786" y="0"/>
            <a:ext cx="1300792" cy="12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42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48640" y="535574"/>
            <a:ext cx="1025434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sz="2000" dirty="0" smtClean="0"/>
              <a:t>1.Vignesh Bose, </a:t>
            </a:r>
            <a:r>
              <a:rPr lang="en-US" sz="2000" dirty="0" err="1" smtClean="0"/>
              <a:t>D.Raguraman</a:t>
            </a:r>
            <a:r>
              <a:rPr lang="en-US" sz="2000" dirty="0" smtClean="0"/>
              <a:t>, D. </a:t>
            </a:r>
            <a:r>
              <a:rPr lang="en-US" sz="2000" dirty="0" err="1" smtClean="0"/>
              <a:t>Muruganandam</a:t>
            </a:r>
            <a:r>
              <a:rPr lang="en-US" sz="2000" dirty="0" smtClean="0"/>
              <a:t>, “Review Paper on Friction Stir Welding of various </a:t>
            </a:r>
            <a:r>
              <a:rPr lang="en-US" sz="2000" dirty="0" err="1" smtClean="0"/>
              <a:t>Aluminium</a:t>
            </a:r>
            <a:r>
              <a:rPr lang="en-US" sz="2000" dirty="0" smtClean="0"/>
              <a:t> </a:t>
            </a:r>
            <a:r>
              <a:rPr lang="en-US" sz="2000" dirty="0" err="1" smtClean="0"/>
              <a:t>Alloys”,Sivakumar</a:t>
            </a:r>
            <a:r>
              <a:rPr lang="en-US" sz="2000" dirty="0" smtClean="0"/>
              <a:t>, (2014)</a:t>
            </a:r>
          </a:p>
          <a:p>
            <a:pPr algn="just"/>
            <a:r>
              <a:rPr lang="en-US" sz="2000" dirty="0" smtClean="0"/>
              <a:t>	</a:t>
            </a:r>
          </a:p>
          <a:p>
            <a:pPr lvl="0" algn="just"/>
            <a:r>
              <a:rPr lang="en-US" sz="2000" dirty="0" smtClean="0"/>
              <a:t>2. </a:t>
            </a:r>
            <a:r>
              <a:rPr lang="en-US" sz="2000" dirty="0" err="1" smtClean="0"/>
              <a:t>Liangliang</a:t>
            </a:r>
            <a:r>
              <a:rPr lang="en-US" sz="2000" dirty="0" smtClean="0"/>
              <a:t> Zhang, </a:t>
            </a:r>
            <a:r>
              <a:rPr lang="en-US" sz="2000" dirty="0" err="1" smtClean="0"/>
              <a:t>Xijing</a:t>
            </a:r>
            <a:r>
              <a:rPr lang="en-US" sz="2000" dirty="0" smtClean="0"/>
              <a:t> Wang, “Microstructure Evolution and Properties of Friction Stir Welding Joint for 6082-T6 Aluminum Alloy”, (2018)</a:t>
            </a:r>
          </a:p>
          <a:p>
            <a:pPr algn="just"/>
            <a:r>
              <a:rPr lang="en-US" sz="2000" dirty="0" smtClean="0"/>
              <a:t> </a:t>
            </a:r>
          </a:p>
          <a:p>
            <a:pPr lvl="0" algn="just"/>
            <a:r>
              <a:rPr lang="en-US" sz="2000" dirty="0" smtClean="0"/>
              <a:t>3.A M </a:t>
            </a:r>
            <a:r>
              <a:rPr lang="en-US" sz="2000" dirty="0" err="1" smtClean="0"/>
              <a:t>Khourshid</a:t>
            </a:r>
            <a:r>
              <a:rPr lang="en-US" sz="2000" dirty="0" smtClean="0"/>
              <a:t> and I </a:t>
            </a:r>
            <a:r>
              <a:rPr lang="en-US" sz="2000" dirty="0" err="1" smtClean="0"/>
              <a:t>Sabry</a:t>
            </a:r>
            <a:r>
              <a:rPr lang="en-US" sz="2000" dirty="0" smtClean="0"/>
              <a:t>, “Analysis And Design Of Friction Stir Welding”, ( 2013)</a:t>
            </a:r>
          </a:p>
          <a:p>
            <a:pPr algn="just"/>
            <a:r>
              <a:rPr lang="en-US" sz="2000" dirty="0" smtClean="0"/>
              <a:t> </a:t>
            </a:r>
          </a:p>
          <a:p>
            <a:pPr lvl="0" algn="just"/>
            <a:r>
              <a:rPr lang="en-US" sz="2000" dirty="0" smtClean="0"/>
              <a:t>4.A. Suresh </a:t>
            </a:r>
            <a:r>
              <a:rPr lang="en-US" sz="2000" dirty="0" err="1" smtClean="0"/>
              <a:t>Babu</a:t>
            </a:r>
            <a:r>
              <a:rPr lang="en-US" sz="2000" dirty="0" smtClean="0"/>
              <a:t>, </a:t>
            </a:r>
            <a:r>
              <a:rPr lang="en-US" sz="2000" dirty="0" err="1" smtClean="0"/>
              <a:t>C.Devanathan</a:t>
            </a:r>
            <a:r>
              <a:rPr lang="en-US" sz="2000" dirty="0" smtClean="0"/>
              <a:t>, “An Overview of Friction Stir Welding”, (2013)</a:t>
            </a:r>
          </a:p>
          <a:p>
            <a:pPr algn="just"/>
            <a:r>
              <a:rPr lang="en-US" sz="2000" dirty="0" smtClean="0"/>
              <a:t> </a:t>
            </a:r>
          </a:p>
          <a:p>
            <a:pPr lvl="0" algn="just"/>
            <a:r>
              <a:rPr lang="en-US" sz="2000" dirty="0" smtClean="0"/>
              <a:t>5.Vanita S. Thete1, Vijay L. </a:t>
            </a:r>
            <a:r>
              <a:rPr lang="en-US" sz="2000" dirty="0" err="1" smtClean="0"/>
              <a:t>Kadlag</a:t>
            </a:r>
            <a:r>
              <a:rPr lang="en-US" sz="2000" dirty="0" smtClean="0"/>
              <a:t>, “Effect of Process Parameters of Friction Stir Welded Joint for Similar </a:t>
            </a:r>
            <a:r>
              <a:rPr lang="en-US" sz="2000" dirty="0" err="1" smtClean="0"/>
              <a:t>Aluminium</a:t>
            </a:r>
            <a:r>
              <a:rPr lang="en-US" sz="2000" dirty="0" smtClean="0"/>
              <a:t> Alloys H30”, (2015)</a:t>
            </a:r>
          </a:p>
          <a:p>
            <a:pPr algn="just"/>
            <a:r>
              <a:rPr lang="en-US" sz="2000" dirty="0" smtClean="0"/>
              <a:t> </a:t>
            </a:r>
          </a:p>
          <a:p>
            <a:pPr lvl="0" algn="just"/>
            <a:r>
              <a:rPr lang="en-US" sz="2000" dirty="0" smtClean="0"/>
              <a:t>6.“Review paper on optimization of friction stir welding process parameters”, </a:t>
            </a:r>
            <a:r>
              <a:rPr lang="en-US" sz="2000" dirty="0" err="1" smtClean="0"/>
              <a:t>Santosh</a:t>
            </a:r>
            <a:r>
              <a:rPr lang="en-US" sz="2000" dirty="0" smtClean="0"/>
              <a:t> N. </a:t>
            </a:r>
            <a:r>
              <a:rPr lang="en-US" sz="2000" dirty="0" err="1" smtClean="0"/>
              <a:t>Bodake</a:t>
            </a:r>
            <a:r>
              <a:rPr lang="en-US" sz="2000" dirty="0" smtClean="0"/>
              <a:t>, Prof. (Dr.) A. J. </a:t>
            </a:r>
            <a:r>
              <a:rPr lang="en-US" sz="2000" dirty="0" err="1" smtClean="0"/>
              <a:t>Gujar</a:t>
            </a:r>
            <a:r>
              <a:rPr lang="en-US" sz="2000" dirty="0" smtClean="0"/>
              <a:t>, (2017) </a:t>
            </a:r>
          </a:p>
          <a:p>
            <a:pPr algn="just"/>
            <a:r>
              <a:rPr lang="en-US" sz="2000" dirty="0" smtClean="0"/>
              <a:t> </a:t>
            </a:r>
          </a:p>
          <a:p>
            <a:pPr lvl="0" algn="just"/>
            <a:r>
              <a:rPr lang="en-US" sz="2000" dirty="0" smtClean="0"/>
              <a:t>7.Thella </a:t>
            </a:r>
            <a:r>
              <a:rPr lang="en-US" sz="2000" dirty="0" err="1" smtClean="0"/>
              <a:t>Babu</a:t>
            </a:r>
            <a:r>
              <a:rPr lang="en-US" sz="2000" dirty="0" smtClean="0"/>
              <a:t> </a:t>
            </a:r>
            <a:r>
              <a:rPr lang="en-US" sz="2000" dirty="0" err="1" smtClean="0"/>
              <a:t>Rao</a:t>
            </a:r>
            <a:r>
              <a:rPr lang="en-US" sz="2000" dirty="0" smtClean="0"/>
              <a:t>, P.V. Rama </a:t>
            </a:r>
            <a:r>
              <a:rPr lang="en-US" sz="2000" dirty="0" err="1" smtClean="0"/>
              <a:t>Rao</a:t>
            </a:r>
            <a:r>
              <a:rPr lang="en-US" sz="2000" dirty="0" smtClean="0"/>
              <a:t>, V. </a:t>
            </a:r>
            <a:r>
              <a:rPr lang="en-US" sz="2000" dirty="0" err="1" smtClean="0"/>
              <a:t>Bala</a:t>
            </a:r>
            <a:r>
              <a:rPr lang="en-US" sz="2000" dirty="0" smtClean="0"/>
              <a:t> </a:t>
            </a:r>
            <a:r>
              <a:rPr lang="en-US" sz="2000" dirty="0" err="1" smtClean="0"/>
              <a:t>vamsi</a:t>
            </a:r>
            <a:r>
              <a:rPr lang="en-US" sz="2000" dirty="0" smtClean="0"/>
              <a:t>, A. Surya Chandra </a:t>
            </a:r>
            <a:r>
              <a:rPr lang="en-US" sz="2000" dirty="0" err="1" smtClean="0"/>
              <a:t>Babu</a:t>
            </a:r>
            <a:r>
              <a:rPr lang="en-US" sz="2000" dirty="0" smtClean="0"/>
              <a:t>, Pilli </a:t>
            </a:r>
            <a:r>
              <a:rPr lang="en-US" sz="2000" dirty="0" err="1" smtClean="0"/>
              <a:t>Venu</a:t>
            </a:r>
            <a:r>
              <a:rPr lang="en-US" sz="2000" dirty="0" smtClean="0"/>
              <a:t> and George Lin Prince, “Optimization Of Friction Stir Welding Parameters During Welding Dissimilar </a:t>
            </a:r>
            <a:r>
              <a:rPr lang="en-US" sz="2000" dirty="0" err="1" smtClean="0"/>
              <a:t>Aluminium</a:t>
            </a:r>
            <a:r>
              <a:rPr lang="en-US" sz="2000" dirty="0" smtClean="0"/>
              <a:t> Alloys”, (2018) </a:t>
            </a:r>
          </a:p>
          <a:p>
            <a:pPr algn="just"/>
            <a:r>
              <a:rPr lang="en-US" sz="2000" dirty="0" smtClean="0"/>
              <a:t> </a:t>
            </a:r>
          </a:p>
          <a:p>
            <a:pPr algn="just"/>
            <a:r>
              <a:rPr lang="en-US" sz="2000" dirty="0" smtClean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149" y="0"/>
            <a:ext cx="3161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REFERENCES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263" y="666615"/>
            <a:ext cx="112340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smtClean="0"/>
              <a:t>8.Carlos Miguel Almeida </a:t>
            </a:r>
            <a:r>
              <a:rPr lang="en-US" dirty="0" err="1" smtClean="0"/>
              <a:t>Leitão</a:t>
            </a:r>
            <a:r>
              <a:rPr lang="en-US" dirty="0" smtClean="0"/>
              <a:t>, “Influence Of Base Material Plastic Properties And Process Parameters On Friction Stir </a:t>
            </a:r>
            <a:r>
              <a:rPr lang="en-US" dirty="0" err="1" smtClean="0"/>
              <a:t>Weldability</a:t>
            </a:r>
            <a:r>
              <a:rPr lang="en-US" dirty="0" smtClean="0"/>
              <a:t>”, (2013)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9.Piyush Patel, </a:t>
            </a:r>
            <a:r>
              <a:rPr lang="en-US" dirty="0" err="1" smtClean="0"/>
              <a:t>Sachin</a:t>
            </a:r>
            <a:r>
              <a:rPr lang="en-US" dirty="0" smtClean="0"/>
              <a:t> Patel, </a:t>
            </a:r>
            <a:r>
              <a:rPr lang="en-US" dirty="0" err="1" smtClean="0"/>
              <a:t>Hiren</a:t>
            </a:r>
            <a:r>
              <a:rPr lang="en-US" dirty="0" smtClean="0"/>
              <a:t> Shah, “Design and Experimental study of Friction stir welding of AA6061-T6 Alloy for optimization of welding parameters by using Lathe Machine”,   (2017)</a:t>
            </a:r>
          </a:p>
          <a:p>
            <a:pPr algn="just"/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10.Jassim Mohammed </a:t>
            </a:r>
            <a:r>
              <a:rPr lang="en-US" dirty="0" err="1" smtClean="0"/>
              <a:t>Salman</a:t>
            </a:r>
            <a:r>
              <a:rPr lang="en-US" dirty="0" smtClean="0"/>
              <a:t> Al-</a:t>
            </a:r>
            <a:r>
              <a:rPr lang="en-US" dirty="0" err="1" smtClean="0"/>
              <a:t>Murshdy</a:t>
            </a:r>
            <a:r>
              <a:rPr lang="en-US" dirty="0" smtClean="0"/>
              <a:t>, “Effect Of Tool Shape Geometry And Rotation Speed In Friction Stir Welding Of 2024-T3”, (2016)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11.Yajie Li, </a:t>
            </a:r>
            <a:r>
              <a:rPr lang="en-US" dirty="0" err="1" smtClean="0"/>
              <a:t>Fengming</a:t>
            </a:r>
            <a:r>
              <a:rPr lang="en-US" dirty="0" smtClean="0"/>
              <a:t> Qin, </a:t>
            </a:r>
            <a:r>
              <a:rPr lang="en-US" dirty="0" err="1" smtClean="0"/>
              <a:t>Cuirong</a:t>
            </a:r>
            <a:r>
              <a:rPr lang="en-US" dirty="0" smtClean="0"/>
              <a:t> Liu and </a:t>
            </a:r>
            <a:r>
              <a:rPr lang="en-US" dirty="0" err="1" smtClean="0"/>
              <a:t>Zhisheng</a:t>
            </a:r>
            <a:r>
              <a:rPr lang="en-US" dirty="0" smtClean="0"/>
              <a:t> </a:t>
            </a:r>
            <a:r>
              <a:rPr lang="en-US" dirty="0" err="1" smtClean="0"/>
              <a:t>Wu,“A</a:t>
            </a:r>
            <a:r>
              <a:rPr lang="en-US" dirty="0" smtClean="0"/>
              <a:t> Review: Effect of Friction Stir Welding on Microstructure and Mechanical Properties of Magnesium Alloys”,(2017)</a:t>
            </a:r>
          </a:p>
          <a:p>
            <a:pPr algn="just"/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12.Bhairav Patel, </a:t>
            </a:r>
            <a:r>
              <a:rPr lang="en-US" dirty="0" err="1" smtClean="0"/>
              <a:t>Vijaykumar</a:t>
            </a:r>
            <a:r>
              <a:rPr lang="en-US" dirty="0" smtClean="0"/>
              <a:t> S. </a:t>
            </a:r>
            <a:r>
              <a:rPr lang="en-US" dirty="0" err="1" smtClean="0"/>
              <a:t>Jatti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Dhabale</a:t>
            </a:r>
            <a:r>
              <a:rPr lang="en-US" dirty="0" smtClean="0"/>
              <a:t>, “Study on Effect of Tool Pin Profile during Friction Stir Welding of Plastics”, (2018)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13.Amir </a:t>
            </a:r>
            <a:r>
              <a:rPr lang="en-US" dirty="0" err="1" smtClean="0"/>
              <a:t>Mostafapour</a:t>
            </a:r>
            <a:r>
              <a:rPr lang="en-US" dirty="0" smtClean="0"/>
              <a:t> and </a:t>
            </a:r>
            <a:r>
              <a:rPr lang="en-US" dirty="0" err="1" smtClean="0"/>
              <a:t>Ehsan</a:t>
            </a:r>
            <a:r>
              <a:rPr lang="en-US" dirty="0" smtClean="0"/>
              <a:t> </a:t>
            </a:r>
            <a:r>
              <a:rPr lang="en-US" dirty="0" err="1" smtClean="0"/>
              <a:t>Azarsa</a:t>
            </a:r>
            <a:r>
              <a:rPr lang="en-US" dirty="0" smtClean="0"/>
              <a:t>, “A study on the role of processing parameters in joining polyethylene sheets via heat assisted friction stir welding: Investigating microstructure, tensile and flexural properties”, (2012)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algn="just"/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956" y="300446"/>
            <a:ext cx="10724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14.H. </a:t>
            </a:r>
            <a:r>
              <a:rPr lang="en-US" dirty="0" err="1" smtClean="0"/>
              <a:t>Ahmadi</a:t>
            </a:r>
            <a:r>
              <a:rPr lang="en-US" dirty="0" smtClean="0"/>
              <a:t>, </a:t>
            </a:r>
            <a:r>
              <a:rPr lang="en-US" dirty="0" err="1" smtClean="0"/>
              <a:t>N.B.Mostafa</a:t>
            </a:r>
            <a:r>
              <a:rPr lang="en-US" dirty="0" smtClean="0"/>
              <a:t> Arab, </a:t>
            </a:r>
            <a:r>
              <a:rPr lang="en-US" dirty="0" err="1" smtClean="0"/>
              <a:t>F.Ashenai</a:t>
            </a:r>
            <a:r>
              <a:rPr lang="en-US" dirty="0" smtClean="0"/>
              <a:t>  </a:t>
            </a:r>
            <a:r>
              <a:rPr lang="en-US" dirty="0" err="1" smtClean="0"/>
              <a:t>Ghasemi</a:t>
            </a:r>
            <a:r>
              <a:rPr lang="en-US" dirty="0" smtClean="0"/>
              <a:t>, </a:t>
            </a:r>
            <a:r>
              <a:rPr lang="en-US" dirty="0" err="1" smtClean="0"/>
              <a:t>R.Eslami</a:t>
            </a:r>
            <a:r>
              <a:rPr lang="en-US" dirty="0" smtClean="0"/>
              <a:t> </a:t>
            </a:r>
            <a:r>
              <a:rPr lang="en-US" dirty="0" err="1" smtClean="0"/>
              <a:t>Farsani</a:t>
            </a:r>
            <a:r>
              <a:rPr lang="en-US" dirty="0" smtClean="0"/>
              <a:t>, “Influence of Pin Profile on Quality of Friction Stir Lap Welds in Carbon Fiber Reinforced Polypropylene Composite”, (2012)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15.Zoltán Kiss, “Friction Stir Welding Of Polymers”- (2011)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16.Shayan </a:t>
            </a:r>
            <a:r>
              <a:rPr lang="en-US" dirty="0" err="1" smtClean="0"/>
              <a:t>Eslamia</a:t>
            </a:r>
            <a:r>
              <a:rPr lang="en-US" dirty="0" smtClean="0"/>
              <a:t>, Tiago </a:t>
            </a:r>
            <a:r>
              <a:rPr lang="en-US" dirty="0" err="1" smtClean="0"/>
              <a:t>Ramosa</a:t>
            </a:r>
            <a:r>
              <a:rPr lang="en-US" dirty="0" smtClean="0"/>
              <a:t>, Paulo J. </a:t>
            </a:r>
            <a:r>
              <a:rPr lang="en-US" dirty="0" err="1" smtClean="0"/>
              <a:t>Tavaresa</a:t>
            </a:r>
            <a:r>
              <a:rPr lang="en-US" dirty="0" smtClean="0"/>
              <a:t>, P. M. G. P. </a:t>
            </a:r>
            <a:r>
              <a:rPr lang="en-US" dirty="0" err="1" smtClean="0"/>
              <a:t>Moreira</a:t>
            </a:r>
            <a:r>
              <a:rPr lang="en-US" dirty="0" smtClean="0"/>
              <a:t>, “Effect of friction stir welding parameters with newly developed tool for lap joint of dissimilar polymers”- (2015) 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17.Adeel </a:t>
            </a:r>
            <a:r>
              <a:rPr lang="en-US" dirty="0" err="1" smtClean="0"/>
              <a:t>Zafar</a:t>
            </a:r>
            <a:r>
              <a:rPr lang="en-US" dirty="0" smtClean="0"/>
              <a:t>, M. </a:t>
            </a:r>
            <a:r>
              <a:rPr lang="en-US" dirty="0" err="1" smtClean="0"/>
              <a:t>Awang</a:t>
            </a:r>
            <a:r>
              <a:rPr lang="en-US" dirty="0" smtClean="0"/>
              <a:t> and </a:t>
            </a:r>
            <a:r>
              <a:rPr lang="en-US" dirty="0" err="1" smtClean="0"/>
              <a:t>Sajjad</a:t>
            </a:r>
            <a:r>
              <a:rPr lang="en-US" dirty="0" smtClean="0"/>
              <a:t> </a:t>
            </a:r>
            <a:r>
              <a:rPr lang="en-US" dirty="0" err="1" smtClean="0"/>
              <a:t>Raza</a:t>
            </a:r>
            <a:r>
              <a:rPr lang="en-US" dirty="0" smtClean="0"/>
              <a:t> Khan, “Friction Stir Welding of Polymers: An Overview”,(2017)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 18.Mustafa </a:t>
            </a:r>
            <a:r>
              <a:rPr lang="en-US" dirty="0" err="1" smtClean="0"/>
              <a:t>Kemal</a:t>
            </a:r>
            <a:r>
              <a:rPr lang="en-US" dirty="0" smtClean="0"/>
              <a:t> </a:t>
            </a:r>
            <a:r>
              <a:rPr lang="en-US" dirty="0" err="1" smtClean="0"/>
              <a:t>Bilici</a:t>
            </a:r>
            <a:r>
              <a:rPr lang="en-US" dirty="0" smtClean="0"/>
              <a:t>, </a:t>
            </a:r>
            <a:r>
              <a:rPr lang="en-US" dirty="0" err="1" smtClean="0"/>
              <a:t>Ahmet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Yükler</a:t>
            </a:r>
            <a:r>
              <a:rPr lang="en-US" dirty="0" smtClean="0"/>
              <a:t>, </a:t>
            </a:r>
            <a:r>
              <a:rPr lang="en-US" dirty="0" err="1" smtClean="0"/>
              <a:t>Memduh</a:t>
            </a:r>
            <a:r>
              <a:rPr lang="en-US" dirty="0" smtClean="0"/>
              <a:t> </a:t>
            </a:r>
            <a:r>
              <a:rPr lang="en-US" dirty="0" err="1" smtClean="0"/>
              <a:t>Kurtulmuş</a:t>
            </a:r>
            <a:r>
              <a:rPr lang="en-US" dirty="0" smtClean="0"/>
              <a:t>, “Pin Profile and Shoulder Geometry Effects in Friction Stir Spot Welded Polymer Sheets”,  (2016) 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19.Mr. </a:t>
            </a:r>
            <a:r>
              <a:rPr lang="en-US" dirty="0" err="1" smtClean="0"/>
              <a:t>Kalpesh</a:t>
            </a:r>
            <a:r>
              <a:rPr lang="en-US" dirty="0" smtClean="0"/>
              <a:t> R. Patel, Dr. K. G. Dave, Mr. Vijay A. </a:t>
            </a:r>
            <a:r>
              <a:rPr lang="en-US" dirty="0" err="1" smtClean="0"/>
              <a:t>Radadiya</a:t>
            </a:r>
            <a:r>
              <a:rPr lang="en-US" dirty="0" smtClean="0"/>
              <a:t>, “Experimental Investigation of Friction stir Welding on Ultra High Molecular Weight Polyethylene”,  (2015) </a:t>
            </a:r>
          </a:p>
          <a:p>
            <a:pPr algn="just"/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20.Anjal R. Patel, </a:t>
            </a:r>
            <a:r>
              <a:rPr lang="en-US" dirty="0" err="1" smtClean="0"/>
              <a:t>Chirag</a:t>
            </a:r>
            <a:r>
              <a:rPr lang="en-US" dirty="0" smtClean="0"/>
              <a:t> G. </a:t>
            </a:r>
            <a:r>
              <a:rPr lang="en-US" dirty="0" err="1" smtClean="0"/>
              <a:t>Dalwadi</a:t>
            </a:r>
            <a:r>
              <a:rPr lang="en-US" dirty="0" smtClean="0"/>
              <a:t>, </a:t>
            </a:r>
            <a:r>
              <a:rPr lang="en-US" dirty="0" err="1" smtClean="0"/>
              <a:t>Harikrishna</a:t>
            </a:r>
            <a:r>
              <a:rPr lang="en-US" dirty="0" smtClean="0"/>
              <a:t> G. </a:t>
            </a:r>
            <a:r>
              <a:rPr lang="en-US" dirty="0" err="1" smtClean="0"/>
              <a:t>Rana</a:t>
            </a:r>
            <a:r>
              <a:rPr lang="en-US" dirty="0" smtClean="0"/>
              <a:t>, “A Review: Dissimilar Material Joining of Metal to Polymer using Friction Stir Welding (FSW)”, (2016)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6363A-3D39-4930-A79B-4C30B251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590853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r>
              <a:rPr lang="en-IN" sz="9600" dirty="0" smtClean="0">
                <a:solidFill>
                  <a:schemeClr val="accent1">
                    <a:lumMod val="75000"/>
                  </a:schemeClr>
                </a:solidFill>
              </a:rPr>
              <a:t>you !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781209-1100-49FF-AB52-5FEE85FD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0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B9515-D321-4621-B107-2ABC9489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46" y="261258"/>
            <a:ext cx="10058400" cy="822960"/>
          </a:xfrm>
        </p:spPr>
        <p:txBody>
          <a:bodyPr>
            <a:normAutofit fontScale="90000"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contents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3625F-239B-4B32-989D-9CC13AF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45" y="1737359"/>
            <a:ext cx="10686723" cy="5799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smtClean="0">
                <a:latin typeface="Bookman Old Style" pitchFamily="18" charset="0"/>
              </a:rPr>
              <a:t>INTRODUCTION TO 3D PRINTING &amp; FSW</a:t>
            </a:r>
            <a:endParaRPr lang="en-IN" sz="24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smtClean="0">
                <a:latin typeface="Bookman Old Style" pitchFamily="18" charset="0"/>
              </a:rPr>
              <a:t>LITERATURE REVIEW</a:t>
            </a:r>
            <a:endParaRPr lang="en-IN" sz="24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Bookman Old Style" pitchFamily="18" charset="0"/>
              </a:rPr>
              <a:t> LITERATURE GAPS</a:t>
            </a:r>
            <a:endParaRPr lang="en-IN" sz="24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smtClean="0">
                <a:latin typeface="Bookman Old Style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Bookman Old Style" pitchFamily="18" charset="0"/>
              </a:rPr>
              <a:t> 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DEC763-D2BE-4A97-8C07-7D31A003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00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AF462-3E7F-488E-B8EF-1A9F8D65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82880"/>
            <a:ext cx="10058400" cy="7053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Introduction to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3D PRINTING &amp; FSW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37750A-F8CE-437C-B104-85855A5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F:\GIT\2014 batch-M.Tech----For phase 2 seminar\REPORT\fdm imag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56" y="1018903"/>
            <a:ext cx="6230984" cy="553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3143" y="1071154"/>
            <a:ext cx="344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3D PRINTING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3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AF462-3E7F-488E-B8EF-1A9F8D65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5" y="309283"/>
            <a:ext cx="11274553" cy="103196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b="1" cap="non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700" b="1" cap="none" dirty="0" smtClean="0">
                <a:solidFill>
                  <a:schemeClr val="accent2">
                    <a:lumMod val="75000"/>
                  </a:schemeClr>
                </a:solidFill>
              </a:rPr>
              <a:t>FRICTION STIR WELDING PROCESS       </a:t>
            </a:r>
            <a:r>
              <a:rPr lang="en-US" sz="2400" b="1" cap="none" dirty="0" smtClean="0">
                <a:solidFill>
                  <a:schemeClr val="accent2">
                    <a:lumMod val="75000"/>
                  </a:schemeClr>
                </a:solidFill>
              </a:rPr>
              <a:t>(a) SCHEMATIC                                  							(b) VARIOUS STAGES</a:t>
            </a:r>
            <a:r>
              <a:rPr lang="en-US" sz="3200" b="1" cap="none" dirty="0" smtClean="0"/>
              <a:t/>
            </a:r>
            <a:br>
              <a:rPr lang="en-US" sz="3200" b="1" cap="none" dirty="0" smtClean="0"/>
            </a:br>
            <a:endParaRPr lang="en-IN" sz="3200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37750A-F8CE-437C-B104-85855A5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:\Users\Hp\Desktop\23 11 2018\Friction stir based welding and processing technologies - processes, parameters, microstructures and applications_ A review_files\img_3.jpg">
            <a:hlinkClick r:id="rId2" tooltip="'&lt;b&gt;&lt;/b&gt; &lt;br/&gt;&lt;b&gt;Fig. 3.&lt;/b&gt;  FSW process (a) schematic [&lt;xref ref-type=&quot;bibr&quot; rid=&quot;b35-1005-0302-34-1-1&quot;&gt;35&lt;/xref&gt;], and (b) various stages [&lt;xref ref-type=&quot;bibr&quot; rid=&quot;b36-1005-0302-34-1-1&quot;&gt;36&lt;/xref&gt;]. '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778" y="1264024"/>
            <a:ext cx="10045336" cy="534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63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B2A92-C705-4103-84E5-C8DFF369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59" y="-248194"/>
            <a:ext cx="10058400" cy="11103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4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LITERATURE</a:t>
            </a:r>
            <a:r>
              <a:rPr lang="en-IN" sz="34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REVIEW</a:t>
            </a:r>
            <a:endParaRPr lang="en-IN" sz="3400" b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AC598C6-E372-4CB9-A58B-524E7C57F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03230363"/>
              </p:ext>
            </p:extLst>
          </p:nvPr>
        </p:nvGraphicFramePr>
        <p:xfrm>
          <a:off x="352698" y="469698"/>
          <a:ext cx="11469188" cy="6614396"/>
        </p:xfrm>
        <a:graphic>
          <a:graphicData uri="http://schemas.openxmlformats.org/drawingml/2006/table">
            <a:tbl>
              <a:tblPr firstRow="1" firstCol="1" lastCol="1" bandRow="1">
                <a:tableStyleId>{BC89EF96-8CEA-46FF-86C4-4CE0E7609802}</a:tableStyleId>
              </a:tblPr>
              <a:tblGrid>
                <a:gridCol w="1068975">
                  <a:extLst>
                    <a:ext uri="{9D8B030D-6E8A-4147-A177-3AD203B41FA5}">
                      <a16:colId xmlns:a16="http://schemas.microsoft.com/office/drawing/2014/main" xmlns="" val="452829944"/>
                    </a:ext>
                  </a:extLst>
                </a:gridCol>
                <a:gridCol w="1685324">
                  <a:extLst>
                    <a:ext uri="{9D8B030D-6E8A-4147-A177-3AD203B41FA5}">
                      <a16:colId xmlns:a16="http://schemas.microsoft.com/office/drawing/2014/main" xmlns="" val="728917230"/>
                    </a:ext>
                  </a:extLst>
                </a:gridCol>
                <a:gridCol w="1073470"/>
                <a:gridCol w="4463380"/>
                <a:gridCol w="3178039"/>
              </a:tblGrid>
              <a:tr h="33270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REV.NO.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AUTHOR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YEAR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TITLE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PROMINENT FINDINGS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3331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Vignesh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Bose, et.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 Paper on Friction Stir Welding of various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Alloys</a:t>
                      </a:r>
                    </a:p>
                    <a:p>
                      <a:pPr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-Demonstrated influence of FSW  on microstructure &amp; properties of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95985"/>
                  </a:ext>
                </a:extLst>
              </a:tr>
              <a:tr h="967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Zhang l., et.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Microstructure Evolution and Properties of Friction Stir Welding Joint for 6082-T6 Aluminum Alloy</a:t>
                      </a:r>
                    </a:p>
                    <a:p>
                      <a:pPr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-Microstructure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evolution of joint analyzed.</a:t>
                      </a:r>
                    </a:p>
                    <a:p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-Found stress distribution non- uniform resulting in fracture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2904"/>
                  </a:ext>
                </a:extLst>
              </a:tr>
              <a:tr h="967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M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Khourshid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I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Sabry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2013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And Design Of Friction Stir Welding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-Depicts effects of rotation speed of stir at different speeds</a:t>
                      </a:r>
                    </a:p>
                    <a:p>
                      <a:pPr algn="l"/>
                      <a:r>
                        <a:rPr lang="en-IN" sz="1600" b="0" dirty="0" smtClean="0"/>
                        <a:t>-Plastic deformation increases</a:t>
                      </a:r>
                      <a:r>
                        <a:rPr lang="en-IN" sz="1600" b="0" baseline="0" dirty="0" smtClean="0"/>
                        <a:t> proportionally with stir speed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666906"/>
                  </a:ext>
                </a:extLst>
              </a:tr>
              <a:tr h="967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Suresh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Babu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et.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2013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Overview of Friction Stir Welding </a:t>
                      </a:r>
                    </a:p>
                    <a:p>
                      <a:pPr algn="ctr"/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Shows that machine controllable parameters are having proportional relation with mechanical properties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7469853"/>
                  </a:ext>
                </a:extLst>
              </a:tr>
              <a:tr h="118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Vanita</a:t>
                      </a:r>
                      <a:r>
                        <a:rPr lang="en-US" sz="1600" dirty="0" smtClean="0"/>
                        <a:t> S.,</a:t>
                      </a:r>
                      <a:r>
                        <a:rPr lang="en-US" sz="1600" baseline="0" dirty="0" smtClean="0"/>
                        <a:t> et.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2015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 of Process Parameters of Friction Stir Welded Joint for Similar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Alloys H30</a:t>
                      </a:r>
                    </a:p>
                    <a:p>
                      <a:pPr algn="ctr"/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H30 + H30 Aluminium Alloy</a:t>
                      </a:r>
                    </a:p>
                    <a:p>
                      <a:pPr algn="l"/>
                      <a:r>
                        <a:rPr lang="en-IN" sz="1600" b="0" dirty="0" smtClean="0"/>
                        <a:t>-Depicted</a:t>
                      </a:r>
                      <a:r>
                        <a:rPr lang="en-IN" sz="1600" b="0" baseline="0" dirty="0" smtClean="0"/>
                        <a:t> that tensile strength increases with tool rotation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8917957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Santosh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N.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Bodake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et. al.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2017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 paper on optimization of friction stir welding process parameters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Found positive</a:t>
                      </a:r>
                      <a:r>
                        <a:rPr lang="en-IN" sz="1600" b="0" baseline="0" dirty="0" smtClean="0"/>
                        <a:t> relationship between axial load &amp; tensile strength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076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CAA212D-9F0E-433E-93D3-1EA5ACF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1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AC598C6-E372-4CB9-A58B-524E7C57F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03230363"/>
              </p:ext>
            </p:extLst>
          </p:nvPr>
        </p:nvGraphicFramePr>
        <p:xfrm>
          <a:off x="235131" y="404948"/>
          <a:ext cx="11547565" cy="5782492"/>
        </p:xfrm>
        <a:graphic>
          <a:graphicData uri="http://schemas.openxmlformats.org/drawingml/2006/table">
            <a:tbl>
              <a:tblPr firstRow="1" firstCol="1" lastCol="1" bandRow="1">
                <a:tableStyleId>{BC89EF96-8CEA-46FF-86C4-4CE0E7609802}</a:tableStyleId>
              </a:tblPr>
              <a:tblGrid>
                <a:gridCol w="1076281">
                  <a:extLst>
                    <a:ext uri="{9D8B030D-6E8A-4147-A177-3AD203B41FA5}">
                      <a16:colId xmlns:a16="http://schemas.microsoft.com/office/drawing/2014/main" xmlns="" val="452829944"/>
                    </a:ext>
                  </a:extLst>
                </a:gridCol>
                <a:gridCol w="2617821">
                  <a:extLst>
                    <a:ext uri="{9D8B030D-6E8A-4147-A177-3AD203B41FA5}">
                      <a16:colId xmlns:a16="http://schemas.microsoft.com/office/drawing/2014/main" xmlns="" val="728917230"/>
                    </a:ext>
                  </a:extLst>
                </a:gridCol>
                <a:gridCol w="2617821"/>
                <a:gridCol w="2617821"/>
                <a:gridCol w="2617821"/>
              </a:tblGrid>
              <a:tr h="3867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12.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Bhairav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et. al.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2018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Study on Effect of Tool Pin Profile during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Friction Stir Welding of Plastics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- Analysed the effect of different tool pin profile on FSW on plastics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333180"/>
                  </a:ext>
                </a:extLst>
              </a:tr>
              <a:tr h="20944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13.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Amir M.,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et. al.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study on the role of processing parameters in joining polyethylene sheets via heat assisted friction stir welding: Investigating microstructure, tensile and flexural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-Depicts the impact of process parameters on polyethylene sheets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-95%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increase in tensile strength with higher rotation speed of tool.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95985"/>
                  </a:ext>
                </a:extLst>
              </a:tr>
              <a:tr h="38145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14.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Ahmadi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et. al.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Influence of Pin Profile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Quality of Friction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Stir Lap Welds in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Carbon Fiber Reinforced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Polypropylene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Composite</a:t>
                      </a:r>
                    </a:p>
                    <a:p>
                      <a:pPr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 of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 different tools is demonstrated on different composites to study weld appearance and shear strength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32904"/>
                  </a:ext>
                </a:extLst>
              </a:tr>
              <a:tr h="3867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15.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Zoltán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Kiss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2011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Friction Stir Welding Of Polymers</a:t>
                      </a:r>
                    </a:p>
                    <a:p>
                      <a:pPr algn="ctr"/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Depicts</a:t>
                      </a:r>
                      <a:r>
                        <a:rPr lang="en-IN" sz="1600" b="0" baseline="0" dirty="0" smtClean="0"/>
                        <a:t> that the stationary shoulder tool enabled stronger welds with good surface quality for </a:t>
                      </a:r>
                      <a:r>
                        <a:rPr lang="en-IN" sz="1600" b="0" baseline="0" dirty="0" err="1" smtClean="0"/>
                        <a:t>polymetric</a:t>
                      </a:r>
                      <a:r>
                        <a:rPr lang="en-IN" sz="1600" b="0" baseline="0" dirty="0" smtClean="0"/>
                        <a:t> materials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6669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CAA212D-9F0E-433E-93D3-1EA5ACF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1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AC598C6-E372-4CB9-A58B-524E7C57F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03230363"/>
              </p:ext>
            </p:extLst>
          </p:nvPr>
        </p:nvGraphicFramePr>
        <p:xfrm>
          <a:off x="705395" y="600891"/>
          <a:ext cx="10607040" cy="3505200"/>
        </p:xfrm>
        <a:graphic>
          <a:graphicData uri="http://schemas.openxmlformats.org/drawingml/2006/table">
            <a:tbl>
              <a:tblPr firstRow="1" firstCol="1" lastCol="1" bandRow="1">
                <a:tableStyleId>{BC89EF96-8CEA-46FF-86C4-4CE0E7609802}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xmlns="" val="452829944"/>
                    </a:ext>
                  </a:extLst>
                </a:gridCol>
                <a:gridCol w="2404605">
                  <a:extLst>
                    <a:ext uri="{9D8B030D-6E8A-4147-A177-3AD203B41FA5}">
                      <a16:colId xmlns:a16="http://schemas.microsoft.com/office/drawing/2014/main" xmlns="" val="728917230"/>
                    </a:ext>
                  </a:extLst>
                </a:gridCol>
                <a:gridCol w="2404605"/>
                <a:gridCol w="2404605"/>
                <a:gridCol w="2404605"/>
              </a:tblGrid>
              <a:tr h="3867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Anjal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R. Patel, et. al.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/>
                        <a:t>2016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Review: Dissimilar Material Joining of Metal to Polymer using Friction Stir Welding (FSW)</a:t>
                      </a:r>
                    </a:p>
                    <a:p>
                      <a:pPr algn="ctr"/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-Dissimilar </a:t>
                      </a:r>
                      <a:r>
                        <a:rPr lang="en-IN" sz="1600" b="0" dirty="0" err="1" smtClean="0"/>
                        <a:t>FSWed</a:t>
                      </a:r>
                      <a:r>
                        <a:rPr lang="en-IN" sz="1600" b="0" dirty="0" smtClean="0"/>
                        <a:t> material joint reviewed</a:t>
                      </a:r>
                    </a:p>
                    <a:p>
                      <a:pPr algn="l"/>
                      <a:endParaRPr lang="en-IN" sz="1600" b="0" dirty="0" smtClean="0"/>
                    </a:p>
                    <a:p>
                      <a:pPr algn="l"/>
                      <a:r>
                        <a:rPr lang="en-IN" sz="1600" b="0" dirty="0" smtClean="0"/>
                        <a:t>-Showed positive</a:t>
                      </a:r>
                      <a:r>
                        <a:rPr lang="en-IN" sz="1600" b="0" baseline="0" dirty="0" smtClean="0"/>
                        <a:t> result but tensile strength and hardness of weld joints were lower in comparison with the base materials.</a:t>
                      </a:r>
                    </a:p>
                    <a:p>
                      <a:pPr algn="l"/>
                      <a:endParaRPr lang="en-IN" sz="1600" b="0" baseline="0" dirty="0" smtClean="0"/>
                    </a:p>
                    <a:p>
                      <a:pPr algn="l"/>
                      <a:r>
                        <a:rPr lang="en-IN" sz="1600" b="0" baseline="0" dirty="0" smtClean="0"/>
                        <a:t>- It showed mechanical bonding rather than molecular bonding of materials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3331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CAA212D-9F0E-433E-93D3-1EA5ACF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1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7" y="-287382"/>
            <a:ext cx="10058400" cy="1254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Bahnschrift" pitchFamily="34" charset="0"/>
                <a:cs typeface="Arial" pitchFamily="34" charset="0"/>
              </a:rPr>
              <a:t> Literature gap 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83326" y="1140168"/>
            <a:ext cx="11194869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kumimoji="0" lang="en-US" sz="2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relevant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findings for future prospects of</a:t>
            </a:r>
            <a:r>
              <a:rPr kumimoji="0" lang="en-US" sz="2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the project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are </a:t>
            </a:r>
            <a:r>
              <a:rPr lang="en-US" sz="2300" b="1" dirty="0" smtClean="0"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as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listed below:</a:t>
            </a:r>
            <a:endParaRPr kumimoji="0" lang="en-US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1)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Most of the researches reported are focused on similar joints like Al </a:t>
            </a:r>
            <a:r>
              <a:rPr lang="en-US" sz="2300" dirty="0" smtClean="0"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alloy to Al alloy, Mg alloy to Mg alloy using FSW and limited is available for dissimilar metal as well as materials e.g. Metal to polymer.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2)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Limited studies have been reported for effect of mechanical and micro structural properties for dissimilar polymer  joining.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3)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There is huge potential in the present area to analyze the effect of FSW on 3D printed objects and its successful application.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87828" y="1567541"/>
            <a:ext cx="102543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dirty="0" smtClean="0">
                <a:latin typeface="Bookman Old Style" pitchFamily="18" charset="0"/>
              </a:rPr>
              <a:t>To fabricate the tool for Friction Stir Welding of 3D printed polymer components.</a:t>
            </a:r>
          </a:p>
          <a:p>
            <a:pPr marL="457200" indent="-457200" algn="just"/>
            <a:endParaRPr lang="en-US" sz="2800" dirty="0" smtClean="0">
              <a:latin typeface="Bookman Old Style" pitchFamily="18" charset="0"/>
            </a:endParaRPr>
          </a:p>
          <a:p>
            <a:pPr algn="just"/>
            <a:r>
              <a:rPr lang="en-US" sz="2800" dirty="0" smtClean="0">
                <a:latin typeface="Bookman Old Style" pitchFamily="18" charset="0"/>
              </a:rPr>
              <a:t>2. Conduction of experimentation on VMC to weld the components.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212" y="305191"/>
            <a:ext cx="2980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OBJECTIVES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1753881</TotalTime>
  <Words>721</Words>
  <Application>Microsoft Office PowerPoint</Application>
  <PresentationFormat>Custom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 KLS’S GOGTE INSTITUTE OF TECHNOLOGY Belagavi - 590008 PHASE - I Presentation on project titled “STUDY AND ANALYSIS OF friction stir welding of 3d printed polymer components”</vt:lpstr>
      <vt:lpstr> contents :</vt:lpstr>
      <vt:lpstr> Introduction to 3D PRINTING &amp; FSW </vt:lpstr>
      <vt:lpstr> FRICTION STIR WELDING PROCESS       (a) SCHEMATIC                                         (b) VARIOUS STAGES </vt:lpstr>
      <vt:lpstr> LITERATURE REVIEW</vt:lpstr>
      <vt:lpstr>Slide 6</vt:lpstr>
      <vt:lpstr>Slide 7</vt:lpstr>
      <vt:lpstr> Literature gap </vt:lpstr>
      <vt:lpstr>Slide 9</vt:lpstr>
      <vt:lpstr>Slide 10</vt:lpstr>
      <vt:lpstr>Slide 11</vt:lpstr>
      <vt:lpstr>Slide 12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 Dr. M. S. Sheshgiri College of Engineering and Technology, Belagavi 590008 A internship Report on, ASHOK IRON WORK JAI HIND PLANT</dc:title>
  <dc:creator>Abhishek Turamandi</dc:creator>
  <cp:lastModifiedBy>HP</cp:lastModifiedBy>
  <cp:revision>260</cp:revision>
  <dcterms:created xsi:type="dcterms:W3CDTF">2017-01-01T14:37:31Z</dcterms:created>
  <dcterms:modified xsi:type="dcterms:W3CDTF">2019-03-29T10:56:30Z</dcterms:modified>
</cp:coreProperties>
</file>