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dia/image5.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18"/>
  </p:notesMasterIdLst>
  <p:sldIdLst>
    <p:sldId id="256" r:id="rId5"/>
    <p:sldId id="258" r:id="rId6"/>
    <p:sldId id="276" r:id="rId7"/>
    <p:sldId id="271" r:id="rId8"/>
    <p:sldId id="272" r:id="rId9"/>
    <p:sldId id="261" r:id="rId10"/>
    <p:sldId id="280" r:id="rId11"/>
    <p:sldId id="263" r:id="rId12"/>
    <p:sldId id="284" r:id="rId13"/>
    <p:sldId id="285" r:id="rId14"/>
    <p:sldId id="283" r:id="rId15"/>
    <p:sldId id="282" r:id="rId16"/>
    <p:sldId id="265" r:id="rId1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94" autoAdjust="0"/>
    <p:restoredTop sz="93552" autoAdjust="0"/>
  </p:normalViewPr>
  <p:slideViewPr>
    <p:cSldViewPr>
      <p:cViewPr varScale="1">
        <p:scale>
          <a:sx n="80" d="100"/>
          <a:sy n="80" d="100"/>
        </p:scale>
        <p:origin x="946"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C3FBF1A7-4E61-464D-AB79-6538CDAFA7DF}" type="datetimeFigureOut">
              <a:rPr lang="en-IN" smtClean="0"/>
              <a:t>26-10-2024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6C7E77C9-65F6-4C0A-A3D4-993B92A1AF6A}" type="slidenum">
              <a:rPr lang="en-IN" smtClean="0"/>
              <a:t>‹#›</a:t>
            </a:fld>
            <a:endParaRPr lang="en-IN"/>
          </a:p>
        </p:txBody>
      </p:sp>
    </p:spTree>
    <p:extLst>
      <p:ext uri="{BB962C8B-B14F-4D97-AF65-F5344CB8AC3E}">
        <p14:creationId xmlns:p14="http://schemas.microsoft.com/office/powerpoint/2010/main" val="31638314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C7E77C9-65F6-4C0A-A3D4-993B92A1AF6A}" type="slidenum">
              <a:rPr lang="en-IN" smtClean="0"/>
              <a:t>1</a:t>
            </a:fld>
            <a:endParaRPr lang="en-IN"/>
          </a:p>
        </p:txBody>
      </p:sp>
    </p:spTree>
    <p:extLst>
      <p:ext uri="{BB962C8B-B14F-4D97-AF65-F5344CB8AC3E}">
        <p14:creationId xmlns:p14="http://schemas.microsoft.com/office/powerpoint/2010/main" val="35683307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C7E77C9-65F6-4C0A-A3D4-993B92A1AF6A}" type="slidenum">
              <a:rPr lang="en-IN" smtClean="0"/>
              <a:t>4</a:t>
            </a:fld>
            <a:endParaRPr lang="en-IN"/>
          </a:p>
        </p:txBody>
      </p:sp>
    </p:spTree>
    <p:extLst>
      <p:ext uri="{BB962C8B-B14F-4D97-AF65-F5344CB8AC3E}">
        <p14:creationId xmlns:p14="http://schemas.microsoft.com/office/powerpoint/2010/main" val="118261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C7E77C9-65F6-4C0A-A3D4-993B92A1AF6A}" type="slidenum">
              <a:rPr lang="en-IN" smtClean="0"/>
              <a:t>5</a:t>
            </a:fld>
            <a:endParaRPr lang="en-IN"/>
          </a:p>
        </p:txBody>
      </p:sp>
    </p:spTree>
    <p:extLst>
      <p:ext uri="{BB962C8B-B14F-4D97-AF65-F5344CB8AC3E}">
        <p14:creationId xmlns:p14="http://schemas.microsoft.com/office/powerpoint/2010/main" val="1797450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407C2FB4-74C1-4FB9-B181-1741FE2E4013}" type="datetime1">
              <a:rPr lang="en-US" smtClean="0"/>
              <a:t>10/26/2024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bg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89CFD310-F9C0-4777-858B-D82128B79078}" type="datetime1">
              <a:rPr lang="en-US" smtClean="0"/>
              <a:t>10/26/2024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bg1"/>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22AF259A-33B3-498A-9A05-F048BD698191}" type="datetime1">
              <a:rPr lang="en-US" smtClean="0"/>
              <a:t>10/26/2024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bg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8918541-D126-4141-A478-394A230B6865}" type="datetime1">
              <a:rPr lang="en-US" smtClean="0"/>
              <a:t>10/26/2024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11271504" y="3297935"/>
            <a:ext cx="373379" cy="2485644"/>
          </a:xfrm>
          <a:prstGeom prst="rect">
            <a:avLst/>
          </a:prstGeom>
        </p:spPr>
      </p:pic>
      <p:sp>
        <p:nvSpPr>
          <p:cNvPr id="17" name="bg object 17"/>
          <p:cNvSpPr/>
          <p:nvPr/>
        </p:nvSpPr>
        <p:spPr>
          <a:xfrm>
            <a:off x="11340084" y="3366515"/>
            <a:ext cx="286385" cy="263525"/>
          </a:xfrm>
          <a:custGeom>
            <a:avLst/>
            <a:gdLst/>
            <a:ahLst/>
            <a:cxnLst/>
            <a:rect l="l" t="t" r="r" b="b"/>
            <a:pathLst>
              <a:path w="286384" h="263525">
                <a:moveTo>
                  <a:pt x="143001" y="0"/>
                </a:moveTo>
                <a:lnTo>
                  <a:pt x="97790" y="6731"/>
                </a:lnTo>
                <a:lnTo>
                  <a:pt x="58547" y="25400"/>
                </a:lnTo>
                <a:lnTo>
                  <a:pt x="27559" y="53848"/>
                </a:lnTo>
                <a:lnTo>
                  <a:pt x="7239" y="90043"/>
                </a:lnTo>
                <a:lnTo>
                  <a:pt x="0" y="131572"/>
                </a:lnTo>
                <a:lnTo>
                  <a:pt x="7239" y="173100"/>
                </a:lnTo>
                <a:lnTo>
                  <a:pt x="27559" y="209296"/>
                </a:lnTo>
                <a:lnTo>
                  <a:pt x="58547" y="237744"/>
                </a:lnTo>
                <a:lnTo>
                  <a:pt x="97790" y="256413"/>
                </a:lnTo>
                <a:lnTo>
                  <a:pt x="143001" y="263144"/>
                </a:lnTo>
                <a:lnTo>
                  <a:pt x="188214" y="256413"/>
                </a:lnTo>
                <a:lnTo>
                  <a:pt x="227457" y="237744"/>
                </a:lnTo>
                <a:lnTo>
                  <a:pt x="258445" y="209296"/>
                </a:lnTo>
                <a:lnTo>
                  <a:pt x="278765" y="173100"/>
                </a:lnTo>
                <a:lnTo>
                  <a:pt x="286004" y="131572"/>
                </a:lnTo>
                <a:lnTo>
                  <a:pt x="278765" y="90043"/>
                </a:lnTo>
                <a:lnTo>
                  <a:pt x="258445" y="53848"/>
                </a:lnTo>
                <a:lnTo>
                  <a:pt x="227457" y="25400"/>
                </a:lnTo>
                <a:lnTo>
                  <a:pt x="188214" y="6731"/>
                </a:lnTo>
                <a:lnTo>
                  <a:pt x="143001" y="0"/>
                </a:lnTo>
                <a:close/>
              </a:path>
            </a:pathLst>
          </a:custGeom>
          <a:solidFill>
            <a:srgbClr val="FF0000"/>
          </a:solidFill>
        </p:spPr>
        <p:txBody>
          <a:bodyPr wrap="square" lIns="0" tIns="0" rIns="0" bIns="0" rtlCol="0"/>
          <a:lstStyle/>
          <a:p>
            <a:endParaRPr/>
          </a:p>
        </p:txBody>
      </p:sp>
      <p:sp>
        <p:nvSpPr>
          <p:cNvPr id="18" name="bg object 18"/>
          <p:cNvSpPr/>
          <p:nvPr/>
        </p:nvSpPr>
        <p:spPr>
          <a:xfrm>
            <a:off x="11340084" y="3366515"/>
            <a:ext cx="286385" cy="263525"/>
          </a:xfrm>
          <a:custGeom>
            <a:avLst/>
            <a:gdLst/>
            <a:ahLst/>
            <a:cxnLst/>
            <a:rect l="l" t="t" r="r" b="b"/>
            <a:pathLst>
              <a:path w="286384" h="263525">
                <a:moveTo>
                  <a:pt x="143001" y="0"/>
                </a:moveTo>
                <a:lnTo>
                  <a:pt x="188214" y="6731"/>
                </a:lnTo>
                <a:lnTo>
                  <a:pt x="227457" y="25400"/>
                </a:lnTo>
                <a:lnTo>
                  <a:pt x="258445" y="53848"/>
                </a:lnTo>
                <a:lnTo>
                  <a:pt x="278765" y="90043"/>
                </a:lnTo>
                <a:lnTo>
                  <a:pt x="286004" y="131572"/>
                </a:lnTo>
                <a:lnTo>
                  <a:pt x="278765" y="173100"/>
                </a:lnTo>
                <a:lnTo>
                  <a:pt x="258445" y="209296"/>
                </a:lnTo>
                <a:lnTo>
                  <a:pt x="227457" y="237744"/>
                </a:lnTo>
                <a:lnTo>
                  <a:pt x="188214" y="256413"/>
                </a:lnTo>
                <a:lnTo>
                  <a:pt x="143001" y="263144"/>
                </a:lnTo>
                <a:lnTo>
                  <a:pt x="97790" y="256413"/>
                </a:lnTo>
                <a:lnTo>
                  <a:pt x="58547" y="237744"/>
                </a:lnTo>
                <a:lnTo>
                  <a:pt x="27559" y="209296"/>
                </a:lnTo>
                <a:lnTo>
                  <a:pt x="7239" y="173100"/>
                </a:lnTo>
                <a:lnTo>
                  <a:pt x="0" y="131572"/>
                </a:lnTo>
                <a:lnTo>
                  <a:pt x="7239" y="90043"/>
                </a:lnTo>
                <a:lnTo>
                  <a:pt x="27559" y="53848"/>
                </a:lnTo>
                <a:lnTo>
                  <a:pt x="58547" y="25400"/>
                </a:lnTo>
                <a:lnTo>
                  <a:pt x="97790" y="6731"/>
                </a:lnTo>
                <a:lnTo>
                  <a:pt x="143001" y="0"/>
                </a:lnTo>
                <a:close/>
              </a:path>
            </a:pathLst>
          </a:custGeom>
          <a:ln w="12700">
            <a:solidFill>
              <a:srgbClr val="FF0000"/>
            </a:solidFill>
          </a:ln>
        </p:spPr>
        <p:txBody>
          <a:bodyPr wrap="square" lIns="0" tIns="0" rIns="0" bIns="0" rtlCol="0"/>
          <a:lstStyle/>
          <a:p>
            <a:endParaRPr/>
          </a:p>
        </p:txBody>
      </p:sp>
      <p:sp>
        <p:nvSpPr>
          <p:cNvPr id="19" name="bg object 19"/>
          <p:cNvSpPr/>
          <p:nvPr/>
        </p:nvSpPr>
        <p:spPr>
          <a:xfrm>
            <a:off x="11340084" y="3630167"/>
            <a:ext cx="286385" cy="262255"/>
          </a:xfrm>
          <a:custGeom>
            <a:avLst/>
            <a:gdLst/>
            <a:ahLst/>
            <a:cxnLst/>
            <a:rect l="l" t="t" r="r" b="b"/>
            <a:pathLst>
              <a:path w="286384" h="262254">
                <a:moveTo>
                  <a:pt x="143001" y="0"/>
                </a:moveTo>
                <a:lnTo>
                  <a:pt x="97790" y="6730"/>
                </a:lnTo>
                <a:lnTo>
                  <a:pt x="58547" y="25272"/>
                </a:lnTo>
                <a:lnTo>
                  <a:pt x="27559" y="53593"/>
                </a:lnTo>
                <a:lnTo>
                  <a:pt x="7239" y="89534"/>
                </a:lnTo>
                <a:lnTo>
                  <a:pt x="0" y="130936"/>
                </a:lnTo>
                <a:lnTo>
                  <a:pt x="7239" y="172465"/>
                </a:lnTo>
                <a:lnTo>
                  <a:pt x="27559" y="208406"/>
                </a:lnTo>
                <a:lnTo>
                  <a:pt x="58547" y="236727"/>
                </a:lnTo>
                <a:lnTo>
                  <a:pt x="97790" y="255269"/>
                </a:lnTo>
                <a:lnTo>
                  <a:pt x="143001" y="262000"/>
                </a:lnTo>
                <a:lnTo>
                  <a:pt x="188214" y="255269"/>
                </a:lnTo>
                <a:lnTo>
                  <a:pt x="227457" y="236727"/>
                </a:lnTo>
                <a:lnTo>
                  <a:pt x="258445" y="208406"/>
                </a:lnTo>
                <a:lnTo>
                  <a:pt x="278765" y="172465"/>
                </a:lnTo>
                <a:lnTo>
                  <a:pt x="286004" y="130936"/>
                </a:lnTo>
                <a:lnTo>
                  <a:pt x="278765" y="89534"/>
                </a:lnTo>
                <a:lnTo>
                  <a:pt x="258445" y="53593"/>
                </a:lnTo>
                <a:lnTo>
                  <a:pt x="227457" y="25272"/>
                </a:lnTo>
                <a:lnTo>
                  <a:pt x="188214" y="6730"/>
                </a:lnTo>
                <a:lnTo>
                  <a:pt x="143001" y="0"/>
                </a:lnTo>
                <a:close/>
              </a:path>
            </a:pathLst>
          </a:custGeom>
          <a:solidFill>
            <a:srgbClr val="3333FF"/>
          </a:solidFill>
        </p:spPr>
        <p:txBody>
          <a:bodyPr wrap="square" lIns="0" tIns="0" rIns="0" bIns="0" rtlCol="0"/>
          <a:lstStyle/>
          <a:p>
            <a:endParaRPr/>
          </a:p>
        </p:txBody>
      </p:sp>
      <p:sp>
        <p:nvSpPr>
          <p:cNvPr id="20" name="bg object 20"/>
          <p:cNvSpPr/>
          <p:nvPr/>
        </p:nvSpPr>
        <p:spPr>
          <a:xfrm>
            <a:off x="11340084" y="3630167"/>
            <a:ext cx="286385" cy="262255"/>
          </a:xfrm>
          <a:custGeom>
            <a:avLst/>
            <a:gdLst/>
            <a:ahLst/>
            <a:cxnLst/>
            <a:rect l="l" t="t" r="r" b="b"/>
            <a:pathLst>
              <a:path w="286384" h="262254">
                <a:moveTo>
                  <a:pt x="143001" y="0"/>
                </a:moveTo>
                <a:lnTo>
                  <a:pt x="188214" y="6730"/>
                </a:lnTo>
                <a:lnTo>
                  <a:pt x="227457" y="25272"/>
                </a:lnTo>
                <a:lnTo>
                  <a:pt x="258445" y="53593"/>
                </a:lnTo>
                <a:lnTo>
                  <a:pt x="278765" y="89534"/>
                </a:lnTo>
                <a:lnTo>
                  <a:pt x="286004" y="130936"/>
                </a:lnTo>
                <a:lnTo>
                  <a:pt x="278765" y="172465"/>
                </a:lnTo>
                <a:lnTo>
                  <a:pt x="258445" y="208406"/>
                </a:lnTo>
                <a:lnTo>
                  <a:pt x="227457" y="236727"/>
                </a:lnTo>
                <a:lnTo>
                  <a:pt x="188214" y="255269"/>
                </a:lnTo>
                <a:lnTo>
                  <a:pt x="143001" y="262000"/>
                </a:lnTo>
                <a:lnTo>
                  <a:pt x="97790" y="255269"/>
                </a:lnTo>
                <a:lnTo>
                  <a:pt x="58547" y="236727"/>
                </a:lnTo>
                <a:lnTo>
                  <a:pt x="27559" y="208406"/>
                </a:lnTo>
                <a:lnTo>
                  <a:pt x="7239" y="172465"/>
                </a:lnTo>
                <a:lnTo>
                  <a:pt x="0" y="130936"/>
                </a:lnTo>
                <a:lnTo>
                  <a:pt x="7239" y="89534"/>
                </a:lnTo>
                <a:lnTo>
                  <a:pt x="27559" y="53593"/>
                </a:lnTo>
                <a:lnTo>
                  <a:pt x="58547" y="25272"/>
                </a:lnTo>
                <a:lnTo>
                  <a:pt x="97790" y="6730"/>
                </a:lnTo>
                <a:lnTo>
                  <a:pt x="143001" y="0"/>
                </a:lnTo>
                <a:close/>
              </a:path>
            </a:pathLst>
          </a:custGeom>
          <a:ln w="12700">
            <a:solidFill>
              <a:srgbClr val="3333FF"/>
            </a:solidFill>
          </a:ln>
        </p:spPr>
        <p:txBody>
          <a:bodyPr wrap="square" lIns="0" tIns="0" rIns="0" bIns="0" rtlCol="0"/>
          <a:lstStyle/>
          <a:p>
            <a:endParaRPr/>
          </a:p>
        </p:txBody>
      </p:sp>
      <p:sp>
        <p:nvSpPr>
          <p:cNvPr id="21" name="bg object 21"/>
          <p:cNvSpPr/>
          <p:nvPr/>
        </p:nvSpPr>
        <p:spPr>
          <a:xfrm>
            <a:off x="11340084" y="3904487"/>
            <a:ext cx="286385" cy="263525"/>
          </a:xfrm>
          <a:custGeom>
            <a:avLst/>
            <a:gdLst/>
            <a:ahLst/>
            <a:cxnLst/>
            <a:rect l="l" t="t" r="r" b="b"/>
            <a:pathLst>
              <a:path w="286384" h="263525">
                <a:moveTo>
                  <a:pt x="143001" y="0"/>
                </a:moveTo>
                <a:lnTo>
                  <a:pt x="97790" y="6731"/>
                </a:lnTo>
                <a:lnTo>
                  <a:pt x="58547" y="25400"/>
                </a:lnTo>
                <a:lnTo>
                  <a:pt x="27559" y="53848"/>
                </a:lnTo>
                <a:lnTo>
                  <a:pt x="7239" y="90043"/>
                </a:lnTo>
                <a:lnTo>
                  <a:pt x="0" y="131572"/>
                </a:lnTo>
                <a:lnTo>
                  <a:pt x="7239" y="173100"/>
                </a:lnTo>
                <a:lnTo>
                  <a:pt x="27559" y="209295"/>
                </a:lnTo>
                <a:lnTo>
                  <a:pt x="58547" y="237744"/>
                </a:lnTo>
                <a:lnTo>
                  <a:pt x="97790" y="256412"/>
                </a:lnTo>
                <a:lnTo>
                  <a:pt x="143001" y="263144"/>
                </a:lnTo>
                <a:lnTo>
                  <a:pt x="188214" y="256412"/>
                </a:lnTo>
                <a:lnTo>
                  <a:pt x="227457" y="237744"/>
                </a:lnTo>
                <a:lnTo>
                  <a:pt x="258445" y="209295"/>
                </a:lnTo>
                <a:lnTo>
                  <a:pt x="278765" y="173100"/>
                </a:lnTo>
                <a:lnTo>
                  <a:pt x="286004" y="131572"/>
                </a:lnTo>
                <a:lnTo>
                  <a:pt x="278765" y="90043"/>
                </a:lnTo>
                <a:lnTo>
                  <a:pt x="258445" y="53848"/>
                </a:lnTo>
                <a:lnTo>
                  <a:pt x="227457" y="25400"/>
                </a:lnTo>
                <a:lnTo>
                  <a:pt x="188214" y="6731"/>
                </a:lnTo>
                <a:lnTo>
                  <a:pt x="143001" y="0"/>
                </a:lnTo>
                <a:close/>
              </a:path>
            </a:pathLst>
          </a:custGeom>
          <a:solidFill>
            <a:srgbClr val="FFFF00"/>
          </a:solidFill>
        </p:spPr>
        <p:txBody>
          <a:bodyPr wrap="square" lIns="0" tIns="0" rIns="0" bIns="0" rtlCol="0"/>
          <a:lstStyle/>
          <a:p>
            <a:endParaRPr/>
          </a:p>
        </p:txBody>
      </p:sp>
      <p:sp>
        <p:nvSpPr>
          <p:cNvPr id="22" name="bg object 22"/>
          <p:cNvSpPr/>
          <p:nvPr/>
        </p:nvSpPr>
        <p:spPr>
          <a:xfrm>
            <a:off x="11340084" y="3904487"/>
            <a:ext cx="286385" cy="263525"/>
          </a:xfrm>
          <a:custGeom>
            <a:avLst/>
            <a:gdLst/>
            <a:ahLst/>
            <a:cxnLst/>
            <a:rect l="l" t="t" r="r" b="b"/>
            <a:pathLst>
              <a:path w="286384" h="263525">
                <a:moveTo>
                  <a:pt x="143001" y="0"/>
                </a:moveTo>
                <a:lnTo>
                  <a:pt x="188214" y="6731"/>
                </a:lnTo>
                <a:lnTo>
                  <a:pt x="227457" y="25400"/>
                </a:lnTo>
                <a:lnTo>
                  <a:pt x="258445" y="53848"/>
                </a:lnTo>
                <a:lnTo>
                  <a:pt x="278765" y="90043"/>
                </a:lnTo>
                <a:lnTo>
                  <a:pt x="286004" y="131572"/>
                </a:lnTo>
                <a:lnTo>
                  <a:pt x="278765" y="173100"/>
                </a:lnTo>
                <a:lnTo>
                  <a:pt x="258445" y="209295"/>
                </a:lnTo>
                <a:lnTo>
                  <a:pt x="227457" y="237744"/>
                </a:lnTo>
                <a:lnTo>
                  <a:pt x="188214" y="256412"/>
                </a:lnTo>
                <a:lnTo>
                  <a:pt x="143001" y="263144"/>
                </a:lnTo>
                <a:lnTo>
                  <a:pt x="97790" y="256412"/>
                </a:lnTo>
                <a:lnTo>
                  <a:pt x="58547" y="237744"/>
                </a:lnTo>
                <a:lnTo>
                  <a:pt x="27559" y="209295"/>
                </a:lnTo>
                <a:lnTo>
                  <a:pt x="7239" y="173100"/>
                </a:lnTo>
                <a:lnTo>
                  <a:pt x="0" y="131572"/>
                </a:lnTo>
                <a:lnTo>
                  <a:pt x="7239" y="90043"/>
                </a:lnTo>
                <a:lnTo>
                  <a:pt x="27559" y="53848"/>
                </a:lnTo>
                <a:lnTo>
                  <a:pt x="58547" y="25400"/>
                </a:lnTo>
                <a:lnTo>
                  <a:pt x="97790" y="6731"/>
                </a:lnTo>
                <a:lnTo>
                  <a:pt x="143001" y="0"/>
                </a:lnTo>
                <a:close/>
              </a:path>
            </a:pathLst>
          </a:custGeom>
          <a:ln w="12700">
            <a:solidFill>
              <a:srgbClr val="FFFF00"/>
            </a:solidFill>
          </a:ln>
        </p:spPr>
        <p:txBody>
          <a:bodyPr wrap="square" lIns="0" tIns="0" rIns="0" bIns="0" rtlCol="0"/>
          <a:lstStyle/>
          <a:p>
            <a:endParaRPr/>
          </a:p>
        </p:txBody>
      </p:sp>
      <p:sp>
        <p:nvSpPr>
          <p:cNvPr id="23" name="bg object 23"/>
          <p:cNvSpPr/>
          <p:nvPr/>
        </p:nvSpPr>
        <p:spPr>
          <a:xfrm>
            <a:off x="11340084" y="4177283"/>
            <a:ext cx="286385" cy="262255"/>
          </a:xfrm>
          <a:custGeom>
            <a:avLst/>
            <a:gdLst/>
            <a:ahLst/>
            <a:cxnLst/>
            <a:rect l="l" t="t" r="r" b="b"/>
            <a:pathLst>
              <a:path w="286384" h="262254">
                <a:moveTo>
                  <a:pt x="143001" y="0"/>
                </a:moveTo>
                <a:lnTo>
                  <a:pt x="97790" y="6731"/>
                </a:lnTo>
                <a:lnTo>
                  <a:pt x="58547" y="25273"/>
                </a:lnTo>
                <a:lnTo>
                  <a:pt x="27559" y="53594"/>
                </a:lnTo>
                <a:lnTo>
                  <a:pt x="7239" y="89535"/>
                </a:lnTo>
                <a:lnTo>
                  <a:pt x="0" y="131064"/>
                </a:lnTo>
                <a:lnTo>
                  <a:pt x="7239" y="172466"/>
                </a:lnTo>
                <a:lnTo>
                  <a:pt x="27559" y="208407"/>
                </a:lnTo>
                <a:lnTo>
                  <a:pt x="58547" y="236728"/>
                </a:lnTo>
                <a:lnTo>
                  <a:pt x="97790" y="255270"/>
                </a:lnTo>
                <a:lnTo>
                  <a:pt x="143001" y="262001"/>
                </a:lnTo>
                <a:lnTo>
                  <a:pt x="188214" y="255270"/>
                </a:lnTo>
                <a:lnTo>
                  <a:pt x="227457" y="236728"/>
                </a:lnTo>
                <a:lnTo>
                  <a:pt x="258445" y="208407"/>
                </a:lnTo>
                <a:lnTo>
                  <a:pt x="278765" y="172466"/>
                </a:lnTo>
                <a:lnTo>
                  <a:pt x="286004" y="131064"/>
                </a:lnTo>
                <a:lnTo>
                  <a:pt x="278765" y="89535"/>
                </a:lnTo>
                <a:lnTo>
                  <a:pt x="258445" y="53594"/>
                </a:lnTo>
                <a:lnTo>
                  <a:pt x="227457" y="25273"/>
                </a:lnTo>
                <a:lnTo>
                  <a:pt x="188214" y="6731"/>
                </a:lnTo>
                <a:lnTo>
                  <a:pt x="143001" y="0"/>
                </a:lnTo>
                <a:close/>
              </a:path>
            </a:pathLst>
          </a:custGeom>
          <a:solidFill>
            <a:srgbClr val="00AE50"/>
          </a:solidFill>
        </p:spPr>
        <p:txBody>
          <a:bodyPr wrap="square" lIns="0" tIns="0" rIns="0" bIns="0" rtlCol="0"/>
          <a:lstStyle/>
          <a:p>
            <a:endParaRPr/>
          </a:p>
        </p:txBody>
      </p:sp>
      <p:sp>
        <p:nvSpPr>
          <p:cNvPr id="24" name="bg object 24"/>
          <p:cNvSpPr/>
          <p:nvPr/>
        </p:nvSpPr>
        <p:spPr>
          <a:xfrm>
            <a:off x="11340084" y="4177283"/>
            <a:ext cx="286385" cy="262255"/>
          </a:xfrm>
          <a:custGeom>
            <a:avLst/>
            <a:gdLst/>
            <a:ahLst/>
            <a:cxnLst/>
            <a:rect l="l" t="t" r="r" b="b"/>
            <a:pathLst>
              <a:path w="286384" h="262254">
                <a:moveTo>
                  <a:pt x="143001" y="0"/>
                </a:moveTo>
                <a:lnTo>
                  <a:pt x="188214" y="6731"/>
                </a:lnTo>
                <a:lnTo>
                  <a:pt x="227457" y="25273"/>
                </a:lnTo>
                <a:lnTo>
                  <a:pt x="258445" y="53594"/>
                </a:lnTo>
                <a:lnTo>
                  <a:pt x="278765" y="89535"/>
                </a:lnTo>
                <a:lnTo>
                  <a:pt x="286004" y="131064"/>
                </a:lnTo>
                <a:lnTo>
                  <a:pt x="278765" y="172466"/>
                </a:lnTo>
                <a:lnTo>
                  <a:pt x="258445" y="208407"/>
                </a:lnTo>
                <a:lnTo>
                  <a:pt x="227457" y="236728"/>
                </a:lnTo>
                <a:lnTo>
                  <a:pt x="188214" y="255270"/>
                </a:lnTo>
                <a:lnTo>
                  <a:pt x="143001" y="262001"/>
                </a:lnTo>
                <a:lnTo>
                  <a:pt x="97790" y="255270"/>
                </a:lnTo>
                <a:lnTo>
                  <a:pt x="58547" y="236728"/>
                </a:lnTo>
                <a:lnTo>
                  <a:pt x="27559" y="208407"/>
                </a:lnTo>
                <a:lnTo>
                  <a:pt x="7239" y="172466"/>
                </a:lnTo>
                <a:lnTo>
                  <a:pt x="0" y="131064"/>
                </a:lnTo>
                <a:lnTo>
                  <a:pt x="7239" y="89535"/>
                </a:lnTo>
                <a:lnTo>
                  <a:pt x="27559" y="53594"/>
                </a:lnTo>
                <a:lnTo>
                  <a:pt x="58547" y="25273"/>
                </a:lnTo>
                <a:lnTo>
                  <a:pt x="97790" y="6731"/>
                </a:lnTo>
                <a:lnTo>
                  <a:pt x="143001" y="0"/>
                </a:lnTo>
                <a:close/>
              </a:path>
            </a:pathLst>
          </a:custGeom>
          <a:ln w="12700">
            <a:solidFill>
              <a:srgbClr val="00AE50"/>
            </a:solidFill>
          </a:ln>
        </p:spPr>
        <p:txBody>
          <a:bodyPr wrap="square" lIns="0" tIns="0" rIns="0" bIns="0" rtlCol="0"/>
          <a:lstStyle/>
          <a:p>
            <a:endParaRPr/>
          </a:p>
        </p:txBody>
      </p:sp>
      <p:sp>
        <p:nvSpPr>
          <p:cNvPr id="25" name="bg object 25"/>
          <p:cNvSpPr/>
          <p:nvPr/>
        </p:nvSpPr>
        <p:spPr>
          <a:xfrm>
            <a:off x="11340084" y="4439411"/>
            <a:ext cx="286385" cy="263525"/>
          </a:xfrm>
          <a:custGeom>
            <a:avLst/>
            <a:gdLst/>
            <a:ahLst/>
            <a:cxnLst/>
            <a:rect l="l" t="t" r="r" b="b"/>
            <a:pathLst>
              <a:path w="286384" h="263525">
                <a:moveTo>
                  <a:pt x="143001" y="0"/>
                </a:moveTo>
                <a:lnTo>
                  <a:pt x="97790" y="6731"/>
                </a:lnTo>
                <a:lnTo>
                  <a:pt x="58547" y="25400"/>
                </a:lnTo>
                <a:lnTo>
                  <a:pt x="27559" y="53848"/>
                </a:lnTo>
                <a:lnTo>
                  <a:pt x="7239" y="90043"/>
                </a:lnTo>
                <a:lnTo>
                  <a:pt x="0" y="131571"/>
                </a:lnTo>
                <a:lnTo>
                  <a:pt x="7239" y="173100"/>
                </a:lnTo>
                <a:lnTo>
                  <a:pt x="27559" y="209295"/>
                </a:lnTo>
                <a:lnTo>
                  <a:pt x="58547" y="237744"/>
                </a:lnTo>
                <a:lnTo>
                  <a:pt x="97790" y="256412"/>
                </a:lnTo>
                <a:lnTo>
                  <a:pt x="143001" y="263144"/>
                </a:lnTo>
                <a:lnTo>
                  <a:pt x="188214" y="256412"/>
                </a:lnTo>
                <a:lnTo>
                  <a:pt x="227457" y="237744"/>
                </a:lnTo>
                <a:lnTo>
                  <a:pt x="258445" y="209295"/>
                </a:lnTo>
                <a:lnTo>
                  <a:pt x="278765" y="173100"/>
                </a:lnTo>
                <a:lnTo>
                  <a:pt x="286004" y="131571"/>
                </a:lnTo>
                <a:lnTo>
                  <a:pt x="278765" y="90043"/>
                </a:lnTo>
                <a:lnTo>
                  <a:pt x="258445" y="53848"/>
                </a:lnTo>
                <a:lnTo>
                  <a:pt x="227457" y="25400"/>
                </a:lnTo>
                <a:lnTo>
                  <a:pt x="188214" y="6731"/>
                </a:lnTo>
                <a:lnTo>
                  <a:pt x="143001" y="0"/>
                </a:lnTo>
                <a:close/>
              </a:path>
            </a:pathLst>
          </a:custGeom>
          <a:solidFill>
            <a:srgbClr val="BDBDBD"/>
          </a:solidFill>
        </p:spPr>
        <p:txBody>
          <a:bodyPr wrap="square" lIns="0" tIns="0" rIns="0" bIns="0" rtlCol="0"/>
          <a:lstStyle/>
          <a:p>
            <a:endParaRPr/>
          </a:p>
        </p:txBody>
      </p:sp>
      <p:sp>
        <p:nvSpPr>
          <p:cNvPr id="26" name="bg object 26"/>
          <p:cNvSpPr/>
          <p:nvPr/>
        </p:nvSpPr>
        <p:spPr>
          <a:xfrm>
            <a:off x="11340084" y="4439411"/>
            <a:ext cx="286385" cy="263525"/>
          </a:xfrm>
          <a:custGeom>
            <a:avLst/>
            <a:gdLst/>
            <a:ahLst/>
            <a:cxnLst/>
            <a:rect l="l" t="t" r="r" b="b"/>
            <a:pathLst>
              <a:path w="286384" h="263525">
                <a:moveTo>
                  <a:pt x="143001" y="0"/>
                </a:moveTo>
                <a:lnTo>
                  <a:pt x="188214" y="6731"/>
                </a:lnTo>
                <a:lnTo>
                  <a:pt x="227457" y="25400"/>
                </a:lnTo>
                <a:lnTo>
                  <a:pt x="258445" y="53848"/>
                </a:lnTo>
                <a:lnTo>
                  <a:pt x="278765" y="90043"/>
                </a:lnTo>
                <a:lnTo>
                  <a:pt x="286004" y="131571"/>
                </a:lnTo>
                <a:lnTo>
                  <a:pt x="278765" y="173100"/>
                </a:lnTo>
                <a:lnTo>
                  <a:pt x="258445" y="209295"/>
                </a:lnTo>
                <a:lnTo>
                  <a:pt x="227457" y="237744"/>
                </a:lnTo>
                <a:lnTo>
                  <a:pt x="188214" y="256412"/>
                </a:lnTo>
                <a:lnTo>
                  <a:pt x="143001" y="263144"/>
                </a:lnTo>
                <a:lnTo>
                  <a:pt x="97790" y="256412"/>
                </a:lnTo>
                <a:lnTo>
                  <a:pt x="58547" y="237744"/>
                </a:lnTo>
                <a:lnTo>
                  <a:pt x="27559" y="209295"/>
                </a:lnTo>
                <a:lnTo>
                  <a:pt x="7239" y="173100"/>
                </a:lnTo>
                <a:lnTo>
                  <a:pt x="0" y="131571"/>
                </a:lnTo>
                <a:lnTo>
                  <a:pt x="7239" y="90043"/>
                </a:lnTo>
                <a:lnTo>
                  <a:pt x="27559" y="53848"/>
                </a:lnTo>
                <a:lnTo>
                  <a:pt x="58547" y="25400"/>
                </a:lnTo>
                <a:lnTo>
                  <a:pt x="97790" y="6731"/>
                </a:lnTo>
                <a:lnTo>
                  <a:pt x="143001" y="0"/>
                </a:lnTo>
                <a:close/>
              </a:path>
            </a:pathLst>
          </a:custGeom>
          <a:ln w="12700">
            <a:solidFill>
              <a:srgbClr val="BDBDBD"/>
            </a:solidFill>
          </a:ln>
        </p:spPr>
        <p:txBody>
          <a:bodyPr wrap="square" lIns="0" tIns="0" rIns="0" bIns="0" rtlCol="0"/>
          <a:lstStyle/>
          <a:p>
            <a:endParaRPr/>
          </a:p>
        </p:txBody>
      </p:sp>
      <p:sp>
        <p:nvSpPr>
          <p:cNvPr id="27" name="bg object 27"/>
          <p:cNvSpPr/>
          <p:nvPr/>
        </p:nvSpPr>
        <p:spPr>
          <a:xfrm>
            <a:off x="11340084" y="4703063"/>
            <a:ext cx="286385" cy="263525"/>
          </a:xfrm>
          <a:custGeom>
            <a:avLst/>
            <a:gdLst/>
            <a:ahLst/>
            <a:cxnLst/>
            <a:rect l="l" t="t" r="r" b="b"/>
            <a:pathLst>
              <a:path w="286384" h="263525">
                <a:moveTo>
                  <a:pt x="143001" y="0"/>
                </a:moveTo>
                <a:lnTo>
                  <a:pt x="97790" y="6731"/>
                </a:lnTo>
                <a:lnTo>
                  <a:pt x="58547" y="25400"/>
                </a:lnTo>
                <a:lnTo>
                  <a:pt x="27559" y="53848"/>
                </a:lnTo>
                <a:lnTo>
                  <a:pt x="7239" y="90043"/>
                </a:lnTo>
                <a:lnTo>
                  <a:pt x="0" y="131572"/>
                </a:lnTo>
                <a:lnTo>
                  <a:pt x="7239" y="173100"/>
                </a:lnTo>
                <a:lnTo>
                  <a:pt x="27559" y="209296"/>
                </a:lnTo>
                <a:lnTo>
                  <a:pt x="58547" y="237744"/>
                </a:lnTo>
                <a:lnTo>
                  <a:pt x="97790" y="256412"/>
                </a:lnTo>
                <a:lnTo>
                  <a:pt x="143001" y="263144"/>
                </a:lnTo>
                <a:lnTo>
                  <a:pt x="188214" y="256412"/>
                </a:lnTo>
                <a:lnTo>
                  <a:pt x="227457" y="237744"/>
                </a:lnTo>
                <a:lnTo>
                  <a:pt x="258445" y="209296"/>
                </a:lnTo>
                <a:lnTo>
                  <a:pt x="278765" y="173100"/>
                </a:lnTo>
                <a:lnTo>
                  <a:pt x="286004" y="131572"/>
                </a:lnTo>
                <a:lnTo>
                  <a:pt x="278765" y="90043"/>
                </a:lnTo>
                <a:lnTo>
                  <a:pt x="258445" y="53848"/>
                </a:lnTo>
                <a:lnTo>
                  <a:pt x="227457" y="25400"/>
                </a:lnTo>
                <a:lnTo>
                  <a:pt x="188214" y="6731"/>
                </a:lnTo>
                <a:lnTo>
                  <a:pt x="143001" y="0"/>
                </a:lnTo>
                <a:close/>
              </a:path>
            </a:pathLst>
          </a:custGeom>
          <a:solidFill>
            <a:srgbClr val="FFFFFF"/>
          </a:solidFill>
        </p:spPr>
        <p:txBody>
          <a:bodyPr wrap="square" lIns="0" tIns="0" rIns="0" bIns="0" rtlCol="0"/>
          <a:lstStyle/>
          <a:p>
            <a:endParaRPr/>
          </a:p>
        </p:txBody>
      </p:sp>
      <p:sp>
        <p:nvSpPr>
          <p:cNvPr id="28" name="bg object 28"/>
          <p:cNvSpPr/>
          <p:nvPr/>
        </p:nvSpPr>
        <p:spPr>
          <a:xfrm>
            <a:off x="11340084" y="4703063"/>
            <a:ext cx="286385" cy="263525"/>
          </a:xfrm>
          <a:custGeom>
            <a:avLst/>
            <a:gdLst/>
            <a:ahLst/>
            <a:cxnLst/>
            <a:rect l="l" t="t" r="r" b="b"/>
            <a:pathLst>
              <a:path w="286384" h="263525">
                <a:moveTo>
                  <a:pt x="143001" y="0"/>
                </a:moveTo>
                <a:lnTo>
                  <a:pt x="188214" y="6731"/>
                </a:lnTo>
                <a:lnTo>
                  <a:pt x="227457" y="25400"/>
                </a:lnTo>
                <a:lnTo>
                  <a:pt x="258445" y="53848"/>
                </a:lnTo>
                <a:lnTo>
                  <a:pt x="278765" y="90043"/>
                </a:lnTo>
                <a:lnTo>
                  <a:pt x="286004" y="131572"/>
                </a:lnTo>
                <a:lnTo>
                  <a:pt x="278765" y="173100"/>
                </a:lnTo>
                <a:lnTo>
                  <a:pt x="258445" y="209296"/>
                </a:lnTo>
                <a:lnTo>
                  <a:pt x="227457" y="237744"/>
                </a:lnTo>
                <a:lnTo>
                  <a:pt x="188214" y="256412"/>
                </a:lnTo>
                <a:lnTo>
                  <a:pt x="143001" y="263144"/>
                </a:lnTo>
                <a:lnTo>
                  <a:pt x="97790" y="256412"/>
                </a:lnTo>
                <a:lnTo>
                  <a:pt x="58547" y="237744"/>
                </a:lnTo>
                <a:lnTo>
                  <a:pt x="27559" y="209296"/>
                </a:lnTo>
                <a:lnTo>
                  <a:pt x="7239" y="173100"/>
                </a:lnTo>
                <a:lnTo>
                  <a:pt x="0" y="131572"/>
                </a:lnTo>
                <a:lnTo>
                  <a:pt x="7239" y="90043"/>
                </a:lnTo>
                <a:lnTo>
                  <a:pt x="27559" y="53848"/>
                </a:lnTo>
                <a:lnTo>
                  <a:pt x="58547" y="25400"/>
                </a:lnTo>
                <a:lnTo>
                  <a:pt x="97790" y="6731"/>
                </a:lnTo>
                <a:lnTo>
                  <a:pt x="143001" y="0"/>
                </a:lnTo>
                <a:close/>
              </a:path>
            </a:pathLst>
          </a:custGeom>
          <a:ln w="12700">
            <a:solidFill>
              <a:srgbClr val="D9D9D9"/>
            </a:solidFill>
          </a:ln>
        </p:spPr>
        <p:txBody>
          <a:bodyPr wrap="square" lIns="0" tIns="0" rIns="0" bIns="0" rtlCol="0"/>
          <a:lstStyle/>
          <a:p>
            <a:endParaRPr/>
          </a:p>
        </p:txBody>
      </p:sp>
      <p:sp>
        <p:nvSpPr>
          <p:cNvPr id="29" name="bg object 29"/>
          <p:cNvSpPr/>
          <p:nvPr/>
        </p:nvSpPr>
        <p:spPr>
          <a:xfrm>
            <a:off x="11340084" y="4968239"/>
            <a:ext cx="286385" cy="263525"/>
          </a:xfrm>
          <a:custGeom>
            <a:avLst/>
            <a:gdLst/>
            <a:ahLst/>
            <a:cxnLst/>
            <a:rect l="l" t="t" r="r" b="b"/>
            <a:pathLst>
              <a:path w="286384" h="263525">
                <a:moveTo>
                  <a:pt x="143001" y="0"/>
                </a:moveTo>
                <a:lnTo>
                  <a:pt x="97790" y="6731"/>
                </a:lnTo>
                <a:lnTo>
                  <a:pt x="58547" y="25400"/>
                </a:lnTo>
                <a:lnTo>
                  <a:pt x="27559" y="53848"/>
                </a:lnTo>
                <a:lnTo>
                  <a:pt x="7239" y="90043"/>
                </a:lnTo>
                <a:lnTo>
                  <a:pt x="0" y="131572"/>
                </a:lnTo>
                <a:lnTo>
                  <a:pt x="7239" y="173101"/>
                </a:lnTo>
                <a:lnTo>
                  <a:pt x="27559" y="209296"/>
                </a:lnTo>
                <a:lnTo>
                  <a:pt x="58547" y="237744"/>
                </a:lnTo>
                <a:lnTo>
                  <a:pt x="97790" y="256412"/>
                </a:lnTo>
                <a:lnTo>
                  <a:pt x="143001" y="263144"/>
                </a:lnTo>
                <a:lnTo>
                  <a:pt x="188214" y="256412"/>
                </a:lnTo>
                <a:lnTo>
                  <a:pt x="227457" y="237744"/>
                </a:lnTo>
                <a:lnTo>
                  <a:pt x="258445" y="209296"/>
                </a:lnTo>
                <a:lnTo>
                  <a:pt x="278765" y="173101"/>
                </a:lnTo>
                <a:lnTo>
                  <a:pt x="286004" y="131572"/>
                </a:lnTo>
                <a:lnTo>
                  <a:pt x="278765" y="90043"/>
                </a:lnTo>
                <a:lnTo>
                  <a:pt x="258445" y="53848"/>
                </a:lnTo>
                <a:lnTo>
                  <a:pt x="227457" y="25400"/>
                </a:lnTo>
                <a:lnTo>
                  <a:pt x="188214" y="6731"/>
                </a:lnTo>
                <a:lnTo>
                  <a:pt x="143001" y="0"/>
                </a:lnTo>
                <a:close/>
              </a:path>
            </a:pathLst>
          </a:custGeom>
          <a:solidFill>
            <a:srgbClr val="FFC000"/>
          </a:solidFill>
        </p:spPr>
        <p:txBody>
          <a:bodyPr wrap="square" lIns="0" tIns="0" rIns="0" bIns="0" rtlCol="0"/>
          <a:lstStyle/>
          <a:p>
            <a:endParaRPr/>
          </a:p>
        </p:txBody>
      </p:sp>
      <p:sp>
        <p:nvSpPr>
          <p:cNvPr id="30" name="bg object 30"/>
          <p:cNvSpPr/>
          <p:nvPr/>
        </p:nvSpPr>
        <p:spPr>
          <a:xfrm>
            <a:off x="11340084" y="4968239"/>
            <a:ext cx="286385" cy="263525"/>
          </a:xfrm>
          <a:custGeom>
            <a:avLst/>
            <a:gdLst/>
            <a:ahLst/>
            <a:cxnLst/>
            <a:rect l="l" t="t" r="r" b="b"/>
            <a:pathLst>
              <a:path w="286384" h="263525">
                <a:moveTo>
                  <a:pt x="143001" y="0"/>
                </a:moveTo>
                <a:lnTo>
                  <a:pt x="188214" y="6731"/>
                </a:lnTo>
                <a:lnTo>
                  <a:pt x="227457" y="25400"/>
                </a:lnTo>
                <a:lnTo>
                  <a:pt x="258445" y="53848"/>
                </a:lnTo>
                <a:lnTo>
                  <a:pt x="278765" y="90043"/>
                </a:lnTo>
                <a:lnTo>
                  <a:pt x="286004" y="131572"/>
                </a:lnTo>
                <a:lnTo>
                  <a:pt x="278765" y="173101"/>
                </a:lnTo>
                <a:lnTo>
                  <a:pt x="258445" y="209296"/>
                </a:lnTo>
                <a:lnTo>
                  <a:pt x="227457" y="237744"/>
                </a:lnTo>
                <a:lnTo>
                  <a:pt x="188214" y="256412"/>
                </a:lnTo>
                <a:lnTo>
                  <a:pt x="143001" y="263144"/>
                </a:lnTo>
                <a:lnTo>
                  <a:pt x="97790" y="256412"/>
                </a:lnTo>
                <a:lnTo>
                  <a:pt x="58547" y="237744"/>
                </a:lnTo>
                <a:lnTo>
                  <a:pt x="27559" y="209296"/>
                </a:lnTo>
                <a:lnTo>
                  <a:pt x="7239" y="173101"/>
                </a:lnTo>
                <a:lnTo>
                  <a:pt x="0" y="131572"/>
                </a:lnTo>
                <a:lnTo>
                  <a:pt x="7239" y="90043"/>
                </a:lnTo>
                <a:lnTo>
                  <a:pt x="27559" y="53848"/>
                </a:lnTo>
                <a:lnTo>
                  <a:pt x="58547" y="25400"/>
                </a:lnTo>
                <a:lnTo>
                  <a:pt x="97790" y="6731"/>
                </a:lnTo>
                <a:lnTo>
                  <a:pt x="143001" y="0"/>
                </a:lnTo>
                <a:close/>
              </a:path>
            </a:pathLst>
          </a:custGeom>
          <a:ln w="12700">
            <a:solidFill>
              <a:srgbClr val="FFC000"/>
            </a:solidFill>
          </a:ln>
        </p:spPr>
        <p:txBody>
          <a:bodyPr wrap="square" lIns="0" tIns="0" rIns="0" bIns="0" rtlCol="0"/>
          <a:lstStyle/>
          <a:p>
            <a:endParaRPr/>
          </a:p>
        </p:txBody>
      </p:sp>
      <p:sp>
        <p:nvSpPr>
          <p:cNvPr id="31" name="bg object 31"/>
          <p:cNvSpPr/>
          <p:nvPr/>
        </p:nvSpPr>
        <p:spPr>
          <a:xfrm>
            <a:off x="11340084" y="5241035"/>
            <a:ext cx="286385" cy="263525"/>
          </a:xfrm>
          <a:custGeom>
            <a:avLst/>
            <a:gdLst/>
            <a:ahLst/>
            <a:cxnLst/>
            <a:rect l="l" t="t" r="r" b="b"/>
            <a:pathLst>
              <a:path w="286384" h="263525">
                <a:moveTo>
                  <a:pt x="143001" y="0"/>
                </a:moveTo>
                <a:lnTo>
                  <a:pt x="97790" y="6730"/>
                </a:lnTo>
                <a:lnTo>
                  <a:pt x="58547" y="25400"/>
                </a:lnTo>
                <a:lnTo>
                  <a:pt x="27559" y="53847"/>
                </a:lnTo>
                <a:lnTo>
                  <a:pt x="7239" y="90042"/>
                </a:lnTo>
                <a:lnTo>
                  <a:pt x="0" y="131572"/>
                </a:lnTo>
                <a:lnTo>
                  <a:pt x="7239" y="173100"/>
                </a:lnTo>
                <a:lnTo>
                  <a:pt x="27559" y="209295"/>
                </a:lnTo>
                <a:lnTo>
                  <a:pt x="58547" y="237744"/>
                </a:lnTo>
                <a:lnTo>
                  <a:pt x="97790" y="256412"/>
                </a:lnTo>
                <a:lnTo>
                  <a:pt x="143001" y="263144"/>
                </a:lnTo>
                <a:lnTo>
                  <a:pt x="188214" y="256412"/>
                </a:lnTo>
                <a:lnTo>
                  <a:pt x="227457" y="237744"/>
                </a:lnTo>
                <a:lnTo>
                  <a:pt x="258445" y="209295"/>
                </a:lnTo>
                <a:lnTo>
                  <a:pt x="278765" y="173100"/>
                </a:lnTo>
                <a:lnTo>
                  <a:pt x="286004" y="131572"/>
                </a:lnTo>
                <a:lnTo>
                  <a:pt x="278765" y="90042"/>
                </a:lnTo>
                <a:lnTo>
                  <a:pt x="258445" y="53847"/>
                </a:lnTo>
                <a:lnTo>
                  <a:pt x="227457" y="25400"/>
                </a:lnTo>
                <a:lnTo>
                  <a:pt x="188214" y="6730"/>
                </a:lnTo>
                <a:lnTo>
                  <a:pt x="143001" y="0"/>
                </a:lnTo>
                <a:close/>
              </a:path>
            </a:pathLst>
          </a:custGeom>
          <a:solidFill>
            <a:srgbClr val="FF99FF"/>
          </a:solidFill>
        </p:spPr>
        <p:txBody>
          <a:bodyPr wrap="square" lIns="0" tIns="0" rIns="0" bIns="0" rtlCol="0"/>
          <a:lstStyle/>
          <a:p>
            <a:endParaRPr/>
          </a:p>
        </p:txBody>
      </p:sp>
      <p:sp>
        <p:nvSpPr>
          <p:cNvPr id="32" name="bg object 32"/>
          <p:cNvSpPr/>
          <p:nvPr/>
        </p:nvSpPr>
        <p:spPr>
          <a:xfrm>
            <a:off x="11340084" y="5241035"/>
            <a:ext cx="286385" cy="263525"/>
          </a:xfrm>
          <a:custGeom>
            <a:avLst/>
            <a:gdLst/>
            <a:ahLst/>
            <a:cxnLst/>
            <a:rect l="l" t="t" r="r" b="b"/>
            <a:pathLst>
              <a:path w="286384" h="263525">
                <a:moveTo>
                  <a:pt x="143001" y="0"/>
                </a:moveTo>
                <a:lnTo>
                  <a:pt x="188214" y="6730"/>
                </a:lnTo>
                <a:lnTo>
                  <a:pt x="227457" y="25400"/>
                </a:lnTo>
                <a:lnTo>
                  <a:pt x="258445" y="53847"/>
                </a:lnTo>
                <a:lnTo>
                  <a:pt x="278765" y="90042"/>
                </a:lnTo>
                <a:lnTo>
                  <a:pt x="286004" y="131572"/>
                </a:lnTo>
                <a:lnTo>
                  <a:pt x="278765" y="173100"/>
                </a:lnTo>
                <a:lnTo>
                  <a:pt x="258445" y="209295"/>
                </a:lnTo>
                <a:lnTo>
                  <a:pt x="227457" y="237744"/>
                </a:lnTo>
                <a:lnTo>
                  <a:pt x="188214" y="256412"/>
                </a:lnTo>
                <a:lnTo>
                  <a:pt x="143001" y="263144"/>
                </a:lnTo>
                <a:lnTo>
                  <a:pt x="97790" y="256412"/>
                </a:lnTo>
                <a:lnTo>
                  <a:pt x="58547" y="237744"/>
                </a:lnTo>
                <a:lnTo>
                  <a:pt x="27559" y="209295"/>
                </a:lnTo>
                <a:lnTo>
                  <a:pt x="7239" y="173100"/>
                </a:lnTo>
                <a:lnTo>
                  <a:pt x="0" y="131572"/>
                </a:lnTo>
                <a:lnTo>
                  <a:pt x="7239" y="90042"/>
                </a:lnTo>
                <a:lnTo>
                  <a:pt x="27559" y="53847"/>
                </a:lnTo>
                <a:lnTo>
                  <a:pt x="58547" y="25400"/>
                </a:lnTo>
                <a:lnTo>
                  <a:pt x="97790" y="6730"/>
                </a:lnTo>
                <a:lnTo>
                  <a:pt x="143001" y="0"/>
                </a:lnTo>
                <a:close/>
              </a:path>
            </a:pathLst>
          </a:custGeom>
          <a:ln w="12700">
            <a:solidFill>
              <a:srgbClr val="FF99FF"/>
            </a:solidFill>
          </a:ln>
        </p:spPr>
        <p:txBody>
          <a:bodyPr wrap="square" lIns="0" tIns="0" rIns="0" bIns="0" rtlCol="0"/>
          <a:lstStyle/>
          <a:p>
            <a:endParaRPr/>
          </a:p>
        </p:txBody>
      </p:sp>
      <p:sp>
        <p:nvSpPr>
          <p:cNvPr id="33" name="bg object 33"/>
          <p:cNvSpPr/>
          <p:nvPr/>
        </p:nvSpPr>
        <p:spPr>
          <a:xfrm>
            <a:off x="11340084" y="5501639"/>
            <a:ext cx="286385" cy="263525"/>
          </a:xfrm>
          <a:custGeom>
            <a:avLst/>
            <a:gdLst/>
            <a:ahLst/>
            <a:cxnLst/>
            <a:rect l="l" t="t" r="r" b="b"/>
            <a:pathLst>
              <a:path w="286384" h="263525">
                <a:moveTo>
                  <a:pt x="143001" y="0"/>
                </a:moveTo>
                <a:lnTo>
                  <a:pt x="97790" y="6731"/>
                </a:lnTo>
                <a:lnTo>
                  <a:pt x="58547" y="25400"/>
                </a:lnTo>
                <a:lnTo>
                  <a:pt x="27559" y="53848"/>
                </a:lnTo>
                <a:lnTo>
                  <a:pt x="7239" y="89992"/>
                </a:lnTo>
                <a:lnTo>
                  <a:pt x="0" y="131572"/>
                </a:lnTo>
                <a:lnTo>
                  <a:pt x="7239" y="173164"/>
                </a:lnTo>
                <a:lnTo>
                  <a:pt x="27559" y="209283"/>
                </a:lnTo>
                <a:lnTo>
                  <a:pt x="58547" y="237756"/>
                </a:lnTo>
                <a:lnTo>
                  <a:pt x="97790" y="256438"/>
                </a:lnTo>
                <a:lnTo>
                  <a:pt x="143001" y="263144"/>
                </a:lnTo>
                <a:lnTo>
                  <a:pt x="188214" y="256438"/>
                </a:lnTo>
                <a:lnTo>
                  <a:pt x="227457" y="237756"/>
                </a:lnTo>
                <a:lnTo>
                  <a:pt x="258445" y="209283"/>
                </a:lnTo>
                <a:lnTo>
                  <a:pt x="278765" y="173164"/>
                </a:lnTo>
                <a:lnTo>
                  <a:pt x="286004" y="131572"/>
                </a:lnTo>
                <a:lnTo>
                  <a:pt x="278765" y="89992"/>
                </a:lnTo>
                <a:lnTo>
                  <a:pt x="258445" y="53848"/>
                </a:lnTo>
                <a:lnTo>
                  <a:pt x="227457" y="25400"/>
                </a:lnTo>
                <a:lnTo>
                  <a:pt x="188214" y="6731"/>
                </a:lnTo>
                <a:lnTo>
                  <a:pt x="143001" y="0"/>
                </a:lnTo>
                <a:close/>
              </a:path>
            </a:pathLst>
          </a:custGeom>
          <a:solidFill>
            <a:srgbClr val="00CCFF"/>
          </a:solidFill>
        </p:spPr>
        <p:txBody>
          <a:bodyPr wrap="square" lIns="0" tIns="0" rIns="0" bIns="0" rtlCol="0"/>
          <a:lstStyle/>
          <a:p>
            <a:endParaRPr/>
          </a:p>
        </p:txBody>
      </p:sp>
      <p:sp>
        <p:nvSpPr>
          <p:cNvPr id="34" name="bg object 34"/>
          <p:cNvSpPr/>
          <p:nvPr/>
        </p:nvSpPr>
        <p:spPr>
          <a:xfrm>
            <a:off x="11340084" y="5501639"/>
            <a:ext cx="286385" cy="263525"/>
          </a:xfrm>
          <a:custGeom>
            <a:avLst/>
            <a:gdLst/>
            <a:ahLst/>
            <a:cxnLst/>
            <a:rect l="l" t="t" r="r" b="b"/>
            <a:pathLst>
              <a:path w="286384" h="263525">
                <a:moveTo>
                  <a:pt x="143001" y="0"/>
                </a:moveTo>
                <a:lnTo>
                  <a:pt x="188214" y="6731"/>
                </a:lnTo>
                <a:lnTo>
                  <a:pt x="227457" y="25400"/>
                </a:lnTo>
                <a:lnTo>
                  <a:pt x="258445" y="53848"/>
                </a:lnTo>
                <a:lnTo>
                  <a:pt x="278765" y="89992"/>
                </a:lnTo>
                <a:lnTo>
                  <a:pt x="286004" y="131572"/>
                </a:lnTo>
                <a:lnTo>
                  <a:pt x="278765" y="173164"/>
                </a:lnTo>
                <a:lnTo>
                  <a:pt x="258445" y="209283"/>
                </a:lnTo>
                <a:lnTo>
                  <a:pt x="227457" y="237756"/>
                </a:lnTo>
                <a:lnTo>
                  <a:pt x="188214" y="256438"/>
                </a:lnTo>
                <a:lnTo>
                  <a:pt x="143001" y="263144"/>
                </a:lnTo>
                <a:lnTo>
                  <a:pt x="97790" y="256438"/>
                </a:lnTo>
                <a:lnTo>
                  <a:pt x="58547" y="237756"/>
                </a:lnTo>
                <a:lnTo>
                  <a:pt x="27559" y="209283"/>
                </a:lnTo>
                <a:lnTo>
                  <a:pt x="7239" y="173164"/>
                </a:lnTo>
                <a:lnTo>
                  <a:pt x="0" y="131572"/>
                </a:lnTo>
                <a:lnTo>
                  <a:pt x="7239" y="89992"/>
                </a:lnTo>
                <a:lnTo>
                  <a:pt x="27559" y="53848"/>
                </a:lnTo>
                <a:lnTo>
                  <a:pt x="58547" y="25400"/>
                </a:lnTo>
                <a:lnTo>
                  <a:pt x="97790" y="6731"/>
                </a:lnTo>
                <a:lnTo>
                  <a:pt x="143001" y="0"/>
                </a:lnTo>
                <a:close/>
              </a:path>
            </a:pathLst>
          </a:custGeom>
          <a:ln w="12700">
            <a:solidFill>
              <a:srgbClr val="00CCFF"/>
            </a:solidFill>
          </a:ln>
        </p:spPr>
        <p:txBody>
          <a:bodyPr wrap="square" lIns="0" tIns="0" rIns="0" bIns="0" rtlCol="0"/>
          <a:lstStyle/>
          <a:p>
            <a:endParaRPr/>
          </a:p>
        </p:txBody>
      </p:sp>
      <p:pic>
        <p:nvPicPr>
          <p:cNvPr id="35" name="bg object 35"/>
          <p:cNvPicPr/>
          <p:nvPr/>
        </p:nvPicPr>
        <p:blipFill>
          <a:blip r:embed="rId3" cstate="print"/>
          <a:stretch>
            <a:fillRect/>
          </a:stretch>
        </p:blipFill>
        <p:spPr>
          <a:xfrm>
            <a:off x="797051" y="6003035"/>
            <a:ext cx="2717292" cy="373379"/>
          </a:xfrm>
          <a:prstGeom prst="rect">
            <a:avLst/>
          </a:prstGeom>
        </p:spPr>
      </p:pic>
      <p:sp>
        <p:nvSpPr>
          <p:cNvPr id="36" name="bg object 36"/>
          <p:cNvSpPr/>
          <p:nvPr/>
        </p:nvSpPr>
        <p:spPr>
          <a:xfrm>
            <a:off x="838199" y="6082283"/>
            <a:ext cx="289560" cy="286385"/>
          </a:xfrm>
          <a:custGeom>
            <a:avLst/>
            <a:gdLst/>
            <a:ahLst/>
            <a:cxnLst/>
            <a:rect l="l" t="t" r="r" b="b"/>
            <a:pathLst>
              <a:path w="289559" h="286385">
                <a:moveTo>
                  <a:pt x="144780" y="0"/>
                </a:moveTo>
                <a:lnTo>
                  <a:pt x="99021" y="7289"/>
                </a:lnTo>
                <a:lnTo>
                  <a:pt x="59270" y="27584"/>
                </a:lnTo>
                <a:lnTo>
                  <a:pt x="27940" y="58546"/>
                </a:lnTo>
                <a:lnTo>
                  <a:pt x="7378" y="97802"/>
                </a:lnTo>
                <a:lnTo>
                  <a:pt x="0" y="143001"/>
                </a:lnTo>
                <a:lnTo>
                  <a:pt x="7378" y="188201"/>
                </a:lnTo>
                <a:lnTo>
                  <a:pt x="27940" y="227456"/>
                </a:lnTo>
                <a:lnTo>
                  <a:pt x="59270" y="258419"/>
                </a:lnTo>
                <a:lnTo>
                  <a:pt x="99021" y="278714"/>
                </a:lnTo>
                <a:lnTo>
                  <a:pt x="144780" y="286003"/>
                </a:lnTo>
                <a:lnTo>
                  <a:pt x="190538" y="278714"/>
                </a:lnTo>
                <a:lnTo>
                  <a:pt x="230289" y="258419"/>
                </a:lnTo>
                <a:lnTo>
                  <a:pt x="261619" y="227456"/>
                </a:lnTo>
                <a:lnTo>
                  <a:pt x="282181" y="188201"/>
                </a:lnTo>
                <a:lnTo>
                  <a:pt x="289559" y="143001"/>
                </a:lnTo>
                <a:lnTo>
                  <a:pt x="282181" y="97802"/>
                </a:lnTo>
                <a:lnTo>
                  <a:pt x="261619" y="58546"/>
                </a:lnTo>
                <a:lnTo>
                  <a:pt x="230289" y="27584"/>
                </a:lnTo>
                <a:lnTo>
                  <a:pt x="190538" y="7289"/>
                </a:lnTo>
                <a:lnTo>
                  <a:pt x="144780" y="0"/>
                </a:lnTo>
                <a:close/>
              </a:path>
            </a:pathLst>
          </a:custGeom>
          <a:solidFill>
            <a:srgbClr val="FF0000"/>
          </a:solidFill>
        </p:spPr>
        <p:txBody>
          <a:bodyPr wrap="square" lIns="0" tIns="0" rIns="0" bIns="0" rtlCol="0"/>
          <a:lstStyle/>
          <a:p>
            <a:endParaRPr/>
          </a:p>
        </p:txBody>
      </p:sp>
      <p:sp>
        <p:nvSpPr>
          <p:cNvPr id="37" name="bg object 37"/>
          <p:cNvSpPr/>
          <p:nvPr/>
        </p:nvSpPr>
        <p:spPr>
          <a:xfrm>
            <a:off x="838199" y="6082283"/>
            <a:ext cx="289560" cy="286385"/>
          </a:xfrm>
          <a:custGeom>
            <a:avLst/>
            <a:gdLst/>
            <a:ahLst/>
            <a:cxnLst/>
            <a:rect l="l" t="t" r="r" b="b"/>
            <a:pathLst>
              <a:path w="289559" h="286385">
                <a:moveTo>
                  <a:pt x="0" y="143001"/>
                </a:moveTo>
                <a:lnTo>
                  <a:pt x="7378" y="97802"/>
                </a:lnTo>
                <a:lnTo>
                  <a:pt x="27940" y="58546"/>
                </a:lnTo>
                <a:lnTo>
                  <a:pt x="59270" y="27584"/>
                </a:lnTo>
                <a:lnTo>
                  <a:pt x="99021" y="7289"/>
                </a:lnTo>
                <a:lnTo>
                  <a:pt x="144780" y="0"/>
                </a:lnTo>
                <a:lnTo>
                  <a:pt x="190538" y="7289"/>
                </a:lnTo>
                <a:lnTo>
                  <a:pt x="230289" y="27584"/>
                </a:lnTo>
                <a:lnTo>
                  <a:pt x="261619" y="58546"/>
                </a:lnTo>
                <a:lnTo>
                  <a:pt x="282181" y="97802"/>
                </a:lnTo>
                <a:lnTo>
                  <a:pt x="289559" y="143001"/>
                </a:lnTo>
                <a:lnTo>
                  <a:pt x="282181" y="188201"/>
                </a:lnTo>
                <a:lnTo>
                  <a:pt x="261619" y="227456"/>
                </a:lnTo>
                <a:lnTo>
                  <a:pt x="230289" y="258419"/>
                </a:lnTo>
                <a:lnTo>
                  <a:pt x="190538" y="278714"/>
                </a:lnTo>
                <a:lnTo>
                  <a:pt x="144780" y="286003"/>
                </a:lnTo>
                <a:lnTo>
                  <a:pt x="99021" y="278714"/>
                </a:lnTo>
                <a:lnTo>
                  <a:pt x="59270" y="258419"/>
                </a:lnTo>
                <a:lnTo>
                  <a:pt x="27940" y="227456"/>
                </a:lnTo>
                <a:lnTo>
                  <a:pt x="7378" y="188201"/>
                </a:lnTo>
                <a:lnTo>
                  <a:pt x="0" y="143001"/>
                </a:lnTo>
                <a:close/>
              </a:path>
            </a:pathLst>
          </a:custGeom>
          <a:ln w="12698">
            <a:solidFill>
              <a:srgbClr val="FF0000"/>
            </a:solidFill>
          </a:ln>
        </p:spPr>
        <p:txBody>
          <a:bodyPr wrap="square" lIns="0" tIns="0" rIns="0" bIns="0" rtlCol="0"/>
          <a:lstStyle/>
          <a:p>
            <a:endParaRPr/>
          </a:p>
        </p:txBody>
      </p:sp>
      <p:sp>
        <p:nvSpPr>
          <p:cNvPr id="38" name="bg object 38"/>
          <p:cNvSpPr/>
          <p:nvPr/>
        </p:nvSpPr>
        <p:spPr>
          <a:xfrm>
            <a:off x="1127759" y="6082283"/>
            <a:ext cx="289560" cy="286385"/>
          </a:xfrm>
          <a:custGeom>
            <a:avLst/>
            <a:gdLst/>
            <a:ahLst/>
            <a:cxnLst/>
            <a:rect l="l" t="t" r="r" b="b"/>
            <a:pathLst>
              <a:path w="289559" h="286385">
                <a:moveTo>
                  <a:pt x="144780" y="0"/>
                </a:moveTo>
                <a:lnTo>
                  <a:pt x="99021" y="7289"/>
                </a:lnTo>
                <a:lnTo>
                  <a:pt x="59270" y="27584"/>
                </a:lnTo>
                <a:lnTo>
                  <a:pt x="27940" y="58546"/>
                </a:lnTo>
                <a:lnTo>
                  <a:pt x="7378" y="97802"/>
                </a:lnTo>
                <a:lnTo>
                  <a:pt x="0" y="143001"/>
                </a:lnTo>
                <a:lnTo>
                  <a:pt x="7378" y="188201"/>
                </a:lnTo>
                <a:lnTo>
                  <a:pt x="27940" y="227456"/>
                </a:lnTo>
                <a:lnTo>
                  <a:pt x="59270" y="258419"/>
                </a:lnTo>
                <a:lnTo>
                  <a:pt x="99021" y="278714"/>
                </a:lnTo>
                <a:lnTo>
                  <a:pt x="144780" y="286003"/>
                </a:lnTo>
                <a:lnTo>
                  <a:pt x="190500" y="278714"/>
                </a:lnTo>
                <a:lnTo>
                  <a:pt x="230251" y="258419"/>
                </a:lnTo>
                <a:lnTo>
                  <a:pt x="261620" y="227456"/>
                </a:lnTo>
                <a:lnTo>
                  <a:pt x="282194" y="188201"/>
                </a:lnTo>
                <a:lnTo>
                  <a:pt x="289559" y="143001"/>
                </a:lnTo>
                <a:lnTo>
                  <a:pt x="282194" y="97802"/>
                </a:lnTo>
                <a:lnTo>
                  <a:pt x="261620" y="58546"/>
                </a:lnTo>
                <a:lnTo>
                  <a:pt x="230251" y="27584"/>
                </a:lnTo>
                <a:lnTo>
                  <a:pt x="190500" y="7289"/>
                </a:lnTo>
                <a:lnTo>
                  <a:pt x="144780" y="0"/>
                </a:lnTo>
                <a:close/>
              </a:path>
            </a:pathLst>
          </a:custGeom>
          <a:solidFill>
            <a:srgbClr val="3333FF"/>
          </a:solidFill>
        </p:spPr>
        <p:txBody>
          <a:bodyPr wrap="square" lIns="0" tIns="0" rIns="0" bIns="0" rtlCol="0"/>
          <a:lstStyle/>
          <a:p>
            <a:endParaRPr/>
          </a:p>
        </p:txBody>
      </p:sp>
      <p:sp>
        <p:nvSpPr>
          <p:cNvPr id="39" name="bg object 39"/>
          <p:cNvSpPr/>
          <p:nvPr/>
        </p:nvSpPr>
        <p:spPr>
          <a:xfrm>
            <a:off x="1127759" y="6082283"/>
            <a:ext cx="289560" cy="286385"/>
          </a:xfrm>
          <a:custGeom>
            <a:avLst/>
            <a:gdLst/>
            <a:ahLst/>
            <a:cxnLst/>
            <a:rect l="l" t="t" r="r" b="b"/>
            <a:pathLst>
              <a:path w="289559" h="286385">
                <a:moveTo>
                  <a:pt x="0" y="143001"/>
                </a:moveTo>
                <a:lnTo>
                  <a:pt x="7378" y="97802"/>
                </a:lnTo>
                <a:lnTo>
                  <a:pt x="27940" y="58546"/>
                </a:lnTo>
                <a:lnTo>
                  <a:pt x="59270" y="27584"/>
                </a:lnTo>
                <a:lnTo>
                  <a:pt x="99021" y="7289"/>
                </a:lnTo>
                <a:lnTo>
                  <a:pt x="144780" y="0"/>
                </a:lnTo>
                <a:lnTo>
                  <a:pt x="190500" y="7289"/>
                </a:lnTo>
                <a:lnTo>
                  <a:pt x="230251" y="27584"/>
                </a:lnTo>
                <a:lnTo>
                  <a:pt x="261620" y="58546"/>
                </a:lnTo>
                <a:lnTo>
                  <a:pt x="282194" y="97802"/>
                </a:lnTo>
                <a:lnTo>
                  <a:pt x="289559" y="143001"/>
                </a:lnTo>
                <a:lnTo>
                  <a:pt x="282194" y="188201"/>
                </a:lnTo>
                <a:lnTo>
                  <a:pt x="261620" y="227456"/>
                </a:lnTo>
                <a:lnTo>
                  <a:pt x="230251" y="258419"/>
                </a:lnTo>
                <a:lnTo>
                  <a:pt x="190500" y="278714"/>
                </a:lnTo>
                <a:lnTo>
                  <a:pt x="144780" y="286003"/>
                </a:lnTo>
                <a:lnTo>
                  <a:pt x="99021" y="278714"/>
                </a:lnTo>
                <a:lnTo>
                  <a:pt x="59270" y="258419"/>
                </a:lnTo>
                <a:lnTo>
                  <a:pt x="27940" y="227456"/>
                </a:lnTo>
                <a:lnTo>
                  <a:pt x="7378" y="188201"/>
                </a:lnTo>
                <a:lnTo>
                  <a:pt x="0" y="143001"/>
                </a:lnTo>
                <a:close/>
              </a:path>
            </a:pathLst>
          </a:custGeom>
          <a:ln w="12698">
            <a:solidFill>
              <a:srgbClr val="3333FF"/>
            </a:solidFill>
          </a:ln>
        </p:spPr>
        <p:txBody>
          <a:bodyPr wrap="square" lIns="0" tIns="0" rIns="0" bIns="0" rtlCol="0"/>
          <a:lstStyle/>
          <a:p>
            <a:endParaRPr/>
          </a:p>
        </p:txBody>
      </p:sp>
      <p:sp>
        <p:nvSpPr>
          <p:cNvPr id="40" name="bg object 40"/>
          <p:cNvSpPr/>
          <p:nvPr/>
        </p:nvSpPr>
        <p:spPr>
          <a:xfrm>
            <a:off x="1429511" y="6082283"/>
            <a:ext cx="289560" cy="286385"/>
          </a:xfrm>
          <a:custGeom>
            <a:avLst/>
            <a:gdLst/>
            <a:ahLst/>
            <a:cxnLst/>
            <a:rect l="l" t="t" r="r" b="b"/>
            <a:pathLst>
              <a:path w="289560" h="286385">
                <a:moveTo>
                  <a:pt x="144779" y="0"/>
                </a:moveTo>
                <a:lnTo>
                  <a:pt x="99059" y="7289"/>
                </a:lnTo>
                <a:lnTo>
                  <a:pt x="59309" y="27584"/>
                </a:lnTo>
                <a:lnTo>
                  <a:pt x="27940" y="58546"/>
                </a:lnTo>
                <a:lnTo>
                  <a:pt x="7365" y="97802"/>
                </a:lnTo>
                <a:lnTo>
                  <a:pt x="0" y="143001"/>
                </a:lnTo>
                <a:lnTo>
                  <a:pt x="7365" y="188201"/>
                </a:lnTo>
                <a:lnTo>
                  <a:pt x="27940" y="227456"/>
                </a:lnTo>
                <a:lnTo>
                  <a:pt x="59309" y="258419"/>
                </a:lnTo>
                <a:lnTo>
                  <a:pt x="99059" y="278714"/>
                </a:lnTo>
                <a:lnTo>
                  <a:pt x="144779" y="286003"/>
                </a:lnTo>
                <a:lnTo>
                  <a:pt x="190500" y="278714"/>
                </a:lnTo>
                <a:lnTo>
                  <a:pt x="230250" y="258419"/>
                </a:lnTo>
                <a:lnTo>
                  <a:pt x="261619" y="227456"/>
                </a:lnTo>
                <a:lnTo>
                  <a:pt x="282194" y="188201"/>
                </a:lnTo>
                <a:lnTo>
                  <a:pt x="289560" y="143001"/>
                </a:lnTo>
                <a:lnTo>
                  <a:pt x="282194" y="97802"/>
                </a:lnTo>
                <a:lnTo>
                  <a:pt x="261619" y="58546"/>
                </a:lnTo>
                <a:lnTo>
                  <a:pt x="230250" y="27584"/>
                </a:lnTo>
                <a:lnTo>
                  <a:pt x="190500" y="7289"/>
                </a:lnTo>
                <a:lnTo>
                  <a:pt x="144779" y="0"/>
                </a:lnTo>
                <a:close/>
              </a:path>
            </a:pathLst>
          </a:custGeom>
          <a:solidFill>
            <a:srgbClr val="FFFF00"/>
          </a:solidFill>
        </p:spPr>
        <p:txBody>
          <a:bodyPr wrap="square" lIns="0" tIns="0" rIns="0" bIns="0" rtlCol="0"/>
          <a:lstStyle/>
          <a:p>
            <a:endParaRPr/>
          </a:p>
        </p:txBody>
      </p:sp>
      <p:sp>
        <p:nvSpPr>
          <p:cNvPr id="41" name="bg object 41"/>
          <p:cNvSpPr/>
          <p:nvPr/>
        </p:nvSpPr>
        <p:spPr>
          <a:xfrm>
            <a:off x="1429511" y="6082283"/>
            <a:ext cx="289560" cy="286385"/>
          </a:xfrm>
          <a:custGeom>
            <a:avLst/>
            <a:gdLst/>
            <a:ahLst/>
            <a:cxnLst/>
            <a:rect l="l" t="t" r="r" b="b"/>
            <a:pathLst>
              <a:path w="289560" h="286385">
                <a:moveTo>
                  <a:pt x="0" y="143001"/>
                </a:moveTo>
                <a:lnTo>
                  <a:pt x="7365" y="97802"/>
                </a:lnTo>
                <a:lnTo>
                  <a:pt x="27940" y="58546"/>
                </a:lnTo>
                <a:lnTo>
                  <a:pt x="59309" y="27584"/>
                </a:lnTo>
                <a:lnTo>
                  <a:pt x="99059" y="7289"/>
                </a:lnTo>
                <a:lnTo>
                  <a:pt x="144779" y="0"/>
                </a:lnTo>
                <a:lnTo>
                  <a:pt x="190500" y="7289"/>
                </a:lnTo>
                <a:lnTo>
                  <a:pt x="230250" y="27584"/>
                </a:lnTo>
                <a:lnTo>
                  <a:pt x="261619" y="58546"/>
                </a:lnTo>
                <a:lnTo>
                  <a:pt x="282194" y="97802"/>
                </a:lnTo>
                <a:lnTo>
                  <a:pt x="289560" y="143001"/>
                </a:lnTo>
                <a:lnTo>
                  <a:pt x="282194" y="188201"/>
                </a:lnTo>
                <a:lnTo>
                  <a:pt x="261619" y="227456"/>
                </a:lnTo>
                <a:lnTo>
                  <a:pt x="230250" y="258419"/>
                </a:lnTo>
                <a:lnTo>
                  <a:pt x="190500" y="278714"/>
                </a:lnTo>
                <a:lnTo>
                  <a:pt x="144779" y="286003"/>
                </a:lnTo>
                <a:lnTo>
                  <a:pt x="99059" y="278714"/>
                </a:lnTo>
                <a:lnTo>
                  <a:pt x="59309" y="258419"/>
                </a:lnTo>
                <a:lnTo>
                  <a:pt x="27940" y="227456"/>
                </a:lnTo>
                <a:lnTo>
                  <a:pt x="7365" y="188201"/>
                </a:lnTo>
                <a:lnTo>
                  <a:pt x="0" y="143001"/>
                </a:lnTo>
                <a:close/>
              </a:path>
            </a:pathLst>
          </a:custGeom>
          <a:ln w="12700">
            <a:solidFill>
              <a:srgbClr val="FFFF00"/>
            </a:solidFill>
          </a:ln>
        </p:spPr>
        <p:txBody>
          <a:bodyPr wrap="square" lIns="0" tIns="0" rIns="0" bIns="0" rtlCol="0"/>
          <a:lstStyle/>
          <a:p>
            <a:endParaRPr/>
          </a:p>
        </p:txBody>
      </p:sp>
      <p:sp>
        <p:nvSpPr>
          <p:cNvPr id="42" name="bg object 42"/>
          <p:cNvSpPr/>
          <p:nvPr/>
        </p:nvSpPr>
        <p:spPr>
          <a:xfrm>
            <a:off x="1729740" y="6082283"/>
            <a:ext cx="289560" cy="286385"/>
          </a:xfrm>
          <a:custGeom>
            <a:avLst/>
            <a:gdLst/>
            <a:ahLst/>
            <a:cxnLst/>
            <a:rect l="l" t="t" r="r" b="b"/>
            <a:pathLst>
              <a:path w="289560" h="286385">
                <a:moveTo>
                  <a:pt x="144780" y="0"/>
                </a:moveTo>
                <a:lnTo>
                  <a:pt x="99060" y="7289"/>
                </a:lnTo>
                <a:lnTo>
                  <a:pt x="59309" y="27584"/>
                </a:lnTo>
                <a:lnTo>
                  <a:pt x="27940" y="58546"/>
                </a:lnTo>
                <a:lnTo>
                  <a:pt x="7366" y="97802"/>
                </a:lnTo>
                <a:lnTo>
                  <a:pt x="0" y="143001"/>
                </a:lnTo>
                <a:lnTo>
                  <a:pt x="7366" y="188201"/>
                </a:lnTo>
                <a:lnTo>
                  <a:pt x="27940" y="227456"/>
                </a:lnTo>
                <a:lnTo>
                  <a:pt x="59309" y="258419"/>
                </a:lnTo>
                <a:lnTo>
                  <a:pt x="99060" y="278714"/>
                </a:lnTo>
                <a:lnTo>
                  <a:pt x="144780" y="286003"/>
                </a:lnTo>
                <a:lnTo>
                  <a:pt x="190500" y="278714"/>
                </a:lnTo>
                <a:lnTo>
                  <a:pt x="230251" y="258419"/>
                </a:lnTo>
                <a:lnTo>
                  <a:pt x="261620" y="227456"/>
                </a:lnTo>
                <a:lnTo>
                  <a:pt x="282194" y="188201"/>
                </a:lnTo>
                <a:lnTo>
                  <a:pt x="289560" y="143001"/>
                </a:lnTo>
                <a:lnTo>
                  <a:pt x="282194" y="97802"/>
                </a:lnTo>
                <a:lnTo>
                  <a:pt x="261620" y="58546"/>
                </a:lnTo>
                <a:lnTo>
                  <a:pt x="230251" y="27584"/>
                </a:lnTo>
                <a:lnTo>
                  <a:pt x="190500" y="7289"/>
                </a:lnTo>
                <a:lnTo>
                  <a:pt x="144780" y="0"/>
                </a:lnTo>
                <a:close/>
              </a:path>
            </a:pathLst>
          </a:custGeom>
          <a:solidFill>
            <a:srgbClr val="00AE50"/>
          </a:solidFill>
        </p:spPr>
        <p:txBody>
          <a:bodyPr wrap="square" lIns="0" tIns="0" rIns="0" bIns="0" rtlCol="0"/>
          <a:lstStyle/>
          <a:p>
            <a:endParaRPr/>
          </a:p>
        </p:txBody>
      </p:sp>
      <p:sp>
        <p:nvSpPr>
          <p:cNvPr id="43" name="bg object 43"/>
          <p:cNvSpPr/>
          <p:nvPr/>
        </p:nvSpPr>
        <p:spPr>
          <a:xfrm>
            <a:off x="1729740" y="6082283"/>
            <a:ext cx="289560" cy="286385"/>
          </a:xfrm>
          <a:custGeom>
            <a:avLst/>
            <a:gdLst/>
            <a:ahLst/>
            <a:cxnLst/>
            <a:rect l="l" t="t" r="r" b="b"/>
            <a:pathLst>
              <a:path w="289560" h="286385">
                <a:moveTo>
                  <a:pt x="0" y="143001"/>
                </a:moveTo>
                <a:lnTo>
                  <a:pt x="7366" y="97802"/>
                </a:lnTo>
                <a:lnTo>
                  <a:pt x="27940" y="58546"/>
                </a:lnTo>
                <a:lnTo>
                  <a:pt x="59309" y="27584"/>
                </a:lnTo>
                <a:lnTo>
                  <a:pt x="99060" y="7289"/>
                </a:lnTo>
                <a:lnTo>
                  <a:pt x="144780" y="0"/>
                </a:lnTo>
                <a:lnTo>
                  <a:pt x="190500" y="7289"/>
                </a:lnTo>
                <a:lnTo>
                  <a:pt x="230251" y="27584"/>
                </a:lnTo>
                <a:lnTo>
                  <a:pt x="261620" y="58546"/>
                </a:lnTo>
                <a:lnTo>
                  <a:pt x="282194" y="97802"/>
                </a:lnTo>
                <a:lnTo>
                  <a:pt x="289560" y="143001"/>
                </a:lnTo>
                <a:lnTo>
                  <a:pt x="282194" y="188201"/>
                </a:lnTo>
                <a:lnTo>
                  <a:pt x="261620" y="227456"/>
                </a:lnTo>
                <a:lnTo>
                  <a:pt x="230251" y="258419"/>
                </a:lnTo>
                <a:lnTo>
                  <a:pt x="190500" y="278714"/>
                </a:lnTo>
                <a:lnTo>
                  <a:pt x="144780" y="286003"/>
                </a:lnTo>
                <a:lnTo>
                  <a:pt x="99060" y="278714"/>
                </a:lnTo>
                <a:lnTo>
                  <a:pt x="59309" y="258419"/>
                </a:lnTo>
                <a:lnTo>
                  <a:pt x="27940" y="227456"/>
                </a:lnTo>
                <a:lnTo>
                  <a:pt x="7366" y="188201"/>
                </a:lnTo>
                <a:lnTo>
                  <a:pt x="0" y="143001"/>
                </a:lnTo>
                <a:close/>
              </a:path>
            </a:pathLst>
          </a:custGeom>
          <a:ln w="12700">
            <a:solidFill>
              <a:srgbClr val="00AE50"/>
            </a:solidFill>
          </a:ln>
        </p:spPr>
        <p:txBody>
          <a:bodyPr wrap="square" lIns="0" tIns="0" rIns="0" bIns="0" rtlCol="0"/>
          <a:lstStyle/>
          <a:p>
            <a:endParaRPr/>
          </a:p>
        </p:txBody>
      </p:sp>
      <p:sp>
        <p:nvSpPr>
          <p:cNvPr id="44" name="bg object 44"/>
          <p:cNvSpPr/>
          <p:nvPr/>
        </p:nvSpPr>
        <p:spPr>
          <a:xfrm>
            <a:off x="2019299" y="6082283"/>
            <a:ext cx="289560" cy="286385"/>
          </a:xfrm>
          <a:custGeom>
            <a:avLst/>
            <a:gdLst/>
            <a:ahLst/>
            <a:cxnLst/>
            <a:rect l="l" t="t" r="r" b="b"/>
            <a:pathLst>
              <a:path w="289560" h="286385">
                <a:moveTo>
                  <a:pt x="144780" y="0"/>
                </a:moveTo>
                <a:lnTo>
                  <a:pt x="99060" y="7289"/>
                </a:lnTo>
                <a:lnTo>
                  <a:pt x="59308" y="27584"/>
                </a:lnTo>
                <a:lnTo>
                  <a:pt x="27939" y="58546"/>
                </a:lnTo>
                <a:lnTo>
                  <a:pt x="7366" y="97802"/>
                </a:lnTo>
                <a:lnTo>
                  <a:pt x="0" y="143001"/>
                </a:lnTo>
                <a:lnTo>
                  <a:pt x="7366" y="188201"/>
                </a:lnTo>
                <a:lnTo>
                  <a:pt x="27939" y="227456"/>
                </a:lnTo>
                <a:lnTo>
                  <a:pt x="59308" y="258419"/>
                </a:lnTo>
                <a:lnTo>
                  <a:pt x="99060" y="278714"/>
                </a:lnTo>
                <a:lnTo>
                  <a:pt x="144780" y="286003"/>
                </a:lnTo>
                <a:lnTo>
                  <a:pt x="190500" y="278714"/>
                </a:lnTo>
                <a:lnTo>
                  <a:pt x="230250" y="258419"/>
                </a:lnTo>
                <a:lnTo>
                  <a:pt x="261619" y="227456"/>
                </a:lnTo>
                <a:lnTo>
                  <a:pt x="282194" y="188201"/>
                </a:lnTo>
                <a:lnTo>
                  <a:pt x="289560" y="143001"/>
                </a:lnTo>
                <a:lnTo>
                  <a:pt x="282194" y="97802"/>
                </a:lnTo>
                <a:lnTo>
                  <a:pt x="261619" y="58546"/>
                </a:lnTo>
                <a:lnTo>
                  <a:pt x="230250" y="27584"/>
                </a:lnTo>
                <a:lnTo>
                  <a:pt x="190500" y="7289"/>
                </a:lnTo>
                <a:lnTo>
                  <a:pt x="144780" y="0"/>
                </a:lnTo>
                <a:close/>
              </a:path>
            </a:pathLst>
          </a:custGeom>
          <a:solidFill>
            <a:srgbClr val="BDBDBD"/>
          </a:solidFill>
        </p:spPr>
        <p:txBody>
          <a:bodyPr wrap="square" lIns="0" tIns="0" rIns="0" bIns="0" rtlCol="0"/>
          <a:lstStyle/>
          <a:p>
            <a:endParaRPr/>
          </a:p>
        </p:txBody>
      </p:sp>
      <p:sp>
        <p:nvSpPr>
          <p:cNvPr id="45" name="bg object 45"/>
          <p:cNvSpPr/>
          <p:nvPr/>
        </p:nvSpPr>
        <p:spPr>
          <a:xfrm>
            <a:off x="2019299" y="6082283"/>
            <a:ext cx="289560" cy="286385"/>
          </a:xfrm>
          <a:custGeom>
            <a:avLst/>
            <a:gdLst/>
            <a:ahLst/>
            <a:cxnLst/>
            <a:rect l="l" t="t" r="r" b="b"/>
            <a:pathLst>
              <a:path w="289560" h="286385">
                <a:moveTo>
                  <a:pt x="0" y="143001"/>
                </a:moveTo>
                <a:lnTo>
                  <a:pt x="7366" y="97802"/>
                </a:lnTo>
                <a:lnTo>
                  <a:pt x="27939" y="58546"/>
                </a:lnTo>
                <a:lnTo>
                  <a:pt x="59308" y="27584"/>
                </a:lnTo>
                <a:lnTo>
                  <a:pt x="99060" y="7289"/>
                </a:lnTo>
                <a:lnTo>
                  <a:pt x="144780" y="0"/>
                </a:lnTo>
                <a:lnTo>
                  <a:pt x="190500" y="7289"/>
                </a:lnTo>
                <a:lnTo>
                  <a:pt x="230250" y="27584"/>
                </a:lnTo>
                <a:lnTo>
                  <a:pt x="261619" y="58546"/>
                </a:lnTo>
                <a:lnTo>
                  <a:pt x="282194" y="97802"/>
                </a:lnTo>
                <a:lnTo>
                  <a:pt x="289560" y="143001"/>
                </a:lnTo>
                <a:lnTo>
                  <a:pt x="282194" y="188201"/>
                </a:lnTo>
                <a:lnTo>
                  <a:pt x="261619" y="227456"/>
                </a:lnTo>
                <a:lnTo>
                  <a:pt x="230250" y="258419"/>
                </a:lnTo>
                <a:lnTo>
                  <a:pt x="190500" y="278714"/>
                </a:lnTo>
                <a:lnTo>
                  <a:pt x="144780" y="286003"/>
                </a:lnTo>
                <a:lnTo>
                  <a:pt x="99060" y="278714"/>
                </a:lnTo>
                <a:lnTo>
                  <a:pt x="59308" y="258419"/>
                </a:lnTo>
                <a:lnTo>
                  <a:pt x="27939" y="227456"/>
                </a:lnTo>
                <a:lnTo>
                  <a:pt x="7366" y="188201"/>
                </a:lnTo>
                <a:lnTo>
                  <a:pt x="0" y="143001"/>
                </a:lnTo>
                <a:close/>
              </a:path>
            </a:pathLst>
          </a:custGeom>
          <a:ln w="12700">
            <a:solidFill>
              <a:srgbClr val="BDBDBD"/>
            </a:solidFill>
          </a:ln>
        </p:spPr>
        <p:txBody>
          <a:bodyPr wrap="square" lIns="0" tIns="0" rIns="0" bIns="0" rtlCol="0"/>
          <a:lstStyle/>
          <a:p>
            <a:endParaRPr/>
          </a:p>
        </p:txBody>
      </p:sp>
      <p:sp>
        <p:nvSpPr>
          <p:cNvPr id="46" name="bg object 46"/>
          <p:cNvSpPr/>
          <p:nvPr/>
        </p:nvSpPr>
        <p:spPr>
          <a:xfrm>
            <a:off x="2308859" y="6082283"/>
            <a:ext cx="289560" cy="286385"/>
          </a:xfrm>
          <a:custGeom>
            <a:avLst/>
            <a:gdLst/>
            <a:ahLst/>
            <a:cxnLst/>
            <a:rect l="l" t="t" r="r" b="b"/>
            <a:pathLst>
              <a:path w="289560" h="286385">
                <a:moveTo>
                  <a:pt x="144779" y="0"/>
                </a:moveTo>
                <a:lnTo>
                  <a:pt x="99059" y="7289"/>
                </a:lnTo>
                <a:lnTo>
                  <a:pt x="59308" y="27584"/>
                </a:lnTo>
                <a:lnTo>
                  <a:pt x="27939" y="58546"/>
                </a:lnTo>
                <a:lnTo>
                  <a:pt x="7365" y="97802"/>
                </a:lnTo>
                <a:lnTo>
                  <a:pt x="0" y="143001"/>
                </a:lnTo>
                <a:lnTo>
                  <a:pt x="7365" y="188201"/>
                </a:lnTo>
                <a:lnTo>
                  <a:pt x="27939" y="227456"/>
                </a:lnTo>
                <a:lnTo>
                  <a:pt x="59308" y="258419"/>
                </a:lnTo>
                <a:lnTo>
                  <a:pt x="99059" y="278714"/>
                </a:lnTo>
                <a:lnTo>
                  <a:pt x="144779" y="286003"/>
                </a:lnTo>
                <a:lnTo>
                  <a:pt x="190500" y="278714"/>
                </a:lnTo>
                <a:lnTo>
                  <a:pt x="230250" y="258419"/>
                </a:lnTo>
                <a:lnTo>
                  <a:pt x="261619" y="227456"/>
                </a:lnTo>
                <a:lnTo>
                  <a:pt x="282194" y="188201"/>
                </a:lnTo>
                <a:lnTo>
                  <a:pt x="289559" y="143001"/>
                </a:lnTo>
                <a:lnTo>
                  <a:pt x="282194" y="97802"/>
                </a:lnTo>
                <a:lnTo>
                  <a:pt x="261619" y="58546"/>
                </a:lnTo>
                <a:lnTo>
                  <a:pt x="230250" y="27584"/>
                </a:lnTo>
                <a:lnTo>
                  <a:pt x="190500" y="7289"/>
                </a:lnTo>
                <a:lnTo>
                  <a:pt x="144779" y="0"/>
                </a:lnTo>
                <a:close/>
              </a:path>
            </a:pathLst>
          </a:custGeom>
          <a:solidFill>
            <a:srgbClr val="FFFFFF"/>
          </a:solidFill>
        </p:spPr>
        <p:txBody>
          <a:bodyPr wrap="square" lIns="0" tIns="0" rIns="0" bIns="0" rtlCol="0"/>
          <a:lstStyle/>
          <a:p>
            <a:endParaRPr/>
          </a:p>
        </p:txBody>
      </p:sp>
      <p:sp>
        <p:nvSpPr>
          <p:cNvPr id="47" name="bg object 47"/>
          <p:cNvSpPr/>
          <p:nvPr/>
        </p:nvSpPr>
        <p:spPr>
          <a:xfrm>
            <a:off x="2308859" y="6082283"/>
            <a:ext cx="289560" cy="286385"/>
          </a:xfrm>
          <a:custGeom>
            <a:avLst/>
            <a:gdLst/>
            <a:ahLst/>
            <a:cxnLst/>
            <a:rect l="l" t="t" r="r" b="b"/>
            <a:pathLst>
              <a:path w="289560" h="286385">
                <a:moveTo>
                  <a:pt x="0" y="143001"/>
                </a:moveTo>
                <a:lnTo>
                  <a:pt x="7365" y="97802"/>
                </a:lnTo>
                <a:lnTo>
                  <a:pt x="27939" y="58546"/>
                </a:lnTo>
                <a:lnTo>
                  <a:pt x="59308" y="27584"/>
                </a:lnTo>
                <a:lnTo>
                  <a:pt x="99059" y="7289"/>
                </a:lnTo>
                <a:lnTo>
                  <a:pt x="144779" y="0"/>
                </a:lnTo>
                <a:lnTo>
                  <a:pt x="190500" y="7289"/>
                </a:lnTo>
                <a:lnTo>
                  <a:pt x="230250" y="27584"/>
                </a:lnTo>
                <a:lnTo>
                  <a:pt x="261619" y="58546"/>
                </a:lnTo>
                <a:lnTo>
                  <a:pt x="282194" y="97802"/>
                </a:lnTo>
                <a:lnTo>
                  <a:pt x="289559" y="143001"/>
                </a:lnTo>
                <a:lnTo>
                  <a:pt x="282194" y="188201"/>
                </a:lnTo>
                <a:lnTo>
                  <a:pt x="261619" y="227456"/>
                </a:lnTo>
                <a:lnTo>
                  <a:pt x="230250" y="258419"/>
                </a:lnTo>
                <a:lnTo>
                  <a:pt x="190500" y="278714"/>
                </a:lnTo>
                <a:lnTo>
                  <a:pt x="144779" y="286003"/>
                </a:lnTo>
                <a:lnTo>
                  <a:pt x="99059" y="278714"/>
                </a:lnTo>
                <a:lnTo>
                  <a:pt x="59308" y="258419"/>
                </a:lnTo>
                <a:lnTo>
                  <a:pt x="27939" y="227456"/>
                </a:lnTo>
                <a:lnTo>
                  <a:pt x="7365" y="188201"/>
                </a:lnTo>
                <a:lnTo>
                  <a:pt x="0" y="143001"/>
                </a:lnTo>
                <a:close/>
              </a:path>
            </a:pathLst>
          </a:custGeom>
          <a:ln w="12700">
            <a:solidFill>
              <a:srgbClr val="D9D9D9"/>
            </a:solidFill>
          </a:ln>
        </p:spPr>
        <p:txBody>
          <a:bodyPr wrap="square" lIns="0" tIns="0" rIns="0" bIns="0" rtlCol="0"/>
          <a:lstStyle/>
          <a:p>
            <a:endParaRPr/>
          </a:p>
        </p:txBody>
      </p:sp>
      <p:sp>
        <p:nvSpPr>
          <p:cNvPr id="48" name="bg object 48"/>
          <p:cNvSpPr/>
          <p:nvPr/>
        </p:nvSpPr>
        <p:spPr>
          <a:xfrm>
            <a:off x="2601468" y="6082283"/>
            <a:ext cx="289560" cy="286385"/>
          </a:xfrm>
          <a:custGeom>
            <a:avLst/>
            <a:gdLst/>
            <a:ahLst/>
            <a:cxnLst/>
            <a:rect l="l" t="t" r="r" b="b"/>
            <a:pathLst>
              <a:path w="289560" h="286385">
                <a:moveTo>
                  <a:pt x="144780" y="0"/>
                </a:moveTo>
                <a:lnTo>
                  <a:pt x="99059" y="7289"/>
                </a:lnTo>
                <a:lnTo>
                  <a:pt x="59308" y="27584"/>
                </a:lnTo>
                <a:lnTo>
                  <a:pt x="27939" y="58546"/>
                </a:lnTo>
                <a:lnTo>
                  <a:pt x="7365" y="97802"/>
                </a:lnTo>
                <a:lnTo>
                  <a:pt x="0" y="143001"/>
                </a:lnTo>
                <a:lnTo>
                  <a:pt x="7365" y="188201"/>
                </a:lnTo>
                <a:lnTo>
                  <a:pt x="27939" y="227456"/>
                </a:lnTo>
                <a:lnTo>
                  <a:pt x="59308" y="258419"/>
                </a:lnTo>
                <a:lnTo>
                  <a:pt x="99059" y="278714"/>
                </a:lnTo>
                <a:lnTo>
                  <a:pt x="144780" y="286003"/>
                </a:lnTo>
                <a:lnTo>
                  <a:pt x="190500" y="278714"/>
                </a:lnTo>
                <a:lnTo>
                  <a:pt x="230250" y="258419"/>
                </a:lnTo>
                <a:lnTo>
                  <a:pt x="261619" y="227456"/>
                </a:lnTo>
                <a:lnTo>
                  <a:pt x="282194" y="188201"/>
                </a:lnTo>
                <a:lnTo>
                  <a:pt x="289559" y="143001"/>
                </a:lnTo>
                <a:lnTo>
                  <a:pt x="282194" y="97802"/>
                </a:lnTo>
                <a:lnTo>
                  <a:pt x="261619" y="58546"/>
                </a:lnTo>
                <a:lnTo>
                  <a:pt x="230250" y="27584"/>
                </a:lnTo>
                <a:lnTo>
                  <a:pt x="190500" y="7289"/>
                </a:lnTo>
                <a:lnTo>
                  <a:pt x="144780" y="0"/>
                </a:lnTo>
                <a:close/>
              </a:path>
            </a:pathLst>
          </a:custGeom>
          <a:solidFill>
            <a:srgbClr val="FFC000"/>
          </a:solidFill>
        </p:spPr>
        <p:txBody>
          <a:bodyPr wrap="square" lIns="0" tIns="0" rIns="0" bIns="0" rtlCol="0"/>
          <a:lstStyle/>
          <a:p>
            <a:endParaRPr/>
          </a:p>
        </p:txBody>
      </p:sp>
      <p:sp>
        <p:nvSpPr>
          <p:cNvPr id="49" name="bg object 49"/>
          <p:cNvSpPr/>
          <p:nvPr/>
        </p:nvSpPr>
        <p:spPr>
          <a:xfrm>
            <a:off x="2601468" y="6082283"/>
            <a:ext cx="289560" cy="286385"/>
          </a:xfrm>
          <a:custGeom>
            <a:avLst/>
            <a:gdLst/>
            <a:ahLst/>
            <a:cxnLst/>
            <a:rect l="l" t="t" r="r" b="b"/>
            <a:pathLst>
              <a:path w="289560" h="286385">
                <a:moveTo>
                  <a:pt x="0" y="143001"/>
                </a:moveTo>
                <a:lnTo>
                  <a:pt x="7365" y="97802"/>
                </a:lnTo>
                <a:lnTo>
                  <a:pt x="27939" y="58546"/>
                </a:lnTo>
                <a:lnTo>
                  <a:pt x="59308" y="27584"/>
                </a:lnTo>
                <a:lnTo>
                  <a:pt x="99059" y="7289"/>
                </a:lnTo>
                <a:lnTo>
                  <a:pt x="144780" y="0"/>
                </a:lnTo>
                <a:lnTo>
                  <a:pt x="190500" y="7289"/>
                </a:lnTo>
                <a:lnTo>
                  <a:pt x="230250" y="27584"/>
                </a:lnTo>
                <a:lnTo>
                  <a:pt x="261619" y="58546"/>
                </a:lnTo>
                <a:lnTo>
                  <a:pt x="282194" y="97802"/>
                </a:lnTo>
                <a:lnTo>
                  <a:pt x="289559" y="143001"/>
                </a:lnTo>
                <a:lnTo>
                  <a:pt x="282194" y="188201"/>
                </a:lnTo>
                <a:lnTo>
                  <a:pt x="261619" y="227456"/>
                </a:lnTo>
                <a:lnTo>
                  <a:pt x="230250" y="258419"/>
                </a:lnTo>
                <a:lnTo>
                  <a:pt x="190500" y="278714"/>
                </a:lnTo>
                <a:lnTo>
                  <a:pt x="144780" y="286003"/>
                </a:lnTo>
                <a:lnTo>
                  <a:pt x="99059" y="278714"/>
                </a:lnTo>
                <a:lnTo>
                  <a:pt x="59308" y="258419"/>
                </a:lnTo>
                <a:lnTo>
                  <a:pt x="27939" y="227456"/>
                </a:lnTo>
                <a:lnTo>
                  <a:pt x="7365" y="188201"/>
                </a:lnTo>
                <a:lnTo>
                  <a:pt x="0" y="143001"/>
                </a:lnTo>
                <a:close/>
              </a:path>
            </a:pathLst>
          </a:custGeom>
          <a:ln w="12700">
            <a:solidFill>
              <a:srgbClr val="FFC000"/>
            </a:solidFill>
          </a:ln>
        </p:spPr>
        <p:txBody>
          <a:bodyPr wrap="square" lIns="0" tIns="0" rIns="0" bIns="0" rtlCol="0"/>
          <a:lstStyle/>
          <a:p>
            <a:endParaRPr/>
          </a:p>
        </p:txBody>
      </p:sp>
      <p:sp>
        <p:nvSpPr>
          <p:cNvPr id="50" name="bg object 50"/>
          <p:cNvSpPr/>
          <p:nvPr/>
        </p:nvSpPr>
        <p:spPr>
          <a:xfrm>
            <a:off x="2900172" y="6082283"/>
            <a:ext cx="289560" cy="286385"/>
          </a:xfrm>
          <a:custGeom>
            <a:avLst/>
            <a:gdLst/>
            <a:ahLst/>
            <a:cxnLst/>
            <a:rect l="l" t="t" r="r" b="b"/>
            <a:pathLst>
              <a:path w="289560" h="286385">
                <a:moveTo>
                  <a:pt x="144779" y="0"/>
                </a:moveTo>
                <a:lnTo>
                  <a:pt x="99059" y="7289"/>
                </a:lnTo>
                <a:lnTo>
                  <a:pt x="59308" y="27584"/>
                </a:lnTo>
                <a:lnTo>
                  <a:pt x="27939" y="58546"/>
                </a:lnTo>
                <a:lnTo>
                  <a:pt x="7365" y="97802"/>
                </a:lnTo>
                <a:lnTo>
                  <a:pt x="0" y="143001"/>
                </a:lnTo>
                <a:lnTo>
                  <a:pt x="7365" y="188201"/>
                </a:lnTo>
                <a:lnTo>
                  <a:pt x="27939" y="227456"/>
                </a:lnTo>
                <a:lnTo>
                  <a:pt x="59308" y="258419"/>
                </a:lnTo>
                <a:lnTo>
                  <a:pt x="99059" y="278714"/>
                </a:lnTo>
                <a:lnTo>
                  <a:pt x="144779" y="286003"/>
                </a:lnTo>
                <a:lnTo>
                  <a:pt x="190500" y="278714"/>
                </a:lnTo>
                <a:lnTo>
                  <a:pt x="230250" y="258419"/>
                </a:lnTo>
                <a:lnTo>
                  <a:pt x="261619" y="227456"/>
                </a:lnTo>
                <a:lnTo>
                  <a:pt x="282194" y="188201"/>
                </a:lnTo>
                <a:lnTo>
                  <a:pt x="289559" y="143001"/>
                </a:lnTo>
                <a:lnTo>
                  <a:pt x="282194" y="97802"/>
                </a:lnTo>
                <a:lnTo>
                  <a:pt x="261619" y="58546"/>
                </a:lnTo>
                <a:lnTo>
                  <a:pt x="230250" y="27584"/>
                </a:lnTo>
                <a:lnTo>
                  <a:pt x="190500" y="7289"/>
                </a:lnTo>
                <a:lnTo>
                  <a:pt x="144779" y="0"/>
                </a:lnTo>
                <a:close/>
              </a:path>
            </a:pathLst>
          </a:custGeom>
          <a:solidFill>
            <a:srgbClr val="FF99FF"/>
          </a:solidFill>
        </p:spPr>
        <p:txBody>
          <a:bodyPr wrap="square" lIns="0" tIns="0" rIns="0" bIns="0" rtlCol="0"/>
          <a:lstStyle/>
          <a:p>
            <a:endParaRPr/>
          </a:p>
        </p:txBody>
      </p:sp>
      <p:sp>
        <p:nvSpPr>
          <p:cNvPr id="51" name="bg object 51"/>
          <p:cNvSpPr/>
          <p:nvPr/>
        </p:nvSpPr>
        <p:spPr>
          <a:xfrm>
            <a:off x="2900172" y="6082283"/>
            <a:ext cx="289560" cy="286385"/>
          </a:xfrm>
          <a:custGeom>
            <a:avLst/>
            <a:gdLst/>
            <a:ahLst/>
            <a:cxnLst/>
            <a:rect l="l" t="t" r="r" b="b"/>
            <a:pathLst>
              <a:path w="289560" h="286385">
                <a:moveTo>
                  <a:pt x="0" y="143001"/>
                </a:moveTo>
                <a:lnTo>
                  <a:pt x="7365" y="97802"/>
                </a:lnTo>
                <a:lnTo>
                  <a:pt x="27939" y="58546"/>
                </a:lnTo>
                <a:lnTo>
                  <a:pt x="59308" y="27584"/>
                </a:lnTo>
                <a:lnTo>
                  <a:pt x="99059" y="7289"/>
                </a:lnTo>
                <a:lnTo>
                  <a:pt x="144779" y="0"/>
                </a:lnTo>
                <a:lnTo>
                  <a:pt x="190500" y="7289"/>
                </a:lnTo>
                <a:lnTo>
                  <a:pt x="230250" y="27584"/>
                </a:lnTo>
                <a:lnTo>
                  <a:pt x="261619" y="58546"/>
                </a:lnTo>
                <a:lnTo>
                  <a:pt x="282194" y="97802"/>
                </a:lnTo>
                <a:lnTo>
                  <a:pt x="289559" y="143001"/>
                </a:lnTo>
                <a:lnTo>
                  <a:pt x="282194" y="188201"/>
                </a:lnTo>
                <a:lnTo>
                  <a:pt x="261619" y="227456"/>
                </a:lnTo>
                <a:lnTo>
                  <a:pt x="230250" y="258419"/>
                </a:lnTo>
                <a:lnTo>
                  <a:pt x="190500" y="278714"/>
                </a:lnTo>
                <a:lnTo>
                  <a:pt x="144779" y="286003"/>
                </a:lnTo>
                <a:lnTo>
                  <a:pt x="99059" y="278714"/>
                </a:lnTo>
                <a:lnTo>
                  <a:pt x="59308" y="258419"/>
                </a:lnTo>
                <a:lnTo>
                  <a:pt x="27939" y="227456"/>
                </a:lnTo>
                <a:lnTo>
                  <a:pt x="7365" y="188201"/>
                </a:lnTo>
                <a:lnTo>
                  <a:pt x="0" y="143001"/>
                </a:lnTo>
                <a:close/>
              </a:path>
            </a:pathLst>
          </a:custGeom>
          <a:ln w="12700">
            <a:solidFill>
              <a:srgbClr val="FF99FF"/>
            </a:solidFill>
          </a:ln>
        </p:spPr>
        <p:txBody>
          <a:bodyPr wrap="square" lIns="0" tIns="0" rIns="0" bIns="0" rtlCol="0"/>
          <a:lstStyle/>
          <a:p>
            <a:endParaRPr/>
          </a:p>
        </p:txBody>
      </p:sp>
      <p:sp>
        <p:nvSpPr>
          <p:cNvPr id="52" name="bg object 52"/>
          <p:cNvSpPr/>
          <p:nvPr/>
        </p:nvSpPr>
        <p:spPr>
          <a:xfrm>
            <a:off x="3188207" y="6082283"/>
            <a:ext cx="289560" cy="286385"/>
          </a:xfrm>
          <a:custGeom>
            <a:avLst/>
            <a:gdLst/>
            <a:ahLst/>
            <a:cxnLst/>
            <a:rect l="l" t="t" r="r" b="b"/>
            <a:pathLst>
              <a:path w="289560" h="286385">
                <a:moveTo>
                  <a:pt x="144780" y="0"/>
                </a:moveTo>
                <a:lnTo>
                  <a:pt x="99059" y="7289"/>
                </a:lnTo>
                <a:lnTo>
                  <a:pt x="59309" y="27584"/>
                </a:lnTo>
                <a:lnTo>
                  <a:pt x="27940" y="58546"/>
                </a:lnTo>
                <a:lnTo>
                  <a:pt x="7366" y="97802"/>
                </a:lnTo>
                <a:lnTo>
                  <a:pt x="0" y="143001"/>
                </a:lnTo>
                <a:lnTo>
                  <a:pt x="7366" y="188201"/>
                </a:lnTo>
                <a:lnTo>
                  <a:pt x="27940" y="227456"/>
                </a:lnTo>
                <a:lnTo>
                  <a:pt x="59309" y="258419"/>
                </a:lnTo>
                <a:lnTo>
                  <a:pt x="99059" y="278714"/>
                </a:lnTo>
                <a:lnTo>
                  <a:pt x="144780" y="286003"/>
                </a:lnTo>
                <a:lnTo>
                  <a:pt x="190500" y="278714"/>
                </a:lnTo>
                <a:lnTo>
                  <a:pt x="230251" y="258419"/>
                </a:lnTo>
                <a:lnTo>
                  <a:pt x="261619" y="227456"/>
                </a:lnTo>
                <a:lnTo>
                  <a:pt x="282194" y="188201"/>
                </a:lnTo>
                <a:lnTo>
                  <a:pt x="289559" y="143001"/>
                </a:lnTo>
                <a:lnTo>
                  <a:pt x="282194" y="97802"/>
                </a:lnTo>
                <a:lnTo>
                  <a:pt x="261619" y="58546"/>
                </a:lnTo>
                <a:lnTo>
                  <a:pt x="230251" y="27584"/>
                </a:lnTo>
                <a:lnTo>
                  <a:pt x="190500" y="7289"/>
                </a:lnTo>
                <a:lnTo>
                  <a:pt x="144780" y="0"/>
                </a:lnTo>
                <a:close/>
              </a:path>
            </a:pathLst>
          </a:custGeom>
          <a:solidFill>
            <a:srgbClr val="00CCFF"/>
          </a:solidFill>
        </p:spPr>
        <p:txBody>
          <a:bodyPr wrap="square" lIns="0" tIns="0" rIns="0" bIns="0" rtlCol="0"/>
          <a:lstStyle/>
          <a:p>
            <a:endParaRPr/>
          </a:p>
        </p:txBody>
      </p:sp>
      <p:sp>
        <p:nvSpPr>
          <p:cNvPr id="53" name="bg object 53"/>
          <p:cNvSpPr/>
          <p:nvPr/>
        </p:nvSpPr>
        <p:spPr>
          <a:xfrm>
            <a:off x="3188207" y="6082283"/>
            <a:ext cx="289560" cy="286385"/>
          </a:xfrm>
          <a:custGeom>
            <a:avLst/>
            <a:gdLst/>
            <a:ahLst/>
            <a:cxnLst/>
            <a:rect l="l" t="t" r="r" b="b"/>
            <a:pathLst>
              <a:path w="289560" h="286385">
                <a:moveTo>
                  <a:pt x="0" y="143001"/>
                </a:moveTo>
                <a:lnTo>
                  <a:pt x="7366" y="97802"/>
                </a:lnTo>
                <a:lnTo>
                  <a:pt x="27940" y="58546"/>
                </a:lnTo>
                <a:lnTo>
                  <a:pt x="59309" y="27584"/>
                </a:lnTo>
                <a:lnTo>
                  <a:pt x="99059" y="7289"/>
                </a:lnTo>
                <a:lnTo>
                  <a:pt x="144780" y="0"/>
                </a:lnTo>
                <a:lnTo>
                  <a:pt x="190500" y="7289"/>
                </a:lnTo>
                <a:lnTo>
                  <a:pt x="230251" y="27584"/>
                </a:lnTo>
                <a:lnTo>
                  <a:pt x="261619" y="58546"/>
                </a:lnTo>
                <a:lnTo>
                  <a:pt x="282194" y="97802"/>
                </a:lnTo>
                <a:lnTo>
                  <a:pt x="289559" y="143001"/>
                </a:lnTo>
                <a:lnTo>
                  <a:pt x="282194" y="188201"/>
                </a:lnTo>
                <a:lnTo>
                  <a:pt x="261619" y="227456"/>
                </a:lnTo>
                <a:lnTo>
                  <a:pt x="230251" y="258419"/>
                </a:lnTo>
                <a:lnTo>
                  <a:pt x="190500" y="278714"/>
                </a:lnTo>
                <a:lnTo>
                  <a:pt x="144780" y="286003"/>
                </a:lnTo>
                <a:lnTo>
                  <a:pt x="99059" y="278714"/>
                </a:lnTo>
                <a:lnTo>
                  <a:pt x="59309" y="258419"/>
                </a:lnTo>
                <a:lnTo>
                  <a:pt x="27940" y="227456"/>
                </a:lnTo>
                <a:lnTo>
                  <a:pt x="7366" y="188201"/>
                </a:lnTo>
                <a:lnTo>
                  <a:pt x="0" y="143001"/>
                </a:lnTo>
                <a:close/>
              </a:path>
            </a:pathLst>
          </a:custGeom>
          <a:ln w="12700">
            <a:solidFill>
              <a:srgbClr val="00CCFF"/>
            </a:solidFill>
          </a:ln>
        </p:spPr>
        <p:txBody>
          <a:bodyPr wrap="square" lIns="0" tIns="0" rIns="0" bIns="0" rtlCol="0"/>
          <a:lstStyle/>
          <a:p>
            <a:endParaRPr/>
          </a:p>
        </p:txBody>
      </p:sp>
      <p:pic>
        <p:nvPicPr>
          <p:cNvPr id="54" name="bg object 54"/>
          <p:cNvPicPr/>
          <p:nvPr/>
        </p:nvPicPr>
        <p:blipFill>
          <a:blip r:embed="rId4" cstate="print"/>
          <a:stretch>
            <a:fillRect/>
          </a:stretch>
        </p:blipFill>
        <p:spPr>
          <a:xfrm>
            <a:off x="9235440" y="6059423"/>
            <a:ext cx="1967483" cy="655320"/>
          </a:xfrm>
          <a:prstGeom prst="rect">
            <a:avLst/>
          </a:prstGeom>
        </p:spPr>
      </p:pic>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E125E98C-1AAE-445D-B48F-1312298B126A}" type="datetime1">
              <a:rPr lang="en-US" smtClean="0"/>
              <a:t>10/26/2024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11271504" y="3297935"/>
            <a:ext cx="373379" cy="2485644"/>
          </a:xfrm>
          <a:prstGeom prst="rect">
            <a:avLst/>
          </a:prstGeom>
        </p:spPr>
      </p:pic>
      <p:sp>
        <p:nvSpPr>
          <p:cNvPr id="17" name="bg object 17"/>
          <p:cNvSpPr/>
          <p:nvPr/>
        </p:nvSpPr>
        <p:spPr>
          <a:xfrm>
            <a:off x="11340084" y="3366515"/>
            <a:ext cx="286385" cy="263525"/>
          </a:xfrm>
          <a:custGeom>
            <a:avLst/>
            <a:gdLst/>
            <a:ahLst/>
            <a:cxnLst/>
            <a:rect l="l" t="t" r="r" b="b"/>
            <a:pathLst>
              <a:path w="286384" h="263525">
                <a:moveTo>
                  <a:pt x="143001" y="0"/>
                </a:moveTo>
                <a:lnTo>
                  <a:pt x="97790" y="6731"/>
                </a:lnTo>
                <a:lnTo>
                  <a:pt x="58547" y="25400"/>
                </a:lnTo>
                <a:lnTo>
                  <a:pt x="27559" y="53848"/>
                </a:lnTo>
                <a:lnTo>
                  <a:pt x="7239" y="90043"/>
                </a:lnTo>
                <a:lnTo>
                  <a:pt x="0" y="131572"/>
                </a:lnTo>
                <a:lnTo>
                  <a:pt x="7239" y="173100"/>
                </a:lnTo>
                <a:lnTo>
                  <a:pt x="27559" y="209296"/>
                </a:lnTo>
                <a:lnTo>
                  <a:pt x="58547" y="237744"/>
                </a:lnTo>
                <a:lnTo>
                  <a:pt x="97790" y="256413"/>
                </a:lnTo>
                <a:lnTo>
                  <a:pt x="143001" y="263144"/>
                </a:lnTo>
                <a:lnTo>
                  <a:pt x="188214" y="256413"/>
                </a:lnTo>
                <a:lnTo>
                  <a:pt x="227457" y="237744"/>
                </a:lnTo>
                <a:lnTo>
                  <a:pt x="258445" y="209296"/>
                </a:lnTo>
                <a:lnTo>
                  <a:pt x="278765" y="173100"/>
                </a:lnTo>
                <a:lnTo>
                  <a:pt x="286004" y="131572"/>
                </a:lnTo>
                <a:lnTo>
                  <a:pt x="278765" y="90043"/>
                </a:lnTo>
                <a:lnTo>
                  <a:pt x="258445" y="53848"/>
                </a:lnTo>
                <a:lnTo>
                  <a:pt x="227457" y="25400"/>
                </a:lnTo>
                <a:lnTo>
                  <a:pt x="188214" y="6731"/>
                </a:lnTo>
                <a:lnTo>
                  <a:pt x="143001" y="0"/>
                </a:lnTo>
                <a:close/>
              </a:path>
            </a:pathLst>
          </a:custGeom>
          <a:solidFill>
            <a:srgbClr val="FF0000"/>
          </a:solidFill>
        </p:spPr>
        <p:txBody>
          <a:bodyPr wrap="square" lIns="0" tIns="0" rIns="0" bIns="0" rtlCol="0"/>
          <a:lstStyle/>
          <a:p>
            <a:endParaRPr/>
          </a:p>
        </p:txBody>
      </p:sp>
      <p:sp>
        <p:nvSpPr>
          <p:cNvPr id="18" name="bg object 18"/>
          <p:cNvSpPr/>
          <p:nvPr/>
        </p:nvSpPr>
        <p:spPr>
          <a:xfrm>
            <a:off x="11340084" y="3366515"/>
            <a:ext cx="286385" cy="263525"/>
          </a:xfrm>
          <a:custGeom>
            <a:avLst/>
            <a:gdLst/>
            <a:ahLst/>
            <a:cxnLst/>
            <a:rect l="l" t="t" r="r" b="b"/>
            <a:pathLst>
              <a:path w="286384" h="263525">
                <a:moveTo>
                  <a:pt x="143001" y="0"/>
                </a:moveTo>
                <a:lnTo>
                  <a:pt x="188214" y="6731"/>
                </a:lnTo>
                <a:lnTo>
                  <a:pt x="227457" y="25400"/>
                </a:lnTo>
                <a:lnTo>
                  <a:pt x="258445" y="53848"/>
                </a:lnTo>
                <a:lnTo>
                  <a:pt x="278765" y="90043"/>
                </a:lnTo>
                <a:lnTo>
                  <a:pt x="286004" y="131572"/>
                </a:lnTo>
                <a:lnTo>
                  <a:pt x="278765" y="173100"/>
                </a:lnTo>
                <a:lnTo>
                  <a:pt x="258445" y="209296"/>
                </a:lnTo>
                <a:lnTo>
                  <a:pt x="227457" y="237744"/>
                </a:lnTo>
                <a:lnTo>
                  <a:pt x="188214" y="256413"/>
                </a:lnTo>
                <a:lnTo>
                  <a:pt x="143001" y="263144"/>
                </a:lnTo>
                <a:lnTo>
                  <a:pt x="97790" y="256413"/>
                </a:lnTo>
                <a:lnTo>
                  <a:pt x="58547" y="237744"/>
                </a:lnTo>
                <a:lnTo>
                  <a:pt x="27559" y="209296"/>
                </a:lnTo>
                <a:lnTo>
                  <a:pt x="7239" y="173100"/>
                </a:lnTo>
                <a:lnTo>
                  <a:pt x="0" y="131572"/>
                </a:lnTo>
                <a:lnTo>
                  <a:pt x="7239" y="90043"/>
                </a:lnTo>
                <a:lnTo>
                  <a:pt x="27559" y="53848"/>
                </a:lnTo>
                <a:lnTo>
                  <a:pt x="58547" y="25400"/>
                </a:lnTo>
                <a:lnTo>
                  <a:pt x="97790" y="6731"/>
                </a:lnTo>
                <a:lnTo>
                  <a:pt x="143001" y="0"/>
                </a:lnTo>
                <a:close/>
              </a:path>
            </a:pathLst>
          </a:custGeom>
          <a:ln w="12700">
            <a:solidFill>
              <a:srgbClr val="FF0000"/>
            </a:solidFill>
          </a:ln>
        </p:spPr>
        <p:txBody>
          <a:bodyPr wrap="square" lIns="0" tIns="0" rIns="0" bIns="0" rtlCol="0"/>
          <a:lstStyle/>
          <a:p>
            <a:endParaRPr/>
          </a:p>
        </p:txBody>
      </p:sp>
      <p:sp>
        <p:nvSpPr>
          <p:cNvPr id="19" name="bg object 19"/>
          <p:cNvSpPr/>
          <p:nvPr/>
        </p:nvSpPr>
        <p:spPr>
          <a:xfrm>
            <a:off x="11340084" y="3630167"/>
            <a:ext cx="286385" cy="262255"/>
          </a:xfrm>
          <a:custGeom>
            <a:avLst/>
            <a:gdLst/>
            <a:ahLst/>
            <a:cxnLst/>
            <a:rect l="l" t="t" r="r" b="b"/>
            <a:pathLst>
              <a:path w="286384" h="262254">
                <a:moveTo>
                  <a:pt x="143001" y="0"/>
                </a:moveTo>
                <a:lnTo>
                  <a:pt x="97790" y="6730"/>
                </a:lnTo>
                <a:lnTo>
                  <a:pt x="58547" y="25272"/>
                </a:lnTo>
                <a:lnTo>
                  <a:pt x="27559" y="53593"/>
                </a:lnTo>
                <a:lnTo>
                  <a:pt x="7239" y="89534"/>
                </a:lnTo>
                <a:lnTo>
                  <a:pt x="0" y="130936"/>
                </a:lnTo>
                <a:lnTo>
                  <a:pt x="7239" y="172465"/>
                </a:lnTo>
                <a:lnTo>
                  <a:pt x="27559" y="208406"/>
                </a:lnTo>
                <a:lnTo>
                  <a:pt x="58547" y="236727"/>
                </a:lnTo>
                <a:lnTo>
                  <a:pt x="97790" y="255269"/>
                </a:lnTo>
                <a:lnTo>
                  <a:pt x="143001" y="262000"/>
                </a:lnTo>
                <a:lnTo>
                  <a:pt x="188214" y="255269"/>
                </a:lnTo>
                <a:lnTo>
                  <a:pt x="227457" y="236727"/>
                </a:lnTo>
                <a:lnTo>
                  <a:pt x="258445" y="208406"/>
                </a:lnTo>
                <a:lnTo>
                  <a:pt x="278765" y="172465"/>
                </a:lnTo>
                <a:lnTo>
                  <a:pt x="286004" y="130936"/>
                </a:lnTo>
                <a:lnTo>
                  <a:pt x="278765" y="89534"/>
                </a:lnTo>
                <a:lnTo>
                  <a:pt x="258445" y="53593"/>
                </a:lnTo>
                <a:lnTo>
                  <a:pt x="227457" y="25272"/>
                </a:lnTo>
                <a:lnTo>
                  <a:pt x="188214" y="6730"/>
                </a:lnTo>
                <a:lnTo>
                  <a:pt x="143001" y="0"/>
                </a:lnTo>
                <a:close/>
              </a:path>
            </a:pathLst>
          </a:custGeom>
          <a:solidFill>
            <a:srgbClr val="3333FF"/>
          </a:solidFill>
        </p:spPr>
        <p:txBody>
          <a:bodyPr wrap="square" lIns="0" tIns="0" rIns="0" bIns="0" rtlCol="0"/>
          <a:lstStyle/>
          <a:p>
            <a:endParaRPr/>
          </a:p>
        </p:txBody>
      </p:sp>
      <p:sp>
        <p:nvSpPr>
          <p:cNvPr id="20" name="bg object 20"/>
          <p:cNvSpPr/>
          <p:nvPr/>
        </p:nvSpPr>
        <p:spPr>
          <a:xfrm>
            <a:off x="11340084" y="3630167"/>
            <a:ext cx="286385" cy="262255"/>
          </a:xfrm>
          <a:custGeom>
            <a:avLst/>
            <a:gdLst/>
            <a:ahLst/>
            <a:cxnLst/>
            <a:rect l="l" t="t" r="r" b="b"/>
            <a:pathLst>
              <a:path w="286384" h="262254">
                <a:moveTo>
                  <a:pt x="143001" y="0"/>
                </a:moveTo>
                <a:lnTo>
                  <a:pt x="188214" y="6730"/>
                </a:lnTo>
                <a:lnTo>
                  <a:pt x="227457" y="25272"/>
                </a:lnTo>
                <a:lnTo>
                  <a:pt x="258445" y="53593"/>
                </a:lnTo>
                <a:lnTo>
                  <a:pt x="278765" y="89534"/>
                </a:lnTo>
                <a:lnTo>
                  <a:pt x="286004" y="130936"/>
                </a:lnTo>
                <a:lnTo>
                  <a:pt x="278765" y="172465"/>
                </a:lnTo>
                <a:lnTo>
                  <a:pt x="258445" y="208406"/>
                </a:lnTo>
                <a:lnTo>
                  <a:pt x="227457" y="236727"/>
                </a:lnTo>
                <a:lnTo>
                  <a:pt x="188214" y="255269"/>
                </a:lnTo>
                <a:lnTo>
                  <a:pt x="143001" y="262000"/>
                </a:lnTo>
                <a:lnTo>
                  <a:pt x="97790" y="255269"/>
                </a:lnTo>
                <a:lnTo>
                  <a:pt x="58547" y="236727"/>
                </a:lnTo>
                <a:lnTo>
                  <a:pt x="27559" y="208406"/>
                </a:lnTo>
                <a:lnTo>
                  <a:pt x="7239" y="172465"/>
                </a:lnTo>
                <a:lnTo>
                  <a:pt x="0" y="130936"/>
                </a:lnTo>
                <a:lnTo>
                  <a:pt x="7239" y="89534"/>
                </a:lnTo>
                <a:lnTo>
                  <a:pt x="27559" y="53593"/>
                </a:lnTo>
                <a:lnTo>
                  <a:pt x="58547" y="25272"/>
                </a:lnTo>
                <a:lnTo>
                  <a:pt x="97790" y="6730"/>
                </a:lnTo>
                <a:lnTo>
                  <a:pt x="143001" y="0"/>
                </a:lnTo>
                <a:close/>
              </a:path>
            </a:pathLst>
          </a:custGeom>
          <a:ln w="12700">
            <a:solidFill>
              <a:srgbClr val="3333FF"/>
            </a:solidFill>
          </a:ln>
        </p:spPr>
        <p:txBody>
          <a:bodyPr wrap="square" lIns="0" tIns="0" rIns="0" bIns="0" rtlCol="0"/>
          <a:lstStyle/>
          <a:p>
            <a:endParaRPr/>
          </a:p>
        </p:txBody>
      </p:sp>
      <p:sp>
        <p:nvSpPr>
          <p:cNvPr id="21" name="bg object 21"/>
          <p:cNvSpPr/>
          <p:nvPr/>
        </p:nvSpPr>
        <p:spPr>
          <a:xfrm>
            <a:off x="11340084" y="3904487"/>
            <a:ext cx="286385" cy="263525"/>
          </a:xfrm>
          <a:custGeom>
            <a:avLst/>
            <a:gdLst/>
            <a:ahLst/>
            <a:cxnLst/>
            <a:rect l="l" t="t" r="r" b="b"/>
            <a:pathLst>
              <a:path w="286384" h="263525">
                <a:moveTo>
                  <a:pt x="143001" y="0"/>
                </a:moveTo>
                <a:lnTo>
                  <a:pt x="97790" y="6731"/>
                </a:lnTo>
                <a:lnTo>
                  <a:pt x="58547" y="25400"/>
                </a:lnTo>
                <a:lnTo>
                  <a:pt x="27559" y="53848"/>
                </a:lnTo>
                <a:lnTo>
                  <a:pt x="7239" y="90043"/>
                </a:lnTo>
                <a:lnTo>
                  <a:pt x="0" y="131572"/>
                </a:lnTo>
                <a:lnTo>
                  <a:pt x="7239" y="173100"/>
                </a:lnTo>
                <a:lnTo>
                  <a:pt x="27559" y="209295"/>
                </a:lnTo>
                <a:lnTo>
                  <a:pt x="58547" y="237744"/>
                </a:lnTo>
                <a:lnTo>
                  <a:pt x="97790" y="256412"/>
                </a:lnTo>
                <a:lnTo>
                  <a:pt x="143001" y="263144"/>
                </a:lnTo>
                <a:lnTo>
                  <a:pt x="188214" y="256412"/>
                </a:lnTo>
                <a:lnTo>
                  <a:pt x="227457" y="237744"/>
                </a:lnTo>
                <a:lnTo>
                  <a:pt x="258445" y="209295"/>
                </a:lnTo>
                <a:lnTo>
                  <a:pt x="278765" y="173100"/>
                </a:lnTo>
                <a:lnTo>
                  <a:pt x="286004" y="131572"/>
                </a:lnTo>
                <a:lnTo>
                  <a:pt x="278765" y="90043"/>
                </a:lnTo>
                <a:lnTo>
                  <a:pt x="258445" y="53848"/>
                </a:lnTo>
                <a:lnTo>
                  <a:pt x="227457" y="25400"/>
                </a:lnTo>
                <a:lnTo>
                  <a:pt x="188214" y="6731"/>
                </a:lnTo>
                <a:lnTo>
                  <a:pt x="143001" y="0"/>
                </a:lnTo>
                <a:close/>
              </a:path>
            </a:pathLst>
          </a:custGeom>
          <a:solidFill>
            <a:srgbClr val="FFFF00"/>
          </a:solidFill>
        </p:spPr>
        <p:txBody>
          <a:bodyPr wrap="square" lIns="0" tIns="0" rIns="0" bIns="0" rtlCol="0"/>
          <a:lstStyle/>
          <a:p>
            <a:endParaRPr/>
          </a:p>
        </p:txBody>
      </p:sp>
      <p:sp>
        <p:nvSpPr>
          <p:cNvPr id="22" name="bg object 22"/>
          <p:cNvSpPr/>
          <p:nvPr/>
        </p:nvSpPr>
        <p:spPr>
          <a:xfrm>
            <a:off x="11340084" y="3904487"/>
            <a:ext cx="286385" cy="263525"/>
          </a:xfrm>
          <a:custGeom>
            <a:avLst/>
            <a:gdLst/>
            <a:ahLst/>
            <a:cxnLst/>
            <a:rect l="l" t="t" r="r" b="b"/>
            <a:pathLst>
              <a:path w="286384" h="263525">
                <a:moveTo>
                  <a:pt x="143001" y="0"/>
                </a:moveTo>
                <a:lnTo>
                  <a:pt x="188214" y="6731"/>
                </a:lnTo>
                <a:lnTo>
                  <a:pt x="227457" y="25400"/>
                </a:lnTo>
                <a:lnTo>
                  <a:pt x="258445" y="53848"/>
                </a:lnTo>
                <a:lnTo>
                  <a:pt x="278765" y="90043"/>
                </a:lnTo>
                <a:lnTo>
                  <a:pt x="286004" y="131572"/>
                </a:lnTo>
                <a:lnTo>
                  <a:pt x="278765" y="173100"/>
                </a:lnTo>
                <a:lnTo>
                  <a:pt x="258445" y="209295"/>
                </a:lnTo>
                <a:lnTo>
                  <a:pt x="227457" y="237744"/>
                </a:lnTo>
                <a:lnTo>
                  <a:pt x="188214" y="256412"/>
                </a:lnTo>
                <a:lnTo>
                  <a:pt x="143001" y="263144"/>
                </a:lnTo>
                <a:lnTo>
                  <a:pt x="97790" y="256412"/>
                </a:lnTo>
                <a:lnTo>
                  <a:pt x="58547" y="237744"/>
                </a:lnTo>
                <a:lnTo>
                  <a:pt x="27559" y="209295"/>
                </a:lnTo>
                <a:lnTo>
                  <a:pt x="7239" y="173100"/>
                </a:lnTo>
                <a:lnTo>
                  <a:pt x="0" y="131572"/>
                </a:lnTo>
                <a:lnTo>
                  <a:pt x="7239" y="90043"/>
                </a:lnTo>
                <a:lnTo>
                  <a:pt x="27559" y="53848"/>
                </a:lnTo>
                <a:lnTo>
                  <a:pt x="58547" y="25400"/>
                </a:lnTo>
                <a:lnTo>
                  <a:pt x="97790" y="6731"/>
                </a:lnTo>
                <a:lnTo>
                  <a:pt x="143001" y="0"/>
                </a:lnTo>
                <a:close/>
              </a:path>
            </a:pathLst>
          </a:custGeom>
          <a:ln w="12700">
            <a:solidFill>
              <a:srgbClr val="FFFF00"/>
            </a:solidFill>
          </a:ln>
        </p:spPr>
        <p:txBody>
          <a:bodyPr wrap="square" lIns="0" tIns="0" rIns="0" bIns="0" rtlCol="0"/>
          <a:lstStyle/>
          <a:p>
            <a:endParaRPr/>
          </a:p>
        </p:txBody>
      </p:sp>
      <p:sp>
        <p:nvSpPr>
          <p:cNvPr id="23" name="bg object 23"/>
          <p:cNvSpPr/>
          <p:nvPr/>
        </p:nvSpPr>
        <p:spPr>
          <a:xfrm>
            <a:off x="11340084" y="4177283"/>
            <a:ext cx="286385" cy="262255"/>
          </a:xfrm>
          <a:custGeom>
            <a:avLst/>
            <a:gdLst/>
            <a:ahLst/>
            <a:cxnLst/>
            <a:rect l="l" t="t" r="r" b="b"/>
            <a:pathLst>
              <a:path w="286384" h="262254">
                <a:moveTo>
                  <a:pt x="143001" y="0"/>
                </a:moveTo>
                <a:lnTo>
                  <a:pt x="97790" y="6731"/>
                </a:lnTo>
                <a:lnTo>
                  <a:pt x="58547" y="25273"/>
                </a:lnTo>
                <a:lnTo>
                  <a:pt x="27559" y="53594"/>
                </a:lnTo>
                <a:lnTo>
                  <a:pt x="7239" y="89535"/>
                </a:lnTo>
                <a:lnTo>
                  <a:pt x="0" y="131064"/>
                </a:lnTo>
                <a:lnTo>
                  <a:pt x="7239" y="172466"/>
                </a:lnTo>
                <a:lnTo>
                  <a:pt x="27559" y="208407"/>
                </a:lnTo>
                <a:lnTo>
                  <a:pt x="58547" y="236728"/>
                </a:lnTo>
                <a:lnTo>
                  <a:pt x="97790" y="255270"/>
                </a:lnTo>
                <a:lnTo>
                  <a:pt x="143001" y="262001"/>
                </a:lnTo>
                <a:lnTo>
                  <a:pt x="188214" y="255270"/>
                </a:lnTo>
                <a:lnTo>
                  <a:pt x="227457" y="236728"/>
                </a:lnTo>
                <a:lnTo>
                  <a:pt x="258445" y="208407"/>
                </a:lnTo>
                <a:lnTo>
                  <a:pt x="278765" y="172466"/>
                </a:lnTo>
                <a:lnTo>
                  <a:pt x="286004" y="131064"/>
                </a:lnTo>
                <a:lnTo>
                  <a:pt x="278765" y="89535"/>
                </a:lnTo>
                <a:lnTo>
                  <a:pt x="258445" y="53594"/>
                </a:lnTo>
                <a:lnTo>
                  <a:pt x="227457" y="25273"/>
                </a:lnTo>
                <a:lnTo>
                  <a:pt x="188214" y="6731"/>
                </a:lnTo>
                <a:lnTo>
                  <a:pt x="143001" y="0"/>
                </a:lnTo>
                <a:close/>
              </a:path>
            </a:pathLst>
          </a:custGeom>
          <a:solidFill>
            <a:srgbClr val="00AE50"/>
          </a:solidFill>
        </p:spPr>
        <p:txBody>
          <a:bodyPr wrap="square" lIns="0" tIns="0" rIns="0" bIns="0" rtlCol="0"/>
          <a:lstStyle/>
          <a:p>
            <a:endParaRPr/>
          </a:p>
        </p:txBody>
      </p:sp>
      <p:sp>
        <p:nvSpPr>
          <p:cNvPr id="24" name="bg object 24"/>
          <p:cNvSpPr/>
          <p:nvPr/>
        </p:nvSpPr>
        <p:spPr>
          <a:xfrm>
            <a:off x="11340084" y="4177283"/>
            <a:ext cx="286385" cy="262255"/>
          </a:xfrm>
          <a:custGeom>
            <a:avLst/>
            <a:gdLst/>
            <a:ahLst/>
            <a:cxnLst/>
            <a:rect l="l" t="t" r="r" b="b"/>
            <a:pathLst>
              <a:path w="286384" h="262254">
                <a:moveTo>
                  <a:pt x="143001" y="0"/>
                </a:moveTo>
                <a:lnTo>
                  <a:pt x="188214" y="6731"/>
                </a:lnTo>
                <a:lnTo>
                  <a:pt x="227457" y="25273"/>
                </a:lnTo>
                <a:lnTo>
                  <a:pt x="258445" y="53594"/>
                </a:lnTo>
                <a:lnTo>
                  <a:pt x="278765" y="89535"/>
                </a:lnTo>
                <a:lnTo>
                  <a:pt x="286004" y="131064"/>
                </a:lnTo>
                <a:lnTo>
                  <a:pt x="278765" y="172466"/>
                </a:lnTo>
                <a:lnTo>
                  <a:pt x="258445" y="208407"/>
                </a:lnTo>
                <a:lnTo>
                  <a:pt x="227457" y="236728"/>
                </a:lnTo>
                <a:lnTo>
                  <a:pt x="188214" y="255270"/>
                </a:lnTo>
                <a:lnTo>
                  <a:pt x="143001" y="262001"/>
                </a:lnTo>
                <a:lnTo>
                  <a:pt x="97790" y="255270"/>
                </a:lnTo>
                <a:lnTo>
                  <a:pt x="58547" y="236728"/>
                </a:lnTo>
                <a:lnTo>
                  <a:pt x="27559" y="208407"/>
                </a:lnTo>
                <a:lnTo>
                  <a:pt x="7239" y="172466"/>
                </a:lnTo>
                <a:lnTo>
                  <a:pt x="0" y="131064"/>
                </a:lnTo>
                <a:lnTo>
                  <a:pt x="7239" y="89535"/>
                </a:lnTo>
                <a:lnTo>
                  <a:pt x="27559" y="53594"/>
                </a:lnTo>
                <a:lnTo>
                  <a:pt x="58547" y="25273"/>
                </a:lnTo>
                <a:lnTo>
                  <a:pt x="97790" y="6731"/>
                </a:lnTo>
                <a:lnTo>
                  <a:pt x="143001" y="0"/>
                </a:lnTo>
                <a:close/>
              </a:path>
            </a:pathLst>
          </a:custGeom>
          <a:ln w="12700">
            <a:solidFill>
              <a:srgbClr val="00AE50"/>
            </a:solidFill>
          </a:ln>
        </p:spPr>
        <p:txBody>
          <a:bodyPr wrap="square" lIns="0" tIns="0" rIns="0" bIns="0" rtlCol="0"/>
          <a:lstStyle/>
          <a:p>
            <a:endParaRPr/>
          </a:p>
        </p:txBody>
      </p:sp>
      <p:sp>
        <p:nvSpPr>
          <p:cNvPr id="25" name="bg object 25"/>
          <p:cNvSpPr/>
          <p:nvPr/>
        </p:nvSpPr>
        <p:spPr>
          <a:xfrm>
            <a:off x="11340084" y="4439411"/>
            <a:ext cx="286385" cy="263525"/>
          </a:xfrm>
          <a:custGeom>
            <a:avLst/>
            <a:gdLst/>
            <a:ahLst/>
            <a:cxnLst/>
            <a:rect l="l" t="t" r="r" b="b"/>
            <a:pathLst>
              <a:path w="286384" h="263525">
                <a:moveTo>
                  <a:pt x="143001" y="0"/>
                </a:moveTo>
                <a:lnTo>
                  <a:pt x="97790" y="6731"/>
                </a:lnTo>
                <a:lnTo>
                  <a:pt x="58547" y="25400"/>
                </a:lnTo>
                <a:lnTo>
                  <a:pt x="27559" y="53848"/>
                </a:lnTo>
                <a:lnTo>
                  <a:pt x="7239" y="90043"/>
                </a:lnTo>
                <a:lnTo>
                  <a:pt x="0" y="131571"/>
                </a:lnTo>
                <a:lnTo>
                  <a:pt x="7239" y="173100"/>
                </a:lnTo>
                <a:lnTo>
                  <a:pt x="27559" y="209295"/>
                </a:lnTo>
                <a:lnTo>
                  <a:pt x="58547" y="237744"/>
                </a:lnTo>
                <a:lnTo>
                  <a:pt x="97790" y="256412"/>
                </a:lnTo>
                <a:lnTo>
                  <a:pt x="143001" y="263144"/>
                </a:lnTo>
                <a:lnTo>
                  <a:pt x="188214" y="256412"/>
                </a:lnTo>
                <a:lnTo>
                  <a:pt x="227457" y="237744"/>
                </a:lnTo>
                <a:lnTo>
                  <a:pt x="258445" y="209295"/>
                </a:lnTo>
                <a:lnTo>
                  <a:pt x="278765" y="173100"/>
                </a:lnTo>
                <a:lnTo>
                  <a:pt x="286004" y="131571"/>
                </a:lnTo>
                <a:lnTo>
                  <a:pt x="278765" y="90043"/>
                </a:lnTo>
                <a:lnTo>
                  <a:pt x="258445" y="53848"/>
                </a:lnTo>
                <a:lnTo>
                  <a:pt x="227457" y="25400"/>
                </a:lnTo>
                <a:lnTo>
                  <a:pt x="188214" y="6731"/>
                </a:lnTo>
                <a:lnTo>
                  <a:pt x="143001" y="0"/>
                </a:lnTo>
                <a:close/>
              </a:path>
            </a:pathLst>
          </a:custGeom>
          <a:solidFill>
            <a:srgbClr val="BDBDBD"/>
          </a:solidFill>
        </p:spPr>
        <p:txBody>
          <a:bodyPr wrap="square" lIns="0" tIns="0" rIns="0" bIns="0" rtlCol="0"/>
          <a:lstStyle/>
          <a:p>
            <a:endParaRPr/>
          </a:p>
        </p:txBody>
      </p:sp>
      <p:sp>
        <p:nvSpPr>
          <p:cNvPr id="26" name="bg object 26"/>
          <p:cNvSpPr/>
          <p:nvPr/>
        </p:nvSpPr>
        <p:spPr>
          <a:xfrm>
            <a:off x="11340084" y="4439411"/>
            <a:ext cx="286385" cy="263525"/>
          </a:xfrm>
          <a:custGeom>
            <a:avLst/>
            <a:gdLst/>
            <a:ahLst/>
            <a:cxnLst/>
            <a:rect l="l" t="t" r="r" b="b"/>
            <a:pathLst>
              <a:path w="286384" h="263525">
                <a:moveTo>
                  <a:pt x="143001" y="0"/>
                </a:moveTo>
                <a:lnTo>
                  <a:pt x="188214" y="6731"/>
                </a:lnTo>
                <a:lnTo>
                  <a:pt x="227457" y="25400"/>
                </a:lnTo>
                <a:lnTo>
                  <a:pt x="258445" y="53848"/>
                </a:lnTo>
                <a:lnTo>
                  <a:pt x="278765" y="90043"/>
                </a:lnTo>
                <a:lnTo>
                  <a:pt x="286004" y="131571"/>
                </a:lnTo>
                <a:lnTo>
                  <a:pt x="278765" y="173100"/>
                </a:lnTo>
                <a:lnTo>
                  <a:pt x="258445" y="209295"/>
                </a:lnTo>
                <a:lnTo>
                  <a:pt x="227457" y="237744"/>
                </a:lnTo>
                <a:lnTo>
                  <a:pt x="188214" y="256412"/>
                </a:lnTo>
                <a:lnTo>
                  <a:pt x="143001" y="263144"/>
                </a:lnTo>
                <a:lnTo>
                  <a:pt x="97790" y="256412"/>
                </a:lnTo>
                <a:lnTo>
                  <a:pt x="58547" y="237744"/>
                </a:lnTo>
                <a:lnTo>
                  <a:pt x="27559" y="209295"/>
                </a:lnTo>
                <a:lnTo>
                  <a:pt x="7239" y="173100"/>
                </a:lnTo>
                <a:lnTo>
                  <a:pt x="0" y="131571"/>
                </a:lnTo>
                <a:lnTo>
                  <a:pt x="7239" y="90043"/>
                </a:lnTo>
                <a:lnTo>
                  <a:pt x="27559" y="53848"/>
                </a:lnTo>
                <a:lnTo>
                  <a:pt x="58547" y="25400"/>
                </a:lnTo>
                <a:lnTo>
                  <a:pt x="97790" y="6731"/>
                </a:lnTo>
                <a:lnTo>
                  <a:pt x="143001" y="0"/>
                </a:lnTo>
                <a:close/>
              </a:path>
            </a:pathLst>
          </a:custGeom>
          <a:ln w="12700">
            <a:solidFill>
              <a:srgbClr val="BDBDBD"/>
            </a:solidFill>
          </a:ln>
        </p:spPr>
        <p:txBody>
          <a:bodyPr wrap="square" lIns="0" tIns="0" rIns="0" bIns="0" rtlCol="0"/>
          <a:lstStyle/>
          <a:p>
            <a:endParaRPr/>
          </a:p>
        </p:txBody>
      </p:sp>
      <p:sp>
        <p:nvSpPr>
          <p:cNvPr id="27" name="bg object 27"/>
          <p:cNvSpPr/>
          <p:nvPr/>
        </p:nvSpPr>
        <p:spPr>
          <a:xfrm>
            <a:off x="11340084" y="4703063"/>
            <a:ext cx="286385" cy="263525"/>
          </a:xfrm>
          <a:custGeom>
            <a:avLst/>
            <a:gdLst/>
            <a:ahLst/>
            <a:cxnLst/>
            <a:rect l="l" t="t" r="r" b="b"/>
            <a:pathLst>
              <a:path w="286384" h="263525">
                <a:moveTo>
                  <a:pt x="143001" y="0"/>
                </a:moveTo>
                <a:lnTo>
                  <a:pt x="97790" y="6731"/>
                </a:lnTo>
                <a:lnTo>
                  <a:pt x="58547" y="25400"/>
                </a:lnTo>
                <a:lnTo>
                  <a:pt x="27559" y="53848"/>
                </a:lnTo>
                <a:lnTo>
                  <a:pt x="7239" y="90043"/>
                </a:lnTo>
                <a:lnTo>
                  <a:pt x="0" y="131572"/>
                </a:lnTo>
                <a:lnTo>
                  <a:pt x="7239" y="173100"/>
                </a:lnTo>
                <a:lnTo>
                  <a:pt x="27559" y="209296"/>
                </a:lnTo>
                <a:lnTo>
                  <a:pt x="58547" y="237744"/>
                </a:lnTo>
                <a:lnTo>
                  <a:pt x="97790" y="256412"/>
                </a:lnTo>
                <a:lnTo>
                  <a:pt x="143001" y="263144"/>
                </a:lnTo>
                <a:lnTo>
                  <a:pt x="188214" y="256412"/>
                </a:lnTo>
                <a:lnTo>
                  <a:pt x="227457" y="237744"/>
                </a:lnTo>
                <a:lnTo>
                  <a:pt x="258445" y="209296"/>
                </a:lnTo>
                <a:lnTo>
                  <a:pt x="278765" y="173100"/>
                </a:lnTo>
                <a:lnTo>
                  <a:pt x="286004" y="131572"/>
                </a:lnTo>
                <a:lnTo>
                  <a:pt x="278765" y="90043"/>
                </a:lnTo>
                <a:lnTo>
                  <a:pt x="258445" y="53848"/>
                </a:lnTo>
                <a:lnTo>
                  <a:pt x="227457" y="25400"/>
                </a:lnTo>
                <a:lnTo>
                  <a:pt x="188214" y="6731"/>
                </a:lnTo>
                <a:lnTo>
                  <a:pt x="143001" y="0"/>
                </a:lnTo>
                <a:close/>
              </a:path>
            </a:pathLst>
          </a:custGeom>
          <a:solidFill>
            <a:srgbClr val="FFFFFF"/>
          </a:solidFill>
        </p:spPr>
        <p:txBody>
          <a:bodyPr wrap="square" lIns="0" tIns="0" rIns="0" bIns="0" rtlCol="0"/>
          <a:lstStyle/>
          <a:p>
            <a:endParaRPr/>
          </a:p>
        </p:txBody>
      </p:sp>
      <p:sp>
        <p:nvSpPr>
          <p:cNvPr id="28" name="bg object 28"/>
          <p:cNvSpPr/>
          <p:nvPr/>
        </p:nvSpPr>
        <p:spPr>
          <a:xfrm>
            <a:off x="11340084" y="4703063"/>
            <a:ext cx="286385" cy="263525"/>
          </a:xfrm>
          <a:custGeom>
            <a:avLst/>
            <a:gdLst/>
            <a:ahLst/>
            <a:cxnLst/>
            <a:rect l="l" t="t" r="r" b="b"/>
            <a:pathLst>
              <a:path w="286384" h="263525">
                <a:moveTo>
                  <a:pt x="143001" y="0"/>
                </a:moveTo>
                <a:lnTo>
                  <a:pt x="188214" y="6731"/>
                </a:lnTo>
                <a:lnTo>
                  <a:pt x="227457" y="25400"/>
                </a:lnTo>
                <a:lnTo>
                  <a:pt x="258445" y="53848"/>
                </a:lnTo>
                <a:lnTo>
                  <a:pt x="278765" y="90043"/>
                </a:lnTo>
                <a:lnTo>
                  <a:pt x="286004" y="131572"/>
                </a:lnTo>
                <a:lnTo>
                  <a:pt x="278765" y="173100"/>
                </a:lnTo>
                <a:lnTo>
                  <a:pt x="258445" y="209296"/>
                </a:lnTo>
                <a:lnTo>
                  <a:pt x="227457" y="237744"/>
                </a:lnTo>
                <a:lnTo>
                  <a:pt x="188214" y="256412"/>
                </a:lnTo>
                <a:lnTo>
                  <a:pt x="143001" y="263144"/>
                </a:lnTo>
                <a:lnTo>
                  <a:pt x="97790" y="256412"/>
                </a:lnTo>
                <a:lnTo>
                  <a:pt x="58547" y="237744"/>
                </a:lnTo>
                <a:lnTo>
                  <a:pt x="27559" y="209296"/>
                </a:lnTo>
                <a:lnTo>
                  <a:pt x="7239" y="173100"/>
                </a:lnTo>
                <a:lnTo>
                  <a:pt x="0" y="131572"/>
                </a:lnTo>
                <a:lnTo>
                  <a:pt x="7239" y="90043"/>
                </a:lnTo>
                <a:lnTo>
                  <a:pt x="27559" y="53848"/>
                </a:lnTo>
                <a:lnTo>
                  <a:pt x="58547" y="25400"/>
                </a:lnTo>
                <a:lnTo>
                  <a:pt x="97790" y="6731"/>
                </a:lnTo>
                <a:lnTo>
                  <a:pt x="143001" y="0"/>
                </a:lnTo>
                <a:close/>
              </a:path>
            </a:pathLst>
          </a:custGeom>
          <a:ln w="12700">
            <a:solidFill>
              <a:srgbClr val="D9D9D9"/>
            </a:solidFill>
          </a:ln>
        </p:spPr>
        <p:txBody>
          <a:bodyPr wrap="square" lIns="0" tIns="0" rIns="0" bIns="0" rtlCol="0"/>
          <a:lstStyle/>
          <a:p>
            <a:endParaRPr/>
          </a:p>
        </p:txBody>
      </p:sp>
      <p:sp>
        <p:nvSpPr>
          <p:cNvPr id="29" name="bg object 29"/>
          <p:cNvSpPr/>
          <p:nvPr/>
        </p:nvSpPr>
        <p:spPr>
          <a:xfrm>
            <a:off x="11340084" y="4968239"/>
            <a:ext cx="286385" cy="263525"/>
          </a:xfrm>
          <a:custGeom>
            <a:avLst/>
            <a:gdLst/>
            <a:ahLst/>
            <a:cxnLst/>
            <a:rect l="l" t="t" r="r" b="b"/>
            <a:pathLst>
              <a:path w="286384" h="263525">
                <a:moveTo>
                  <a:pt x="143001" y="0"/>
                </a:moveTo>
                <a:lnTo>
                  <a:pt x="97790" y="6731"/>
                </a:lnTo>
                <a:lnTo>
                  <a:pt x="58547" y="25400"/>
                </a:lnTo>
                <a:lnTo>
                  <a:pt x="27559" y="53848"/>
                </a:lnTo>
                <a:lnTo>
                  <a:pt x="7239" y="90043"/>
                </a:lnTo>
                <a:lnTo>
                  <a:pt x="0" y="131572"/>
                </a:lnTo>
                <a:lnTo>
                  <a:pt x="7239" y="173101"/>
                </a:lnTo>
                <a:lnTo>
                  <a:pt x="27559" y="209296"/>
                </a:lnTo>
                <a:lnTo>
                  <a:pt x="58547" y="237744"/>
                </a:lnTo>
                <a:lnTo>
                  <a:pt x="97790" y="256412"/>
                </a:lnTo>
                <a:lnTo>
                  <a:pt x="143001" y="263144"/>
                </a:lnTo>
                <a:lnTo>
                  <a:pt x="188214" y="256412"/>
                </a:lnTo>
                <a:lnTo>
                  <a:pt x="227457" y="237744"/>
                </a:lnTo>
                <a:lnTo>
                  <a:pt x="258445" y="209296"/>
                </a:lnTo>
                <a:lnTo>
                  <a:pt x="278765" y="173101"/>
                </a:lnTo>
                <a:lnTo>
                  <a:pt x="286004" y="131572"/>
                </a:lnTo>
                <a:lnTo>
                  <a:pt x="278765" y="90043"/>
                </a:lnTo>
                <a:lnTo>
                  <a:pt x="258445" y="53848"/>
                </a:lnTo>
                <a:lnTo>
                  <a:pt x="227457" y="25400"/>
                </a:lnTo>
                <a:lnTo>
                  <a:pt x="188214" y="6731"/>
                </a:lnTo>
                <a:lnTo>
                  <a:pt x="143001" y="0"/>
                </a:lnTo>
                <a:close/>
              </a:path>
            </a:pathLst>
          </a:custGeom>
          <a:solidFill>
            <a:srgbClr val="FFC000"/>
          </a:solidFill>
        </p:spPr>
        <p:txBody>
          <a:bodyPr wrap="square" lIns="0" tIns="0" rIns="0" bIns="0" rtlCol="0"/>
          <a:lstStyle/>
          <a:p>
            <a:endParaRPr/>
          </a:p>
        </p:txBody>
      </p:sp>
      <p:sp>
        <p:nvSpPr>
          <p:cNvPr id="30" name="bg object 30"/>
          <p:cNvSpPr/>
          <p:nvPr/>
        </p:nvSpPr>
        <p:spPr>
          <a:xfrm>
            <a:off x="11340084" y="4968239"/>
            <a:ext cx="286385" cy="263525"/>
          </a:xfrm>
          <a:custGeom>
            <a:avLst/>
            <a:gdLst/>
            <a:ahLst/>
            <a:cxnLst/>
            <a:rect l="l" t="t" r="r" b="b"/>
            <a:pathLst>
              <a:path w="286384" h="263525">
                <a:moveTo>
                  <a:pt x="143001" y="0"/>
                </a:moveTo>
                <a:lnTo>
                  <a:pt x="188214" y="6731"/>
                </a:lnTo>
                <a:lnTo>
                  <a:pt x="227457" y="25400"/>
                </a:lnTo>
                <a:lnTo>
                  <a:pt x="258445" y="53848"/>
                </a:lnTo>
                <a:lnTo>
                  <a:pt x="278765" y="90043"/>
                </a:lnTo>
                <a:lnTo>
                  <a:pt x="286004" y="131572"/>
                </a:lnTo>
                <a:lnTo>
                  <a:pt x="278765" y="173101"/>
                </a:lnTo>
                <a:lnTo>
                  <a:pt x="258445" y="209296"/>
                </a:lnTo>
                <a:lnTo>
                  <a:pt x="227457" y="237744"/>
                </a:lnTo>
                <a:lnTo>
                  <a:pt x="188214" y="256412"/>
                </a:lnTo>
                <a:lnTo>
                  <a:pt x="143001" y="263144"/>
                </a:lnTo>
                <a:lnTo>
                  <a:pt x="97790" y="256412"/>
                </a:lnTo>
                <a:lnTo>
                  <a:pt x="58547" y="237744"/>
                </a:lnTo>
                <a:lnTo>
                  <a:pt x="27559" y="209296"/>
                </a:lnTo>
                <a:lnTo>
                  <a:pt x="7239" y="173101"/>
                </a:lnTo>
                <a:lnTo>
                  <a:pt x="0" y="131572"/>
                </a:lnTo>
                <a:lnTo>
                  <a:pt x="7239" y="90043"/>
                </a:lnTo>
                <a:lnTo>
                  <a:pt x="27559" y="53848"/>
                </a:lnTo>
                <a:lnTo>
                  <a:pt x="58547" y="25400"/>
                </a:lnTo>
                <a:lnTo>
                  <a:pt x="97790" y="6731"/>
                </a:lnTo>
                <a:lnTo>
                  <a:pt x="143001" y="0"/>
                </a:lnTo>
                <a:close/>
              </a:path>
            </a:pathLst>
          </a:custGeom>
          <a:ln w="12700">
            <a:solidFill>
              <a:srgbClr val="FFC000"/>
            </a:solidFill>
          </a:ln>
        </p:spPr>
        <p:txBody>
          <a:bodyPr wrap="square" lIns="0" tIns="0" rIns="0" bIns="0" rtlCol="0"/>
          <a:lstStyle/>
          <a:p>
            <a:endParaRPr/>
          </a:p>
        </p:txBody>
      </p:sp>
      <p:sp>
        <p:nvSpPr>
          <p:cNvPr id="31" name="bg object 31"/>
          <p:cNvSpPr/>
          <p:nvPr/>
        </p:nvSpPr>
        <p:spPr>
          <a:xfrm>
            <a:off x="11340084" y="5241035"/>
            <a:ext cx="286385" cy="263525"/>
          </a:xfrm>
          <a:custGeom>
            <a:avLst/>
            <a:gdLst/>
            <a:ahLst/>
            <a:cxnLst/>
            <a:rect l="l" t="t" r="r" b="b"/>
            <a:pathLst>
              <a:path w="286384" h="263525">
                <a:moveTo>
                  <a:pt x="143001" y="0"/>
                </a:moveTo>
                <a:lnTo>
                  <a:pt x="97790" y="6730"/>
                </a:lnTo>
                <a:lnTo>
                  <a:pt x="58547" y="25400"/>
                </a:lnTo>
                <a:lnTo>
                  <a:pt x="27559" y="53847"/>
                </a:lnTo>
                <a:lnTo>
                  <a:pt x="7239" y="90042"/>
                </a:lnTo>
                <a:lnTo>
                  <a:pt x="0" y="131572"/>
                </a:lnTo>
                <a:lnTo>
                  <a:pt x="7239" y="173100"/>
                </a:lnTo>
                <a:lnTo>
                  <a:pt x="27559" y="209295"/>
                </a:lnTo>
                <a:lnTo>
                  <a:pt x="58547" y="237744"/>
                </a:lnTo>
                <a:lnTo>
                  <a:pt x="97790" y="256412"/>
                </a:lnTo>
                <a:lnTo>
                  <a:pt x="143001" y="263144"/>
                </a:lnTo>
                <a:lnTo>
                  <a:pt x="188214" y="256412"/>
                </a:lnTo>
                <a:lnTo>
                  <a:pt x="227457" y="237744"/>
                </a:lnTo>
                <a:lnTo>
                  <a:pt x="258445" y="209295"/>
                </a:lnTo>
                <a:lnTo>
                  <a:pt x="278765" y="173100"/>
                </a:lnTo>
                <a:lnTo>
                  <a:pt x="286004" y="131572"/>
                </a:lnTo>
                <a:lnTo>
                  <a:pt x="278765" y="90042"/>
                </a:lnTo>
                <a:lnTo>
                  <a:pt x="258445" y="53847"/>
                </a:lnTo>
                <a:lnTo>
                  <a:pt x="227457" y="25400"/>
                </a:lnTo>
                <a:lnTo>
                  <a:pt x="188214" y="6730"/>
                </a:lnTo>
                <a:lnTo>
                  <a:pt x="143001" y="0"/>
                </a:lnTo>
                <a:close/>
              </a:path>
            </a:pathLst>
          </a:custGeom>
          <a:solidFill>
            <a:srgbClr val="FF99FF"/>
          </a:solidFill>
        </p:spPr>
        <p:txBody>
          <a:bodyPr wrap="square" lIns="0" tIns="0" rIns="0" bIns="0" rtlCol="0"/>
          <a:lstStyle/>
          <a:p>
            <a:endParaRPr/>
          </a:p>
        </p:txBody>
      </p:sp>
      <p:sp>
        <p:nvSpPr>
          <p:cNvPr id="32" name="bg object 32"/>
          <p:cNvSpPr/>
          <p:nvPr/>
        </p:nvSpPr>
        <p:spPr>
          <a:xfrm>
            <a:off x="11340084" y="5241035"/>
            <a:ext cx="286385" cy="263525"/>
          </a:xfrm>
          <a:custGeom>
            <a:avLst/>
            <a:gdLst/>
            <a:ahLst/>
            <a:cxnLst/>
            <a:rect l="l" t="t" r="r" b="b"/>
            <a:pathLst>
              <a:path w="286384" h="263525">
                <a:moveTo>
                  <a:pt x="143001" y="0"/>
                </a:moveTo>
                <a:lnTo>
                  <a:pt x="188214" y="6730"/>
                </a:lnTo>
                <a:lnTo>
                  <a:pt x="227457" y="25400"/>
                </a:lnTo>
                <a:lnTo>
                  <a:pt x="258445" y="53847"/>
                </a:lnTo>
                <a:lnTo>
                  <a:pt x="278765" y="90042"/>
                </a:lnTo>
                <a:lnTo>
                  <a:pt x="286004" y="131572"/>
                </a:lnTo>
                <a:lnTo>
                  <a:pt x="278765" y="173100"/>
                </a:lnTo>
                <a:lnTo>
                  <a:pt x="258445" y="209295"/>
                </a:lnTo>
                <a:lnTo>
                  <a:pt x="227457" y="237744"/>
                </a:lnTo>
                <a:lnTo>
                  <a:pt x="188214" y="256412"/>
                </a:lnTo>
                <a:lnTo>
                  <a:pt x="143001" y="263144"/>
                </a:lnTo>
                <a:lnTo>
                  <a:pt x="97790" y="256412"/>
                </a:lnTo>
                <a:lnTo>
                  <a:pt x="58547" y="237744"/>
                </a:lnTo>
                <a:lnTo>
                  <a:pt x="27559" y="209295"/>
                </a:lnTo>
                <a:lnTo>
                  <a:pt x="7239" y="173100"/>
                </a:lnTo>
                <a:lnTo>
                  <a:pt x="0" y="131572"/>
                </a:lnTo>
                <a:lnTo>
                  <a:pt x="7239" y="90042"/>
                </a:lnTo>
                <a:lnTo>
                  <a:pt x="27559" y="53847"/>
                </a:lnTo>
                <a:lnTo>
                  <a:pt x="58547" y="25400"/>
                </a:lnTo>
                <a:lnTo>
                  <a:pt x="97790" y="6730"/>
                </a:lnTo>
                <a:lnTo>
                  <a:pt x="143001" y="0"/>
                </a:lnTo>
                <a:close/>
              </a:path>
            </a:pathLst>
          </a:custGeom>
          <a:ln w="12700">
            <a:solidFill>
              <a:srgbClr val="FF99FF"/>
            </a:solidFill>
          </a:ln>
        </p:spPr>
        <p:txBody>
          <a:bodyPr wrap="square" lIns="0" tIns="0" rIns="0" bIns="0" rtlCol="0"/>
          <a:lstStyle/>
          <a:p>
            <a:endParaRPr/>
          </a:p>
        </p:txBody>
      </p:sp>
      <p:sp>
        <p:nvSpPr>
          <p:cNvPr id="33" name="bg object 33"/>
          <p:cNvSpPr/>
          <p:nvPr/>
        </p:nvSpPr>
        <p:spPr>
          <a:xfrm>
            <a:off x="11340084" y="5501639"/>
            <a:ext cx="286385" cy="263525"/>
          </a:xfrm>
          <a:custGeom>
            <a:avLst/>
            <a:gdLst/>
            <a:ahLst/>
            <a:cxnLst/>
            <a:rect l="l" t="t" r="r" b="b"/>
            <a:pathLst>
              <a:path w="286384" h="263525">
                <a:moveTo>
                  <a:pt x="143001" y="0"/>
                </a:moveTo>
                <a:lnTo>
                  <a:pt x="97790" y="6731"/>
                </a:lnTo>
                <a:lnTo>
                  <a:pt x="58547" y="25400"/>
                </a:lnTo>
                <a:lnTo>
                  <a:pt x="27559" y="53848"/>
                </a:lnTo>
                <a:lnTo>
                  <a:pt x="7239" y="89992"/>
                </a:lnTo>
                <a:lnTo>
                  <a:pt x="0" y="131572"/>
                </a:lnTo>
                <a:lnTo>
                  <a:pt x="7239" y="173164"/>
                </a:lnTo>
                <a:lnTo>
                  <a:pt x="27559" y="209283"/>
                </a:lnTo>
                <a:lnTo>
                  <a:pt x="58547" y="237756"/>
                </a:lnTo>
                <a:lnTo>
                  <a:pt x="97790" y="256438"/>
                </a:lnTo>
                <a:lnTo>
                  <a:pt x="143001" y="263144"/>
                </a:lnTo>
                <a:lnTo>
                  <a:pt x="188214" y="256438"/>
                </a:lnTo>
                <a:lnTo>
                  <a:pt x="227457" y="237756"/>
                </a:lnTo>
                <a:lnTo>
                  <a:pt x="258445" y="209283"/>
                </a:lnTo>
                <a:lnTo>
                  <a:pt x="278765" y="173164"/>
                </a:lnTo>
                <a:lnTo>
                  <a:pt x="286004" y="131572"/>
                </a:lnTo>
                <a:lnTo>
                  <a:pt x="278765" y="89992"/>
                </a:lnTo>
                <a:lnTo>
                  <a:pt x="258445" y="53848"/>
                </a:lnTo>
                <a:lnTo>
                  <a:pt x="227457" y="25400"/>
                </a:lnTo>
                <a:lnTo>
                  <a:pt x="188214" y="6731"/>
                </a:lnTo>
                <a:lnTo>
                  <a:pt x="143001" y="0"/>
                </a:lnTo>
                <a:close/>
              </a:path>
            </a:pathLst>
          </a:custGeom>
          <a:solidFill>
            <a:srgbClr val="00CCFF"/>
          </a:solidFill>
        </p:spPr>
        <p:txBody>
          <a:bodyPr wrap="square" lIns="0" tIns="0" rIns="0" bIns="0" rtlCol="0"/>
          <a:lstStyle/>
          <a:p>
            <a:endParaRPr/>
          </a:p>
        </p:txBody>
      </p:sp>
      <p:sp>
        <p:nvSpPr>
          <p:cNvPr id="34" name="bg object 34"/>
          <p:cNvSpPr/>
          <p:nvPr/>
        </p:nvSpPr>
        <p:spPr>
          <a:xfrm>
            <a:off x="11340084" y="5501639"/>
            <a:ext cx="286385" cy="263525"/>
          </a:xfrm>
          <a:custGeom>
            <a:avLst/>
            <a:gdLst/>
            <a:ahLst/>
            <a:cxnLst/>
            <a:rect l="l" t="t" r="r" b="b"/>
            <a:pathLst>
              <a:path w="286384" h="263525">
                <a:moveTo>
                  <a:pt x="143001" y="0"/>
                </a:moveTo>
                <a:lnTo>
                  <a:pt x="188214" y="6731"/>
                </a:lnTo>
                <a:lnTo>
                  <a:pt x="227457" y="25400"/>
                </a:lnTo>
                <a:lnTo>
                  <a:pt x="258445" y="53848"/>
                </a:lnTo>
                <a:lnTo>
                  <a:pt x="278765" y="89992"/>
                </a:lnTo>
                <a:lnTo>
                  <a:pt x="286004" y="131572"/>
                </a:lnTo>
                <a:lnTo>
                  <a:pt x="278765" y="173164"/>
                </a:lnTo>
                <a:lnTo>
                  <a:pt x="258445" y="209283"/>
                </a:lnTo>
                <a:lnTo>
                  <a:pt x="227457" y="237756"/>
                </a:lnTo>
                <a:lnTo>
                  <a:pt x="188214" y="256438"/>
                </a:lnTo>
                <a:lnTo>
                  <a:pt x="143001" y="263144"/>
                </a:lnTo>
                <a:lnTo>
                  <a:pt x="97790" y="256438"/>
                </a:lnTo>
                <a:lnTo>
                  <a:pt x="58547" y="237756"/>
                </a:lnTo>
                <a:lnTo>
                  <a:pt x="27559" y="209283"/>
                </a:lnTo>
                <a:lnTo>
                  <a:pt x="7239" y="173164"/>
                </a:lnTo>
                <a:lnTo>
                  <a:pt x="0" y="131572"/>
                </a:lnTo>
                <a:lnTo>
                  <a:pt x="7239" y="89992"/>
                </a:lnTo>
                <a:lnTo>
                  <a:pt x="27559" y="53848"/>
                </a:lnTo>
                <a:lnTo>
                  <a:pt x="58547" y="25400"/>
                </a:lnTo>
                <a:lnTo>
                  <a:pt x="97790" y="6731"/>
                </a:lnTo>
                <a:lnTo>
                  <a:pt x="143001" y="0"/>
                </a:lnTo>
                <a:close/>
              </a:path>
            </a:pathLst>
          </a:custGeom>
          <a:ln w="12700">
            <a:solidFill>
              <a:srgbClr val="00CCFF"/>
            </a:solidFill>
          </a:ln>
        </p:spPr>
        <p:txBody>
          <a:bodyPr wrap="square" lIns="0" tIns="0" rIns="0" bIns="0" rtlCol="0"/>
          <a:lstStyle/>
          <a:p>
            <a:endParaRPr/>
          </a:p>
        </p:txBody>
      </p:sp>
      <p:pic>
        <p:nvPicPr>
          <p:cNvPr id="35" name="bg object 35"/>
          <p:cNvPicPr/>
          <p:nvPr/>
        </p:nvPicPr>
        <p:blipFill>
          <a:blip r:embed="rId8" cstate="print"/>
          <a:stretch>
            <a:fillRect/>
          </a:stretch>
        </p:blipFill>
        <p:spPr>
          <a:xfrm>
            <a:off x="797051" y="6003035"/>
            <a:ext cx="2717292" cy="373379"/>
          </a:xfrm>
          <a:prstGeom prst="rect">
            <a:avLst/>
          </a:prstGeom>
        </p:spPr>
      </p:pic>
      <p:sp>
        <p:nvSpPr>
          <p:cNvPr id="36" name="bg object 36"/>
          <p:cNvSpPr/>
          <p:nvPr/>
        </p:nvSpPr>
        <p:spPr>
          <a:xfrm>
            <a:off x="838199" y="6082283"/>
            <a:ext cx="289560" cy="286385"/>
          </a:xfrm>
          <a:custGeom>
            <a:avLst/>
            <a:gdLst/>
            <a:ahLst/>
            <a:cxnLst/>
            <a:rect l="l" t="t" r="r" b="b"/>
            <a:pathLst>
              <a:path w="289559" h="286385">
                <a:moveTo>
                  <a:pt x="144780" y="0"/>
                </a:moveTo>
                <a:lnTo>
                  <a:pt x="99021" y="7289"/>
                </a:lnTo>
                <a:lnTo>
                  <a:pt x="59270" y="27584"/>
                </a:lnTo>
                <a:lnTo>
                  <a:pt x="27940" y="58546"/>
                </a:lnTo>
                <a:lnTo>
                  <a:pt x="7378" y="97802"/>
                </a:lnTo>
                <a:lnTo>
                  <a:pt x="0" y="143001"/>
                </a:lnTo>
                <a:lnTo>
                  <a:pt x="7378" y="188201"/>
                </a:lnTo>
                <a:lnTo>
                  <a:pt x="27940" y="227456"/>
                </a:lnTo>
                <a:lnTo>
                  <a:pt x="59270" y="258419"/>
                </a:lnTo>
                <a:lnTo>
                  <a:pt x="99021" y="278714"/>
                </a:lnTo>
                <a:lnTo>
                  <a:pt x="144780" y="286003"/>
                </a:lnTo>
                <a:lnTo>
                  <a:pt x="190538" y="278714"/>
                </a:lnTo>
                <a:lnTo>
                  <a:pt x="230289" y="258419"/>
                </a:lnTo>
                <a:lnTo>
                  <a:pt x="261619" y="227456"/>
                </a:lnTo>
                <a:lnTo>
                  <a:pt x="282181" y="188201"/>
                </a:lnTo>
                <a:lnTo>
                  <a:pt x="289559" y="143001"/>
                </a:lnTo>
                <a:lnTo>
                  <a:pt x="282181" y="97802"/>
                </a:lnTo>
                <a:lnTo>
                  <a:pt x="261619" y="58546"/>
                </a:lnTo>
                <a:lnTo>
                  <a:pt x="230289" y="27584"/>
                </a:lnTo>
                <a:lnTo>
                  <a:pt x="190538" y="7289"/>
                </a:lnTo>
                <a:lnTo>
                  <a:pt x="144780" y="0"/>
                </a:lnTo>
                <a:close/>
              </a:path>
            </a:pathLst>
          </a:custGeom>
          <a:solidFill>
            <a:srgbClr val="FF0000"/>
          </a:solidFill>
        </p:spPr>
        <p:txBody>
          <a:bodyPr wrap="square" lIns="0" tIns="0" rIns="0" bIns="0" rtlCol="0"/>
          <a:lstStyle/>
          <a:p>
            <a:endParaRPr/>
          </a:p>
        </p:txBody>
      </p:sp>
      <p:sp>
        <p:nvSpPr>
          <p:cNvPr id="37" name="bg object 37"/>
          <p:cNvSpPr/>
          <p:nvPr/>
        </p:nvSpPr>
        <p:spPr>
          <a:xfrm>
            <a:off x="838199" y="6082283"/>
            <a:ext cx="289560" cy="286385"/>
          </a:xfrm>
          <a:custGeom>
            <a:avLst/>
            <a:gdLst/>
            <a:ahLst/>
            <a:cxnLst/>
            <a:rect l="l" t="t" r="r" b="b"/>
            <a:pathLst>
              <a:path w="289559" h="286385">
                <a:moveTo>
                  <a:pt x="0" y="143001"/>
                </a:moveTo>
                <a:lnTo>
                  <a:pt x="7378" y="97802"/>
                </a:lnTo>
                <a:lnTo>
                  <a:pt x="27940" y="58546"/>
                </a:lnTo>
                <a:lnTo>
                  <a:pt x="59270" y="27584"/>
                </a:lnTo>
                <a:lnTo>
                  <a:pt x="99021" y="7289"/>
                </a:lnTo>
                <a:lnTo>
                  <a:pt x="144780" y="0"/>
                </a:lnTo>
                <a:lnTo>
                  <a:pt x="190538" y="7289"/>
                </a:lnTo>
                <a:lnTo>
                  <a:pt x="230289" y="27584"/>
                </a:lnTo>
                <a:lnTo>
                  <a:pt x="261619" y="58546"/>
                </a:lnTo>
                <a:lnTo>
                  <a:pt x="282181" y="97802"/>
                </a:lnTo>
                <a:lnTo>
                  <a:pt x="289559" y="143001"/>
                </a:lnTo>
                <a:lnTo>
                  <a:pt x="282181" y="188201"/>
                </a:lnTo>
                <a:lnTo>
                  <a:pt x="261619" y="227456"/>
                </a:lnTo>
                <a:lnTo>
                  <a:pt x="230289" y="258419"/>
                </a:lnTo>
                <a:lnTo>
                  <a:pt x="190538" y="278714"/>
                </a:lnTo>
                <a:lnTo>
                  <a:pt x="144780" y="286003"/>
                </a:lnTo>
                <a:lnTo>
                  <a:pt x="99021" y="278714"/>
                </a:lnTo>
                <a:lnTo>
                  <a:pt x="59270" y="258419"/>
                </a:lnTo>
                <a:lnTo>
                  <a:pt x="27940" y="227456"/>
                </a:lnTo>
                <a:lnTo>
                  <a:pt x="7378" y="188201"/>
                </a:lnTo>
                <a:lnTo>
                  <a:pt x="0" y="143001"/>
                </a:lnTo>
                <a:close/>
              </a:path>
            </a:pathLst>
          </a:custGeom>
          <a:ln w="12698">
            <a:solidFill>
              <a:srgbClr val="FF0000"/>
            </a:solidFill>
          </a:ln>
        </p:spPr>
        <p:txBody>
          <a:bodyPr wrap="square" lIns="0" tIns="0" rIns="0" bIns="0" rtlCol="0"/>
          <a:lstStyle/>
          <a:p>
            <a:endParaRPr/>
          </a:p>
        </p:txBody>
      </p:sp>
      <p:sp>
        <p:nvSpPr>
          <p:cNvPr id="38" name="bg object 38"/>
          <p:cNvSpPr/>
          <p:nvPr/>
        </p:nvSpPr>
        <p:spPr>
          <a:xfrm>
            <a:off x="1127759" y="6082283"/>
            <a:ext cx="289560" cy="286385"/>
          </a:xfrm>
          <a:custGeom>
            <a:avLst/>
            <a:gdLst/>
            <a:ahLst/>
            <a:cxnLst/>
            <a:rect l="l" t="t" r="r" b="b"/>
            <a:pathLst>
              <a:path w="289559" h="286385">
                <a:moveTo>
                  <a:pt x="144780" y="0"/>
                </a:moveTo>
                <a:lnTo>
                  <a:pt x="99021" y="7289"/>
                </a:lnTo>
                <a:lnTo>
                  <a:pt x="59270" y="27584"/>
                </a:lnTo>
                <a:lnTo>
                  <a:pt x="27940" y="58546"/>
                </a:lnTo>
                <a:lnTo>
                  <a:pt x="7378" y="97802"/>
                </a:lnTo>
                <a:lnTo>
                  <a:pt x="0" y="143001"/>
                </a:lnTo>
                <a:lnTo>
                  <a:pt x="7378" y="188201"/>
                </a:lnTo>
                <a:lnTo>
                  <a:pt x="27940" y="227456"/>
                </a:lnTo>
                <a:lnTo>
                  <a:pt x="59270" y="258419"/>
                </a:lnTo>
                <a:lnTo>
                  <a:pt x="99021" y="278714"/>
                </a:lnTo>
                <a:lnTo>
                  <a:pt x="144780" y="286003"/>
                </a:lnTo>
                <a:lnTo>
                  <a:pt x="190500" y="278714"/>
                </a:lnTo>
                <a:lnTo>
                  <a:pt x="230251" y="258419"/>
                </a:lnTo>
                <a:lnTo>
                  <a:pt x="261620" y="227456"/>
                </a:lnTo>
                <a:lnTo>
                  <a:pt x="282194" y="188201"/>
                </a:lnTo>
                <a:lnTo>
                  <a:pt x="289559" y="143001"/>
                </a:lnTo>
                <a:lnTo>
                  <a:pt x="282194" y="97802"/>
                </a:lnTo>
                <a:lnTo>
                  <a:pt x="261620" y="58546"/>
                </a:lnTo>
                <a:lnTo>
                  <a:pt x="230251" y="27584"/>
                </a:lnTo>
                <a:lnTo>
                  <a:pt x="190500" y="7289"/>
                </a:lnTo>
                <a:lnTo>
                  <a:pt x="144780" y="0"/>
                </a:lnTo>
                <a:close/>
              </a:path>
            </a:pathLst>
          </a:custGeom>
          <a:solidFill>
            <a:srgbClr val="3333FF"/>
          </a:solidFill>
        </p:spPr>
        <p:txBody>
          <a:bodyPr wrap="square" lIns="0" tIns="0" rIns="0" bIns="0" rtlCol="0"/>
          <a:lstStyle/>
          <a:p>
            <a:endParaRPr/>
          </a:p>
        </p:txBody>
      </p:sp>
      <p:sp>
        <p:nvSpPr>
          <p:cNvPr id="39" name="bg object 39"/>
          <p:cNvSpPr/>
          <p:nvPr/>
        </p:nvSpPr>
        <p:spPr>
          <a:xfrm>
            <a:off x="1127759" y="6082283"/>
            <a:ext cx="289560" cy="286385"/>
          </a:xfrm>
          <a:custGeom>
            <a:avLst/>
            <a:gdLst/>
            <a:ahLst/>
            <a:cxnLst/>
            <a:rect l="l" t="t" r="r" b="b"/>
            <a:pathLst>
              <a:path w="289559" h="286385">
                <a:moveTo>
                  <a:pt x="0" y="143001"/>
                </a:moveTo>
                <a:lnTo>
                  <a:pt x="7378" y="97802"/>
                </a:lnTo>
                <a:lnTo>
                  <a:pt x="27940" y="58546"/>
                </a:lnTo>
                <a:lnTo>
                  <a:pt x="59270" y="27584"/>
                </a:lnTo>
                <a:lnTo>
                  <a:pt x="99021" y="7289"/>
                </a:lnTo>
                <a:lnTo>
                  <a:pt x="144780" y="0"/>
                </a:lnTo>
                <a:lnTo>
                  <a:pt x="190500" y="7289"/>
                </a:lnTo>
                <a:lnTo>
                  <a:pt x="230251" y="27584"/>
                </a:lnTo>
                <a:lnTo>
                  <a:pt x="261620" y="58546"/>
                </a:lnTo>
                <a:lnTo>
                  <a:pt x="282194" y="97802"/>
                </a:lnTo>
                <a:lnTo>
                  <a:pt x="289559" y="143001"/>
                </a:lnTo>
                <a:lnTo>
                  <a:pt x="282194" y="188201"/>
                </a:lnTo>
                <a:lnTo>
                  <a:pt x="261620" y="227456"/>
                </a:lnTo>
                <a:lnTo>
                  <a:pt x="230251" y="258419"/>
                </a:lnTo>
                <a:lnTo>
                  <a:pt x="190500" y="278714"/>
                </a:lnTo>
                <a:lnTo>
                  <a:pt x="144780" y="286003"/>
                </a:lnTo>
                <a:lnTo>
                  <a:pt x="99021" y="278714"/>
                </a:lnTo>
                <a:lnTo>
                  <a:pt x="59270" y="258419"/>
                </a:lnTo>
                <a:lnTo>
                  <a:pt x="27940" y="227456"/>
                </a:lnTo>
                <a:lnTo>
                  <a:pt x="7378" y="188201"/>
                </a:lnTo>
                <a:lnTo>
                  <a:pt x="0" y="143001"/>
                </a:lnTo>
                <a:close/>
              </a:path>
            </a:pathLst>
          </a:custGeom>
          <a:ln w="12698">
            <a:solidFill>
              <a:srgbClr val="3333FF"/>
            </a:solidFill>
          </a:ln>
        </p:spPr>
        <p:txBody>
          <a:bodyPr wrap="square" lIns="0" tIns="0" rIns="0" bIns="0" rtlCol="0"/>
          <a:lstStyle/>
          <a:p>
            <a:endParaRPr/>
          </a:p>
        </p:txBody>
      </p:sp>
      <p:sp>
        <p:nvSpPr>
          <p:cNvPr id="40" name="bg object 40"/>
          <p:cNvSpPr/>
          <p:nvPr/>
        </p:nvSpPr>
        <p:spPr>
          <a:xfrm>
            <a:off x="1429511" y="6082283"/>
            <a:ext cx="289560" cy="286385"/>
          </a:xfrm>
          <a:custGeom>
            <a:avLst/>
            <a:gdLst/>
            <a:ahLst/>
            <a:cxnLst/>
            <a:rect l="l" t="t" r="r" b="b"/>
            <a:pathLst>
              <a:path w="289560" h="286385">
                <a:moveTo>
                  <a:pt x="144779" y="0"/>
                </a:moveTo>
                <a:lnTo>
                  <a:pt x="99059" y="7289"/>
                </a:lnTo>
                <a:lnTo>
                  <a:pt x="59309" y="27584"/>
                </a:lnTo>
                <a:lnTo>
                  <a:pt x="27940" y="58546"/>
                </a:lnTo>
                <a:lnTo>
                  <a:pt x="7365" y="97802"/>
                </a:lnTo>
                <a:lnTo>
                  <a:pt x="0" y="143001"/>
                </a:lnTo>
                <a:lnTo>
                  <a:pt x="7365" y="188201"/>
                </a:lnTo>
                <a:lnTo>
                  <a:pt x="27940" y="227456"/>
                </a:lnTo>
                <a:lnTo>
                  <a:pt x="59309" y="258419"/>
                </a:lnTo>
                <a:lnTo>
                  <a:pt x="99059" y="278714"/>
                </a:lnTo>
                <a:lnTo>
                  <a:pt x="144779" y="286003"/>
                </a:lnTo>
                <a:lnTo>
                  <a:pt x="190500" y="278714"/>
                </a:lnTo>
                <a:lnTo>
                  <a:pt x="230250" y="258419"/>
                </a:lnTo>
                <a:lnTo>
                  <a:pt x="261619" y="227456"/>
                </a:lnTo>
                <a:lnTo>
                  <a:pt x="282194" y="188201"/>
                </a:lnTo>
                <a:lnTo>
                  <a:pt x="289560" y="143001"/>
                </a:lnTo>
                <a:lnTo>
                  <a:pt x="282194" y="97802"/>
                </a:lnTo>
                <a:lnTo>
                  <a:pt x="261619" y="58546"/>
                </a:lnTo>
                <a:lnTo>
                  <a:pt x="230250" y="27584"/>
                </a:lnTo>
                <a:lnTo>
                  <a:pt x="190500" y="7289"/>
                </a:lnTo>
                <a:lnTo>
                  <a:pt x="144779" y="0"/>
                </a:lnTo>
                <a:close/>
              </a:path>
            </a:pathLst>
          </a:custGeom>
          <a:solidFill>
            <a:srgbClr val="FFFF00"/>
          </a:solidFill>
        </p:spPr>
        <p:txBody>
          <a:bodyPr wrap="square" lIns="0" tIns="0" rIns="0" bIns="0" rtlCol="0"/>
          <a:lstStyle/>
          <a:p>
            <a:endParaRPr/>
          </a:p>
        </p:txBody>
      </p:sp>
      <p:sp>
        <p:nvSpPr>
          <p:cNvPr id="41" name="bg object 41"/>
          <p:cNvSpPr/>
          <p:nvPr/>
        </p:nvSpPr>
        <p:spPr>
          <a:xfrm>
            <a:off x="1429511" y="6082283"/>
            <a:ext cx="289560" cy="286385"/>
          </a:xfrm>
          <a:custGeom>
            <a:avLst/>
            <a:gdLst/>
            <a:ahLst/>
            <a:cxnLst/>
            <a:rect l="l" t="t" r="r" b="b"/>
            <a:pathLst>
              <a:path w="289560" h="286385">
                <a:moveTo>
                  <a:pt x="0" y="143001"/>
                </a:moveTo>
                <a:lnTo>
                  <a:pt x="7365" y="97802"/>
                </a:lnTo>
                <a:lnTo>
                  <a:pt x="27940" y="58546"/>
                </a:lnTo>
                <a:lnTo>
                  <a:pt x="59309" y="27584"/>
                </a:lnTo>
                <a:lnTo>
                  <a:pt x="99059" y="7289"/>
                </a:lnTo>
                <a:lnTo>
                  <a:pt x="144779" y="0"/>
                </a:lnTo>
                <a:lnTo>
                  <a:pt x="190500" y="7289"/>
                </a:lnTo>
                <a:lnTo>
                  <a:pt x="230250" y="27584"/>
                </a:lnTo>
                <a:lnTo>
                  <a:pt x="261619" y="58546"/>
                </a:lnTo>
                <a:lnTo>
                  <a:pt x="282194" y="97802"/>
                </a:lnTo>
                <a:lnTo>
                  <a:pt x="289560" y="143001"/>
                </a:lnTo>
                <a:lnTo>
                  <a:pt x="282194" y="188201"/>
                </a:lnTo>
                <a:lnTo>
                  <a:pt x="261619" y="227456"/>
                </a:lnTo>
                <a:lnTo>
                  <a:pt x="230250" y="258419"/>
                </a:lnTo>
                <a:lnTo>
                  <a:pt x="190500" y="278714"/>
                </a:lnTo>
                <a:lnTo>
                  <a:pt x="144779" y="286003"/>
                </a:lnTo>
                <a:lnTo>
                  <a:pt x="99059" y="278714"/>
                </a:lnTo>
                <a:lnTo>
                  <a:pt x="59309" y="258419"/>
                </a:lnTo>
                <a:lnTo>
                  <a:pt x="27940" y="227456"/>
                </a:lnTo>
                <a:lnTo>
                  <a:pt x="7365" y="188201"/>
                </a:lnTo>
                <a:lnTo>
                  <a:pt x="0" y="143001"/>
                </a:lnTo>
                <a:close/>
              </a:path>
            </a:pathLst>
          </a:custGeom>
          <a:ln w="12700">
            <a:solidFill>
              <a:srgbClr val="FFFF00"/>
            </a:solidFill>
          </a:ln>
        </p:spPr>
        <p:txBody>
          <a:bodyPr wrap="square" lIns="0" tIns="0" rIns="0" bIns="0" rtlCol="0"/>
          <a:lstStyle/>
          <a:p>
            <a:endParaRPr/>
          </a:p>
        </p:txBody>
      </p:sp>
      <p:sp>
        <p:nvSpPr>
          <p:cNvPr id="42" name="bg object 42"/>
          <p:cNvSpPr/>
          <p:nvPr/>
        </p:nvSpPr>
        <p:spPr>
          <a:xfrm>
            <a:off x="1729740" y="6082283"/>
            <a:ext cx="289560" cy="286385"/>
          </a:xfrm>
          <a:custGeom>
            <a:avLst/>
            <a:gdLst/>
            <a:ahLst/>
            <a:cxnLst/>
            <a:rect l="l" t="t" r="r" b="b"/>
            <a:pathLst>
              <a:path w="289560" h="286385">
                <a:moveTo>
                  <a:pt x="144780" y="0"/>
                </a:moveTo>
                <a:lnTo>
                  <a:pt x="99060" y="7289"/>
                </a:lnTo>
                <a:lnTo>
                  <a:pt x="59309" y="27584"/>
                </a:lnTo>
                <a:lnTo>
                  <a:pt x="27940" y="58546"/>
                </a:lnTo>
                <a:lnTo>
                  <a:pt x="7366" y="97802"/>
                </a:lnTo>
                <a:lnTo>
                  <a:pt x="0" y="143001"/>
                </a:lnTo>
                <a:lnTo>
                  <a:pt x="7366" y="188201"/>
                </a:lnTo>
                <a:lnTo>
                  <a:pt x="27940" y="227456"/>
                </a:lnTo>
                <a:lnTo>
                  <a:pt x="59309" y="258419"/>
                </a:lnTo>
                <a:lnTo>
                  <a:pt x="99060" y="278714"/>
                </a:lnTo>
                <a:lnTo>
                  <a:pt x="144780" y="286003"/>
                </a:lnTo>
                <a:lnTo>
                  <a:pt x="190500" y="278714"/>
                </a:lnTo>
                <a:lnTo>
                  <a:pt x="230251" y="258419"/>
                </a:lnTo>
                <a:lnTo>
                  <a:pt x="261620" y="227456"/>
                </a:lnTo>
                <a:lnTo>
                  <a:pt x="282194" y="188201"/>
                </a:lnTo>
                <a:lnTo>
                  <a:pt x="289560" y="143001"/>
                </a:lnTo>
                <a:lnTo>
                  <a:pt x="282194" y="97802"/>
                </a:lnTo>
                <a:lnTo>
                  <a:pt x="261620" y="58546"/>
                </a:lnTo>
                <a:lnTo>
                  <a:pt x="230251" y="27584"/>
                </a:lnTo>
                <a:lnTo>
                  <a:pt x="190500" y="7289"/>
                </a:lnTo>
                <a:lnTo>
                  <a:pt x="144780" y="0"/>
                </a:lnTo>
                <a:close/>
              </a:path>
            </a:pathLst>
          </a:custGeom>
          <a:solidFill>
            <a:srgbClr val="00AE50"/>
          </a:solidFill>
        </p:spPr>
        <p:txBody>
          <a:bodyPr wrap="square" lIns="0" tIns="0" rIns="0" bIns="0" rtlCol="0"/>
          <a:lstStyle/>
          <a:p>
            <a:endParaRPr/>
          </a:p>
        </p:txBody>
      </p:sp>
      <p:sp>
        <p:nvSpPr>
          <p:cNvPr id="43" name="bg object 43"/>
          <p:cNvSpPr/>
          <p:nvPr/>
        </p:nvSpPr>
        <p:spPr>
          <a:xfrm>
            <a:off x="1729740" y="6082283"/>
            <a:ext cx="289560" cy="286385"/>
          </a:xfrm>
          <a:custGeom>
            <a:avLst/>
            <a:gdLst/>
            <a:ahLst/>
            <a:cxnLst/>
            <a:rect l="l" t="t" r="r" b="b"/>
            <a:pathLst>
              <a:path w="289560" h="286385">
                <a:moveTo>
                  <a:pt x="0" y="143001"/>
                </a:moveTo>
                <a:lnTo>
                  <a:pt x="7366" y="97802"/>
                </a:lnTo>
                <a:lnTo>
                  <a:pt x="27940" y="58546"/>
                </a:lnTo>
                <a:lnTo>
                  <a:pt x="59309" y="27584"/>
                </a:lnTo>
                <a:lnTo>
                  <a:pt x="99060" y="7289"/>
                </a:lnTo>
                <a:lnTo>
                  <a:pt x="144780" y="0"/>
                </a:lnTo>
                <a:lnTo>
                  <a:pt x="190500" y="7289"/>
                </a:lnTo>
                <a:lnTo>
                  <a:pt x="230251" y="27584"/>
                </a:lnTo>
                <a:lnTo>
                  <a:pt x="261620" y="58546"/>
                </a:lnTo>
                <a:lnTo>
                  <a:pt x="282194" y="97802"/>
                </a:lnTo>
                <a:lnTo>
                  <a:pt x="289560" y="143001"/>
                </a:lnTo>
                <a:lnTo>
                  <a:pt x="282194" y="188201"/>
                </a:lnTo>
                <a:lnTo>
                  <a:pt x="261620" y="227456"/>
                </a:lnTo>
                <a:lnTo>
                  <a:pt x="230251" y="258419"/>
                </a:lnTo>
                <a:lnTo>
                  <a:pt x="190500" y="278714"/>
                </a:lnTo>
                <a:lnTo>
                  <a:pt x="144780" y="286003"/>
                </a:lnTo>
                <a:lnTo>
                  <a:pt x="99060" y="278714"/>
                </a:lnTo>
                <a:lnTo>
                  <a:pt x="59309" y="258419"/>
                </a:lnTo>
                <a:lnTo>
                  <a:pt x="27940" y="227456"/>
                </a:lnTo>
                <a:lnTo>
                  <a:pt x="7366" y="188201"/>
                </a:lnTo>
                <a:lnTo>
                  <a:pt x="0" y="143001"/>
                </a:lnTo>
                <a:close/>
              </a:path>
            </a:pathLst>
          </a:custGeom>
          <a:ln w="12700">
            <a:solidFill>
              <a:srgbClr val="00AE50"/>
            </a:solidFill>
          </a:ln>
        </p:spPr>
        <p:txBody>
          <a:bodyPr wrap="square" lIns="0" tIns="0" rIns="0" bIns="0" rtlCol="0"/>
          <a:lstStyle/>
          <a:p>
            <a:endParaRPr/>
          </a:p>
        </p:txBody>
      </p:sp>
      <p:sp>
        <p:nvSpPr>
          <p:cNvPr id="44" name="bg object 44"/>
          <p:cNvSpPr/>
          <p:nvPr/>
        </p:nvSpPr>
        <p:spPr>
          <a:xfrm>
            <a:off x="2019299" y="6082283"/>
            <a:ext cx="289560" cy="286385"/>
          </a:xfrm>
          <a:custGeom>
            <a:avLst/>
            <a:gdLst/>
            <a:ahLst/>
            <a:cxnLst/>
            <a:rect l="l" t="t" r="r" b="b"/>
            <a:pathLst>
              <a:path w="289560" h="286385">
                <a:moveTo>
                  <a:pt x="144780" y="0"/>
                </a:moveTo>
                <a:lnTo>
                  <a:pt x="99060" y="7289"/>
                </a:lnTo>
                <a:lnTo>
                  <a:pt x="59308" y="27584"/>
                </a:lnTo>
                <a:lnTo>
                  <a:pt x="27939" y="58546"/>
                </a:lnTo>
                <a:lnTo>
                  <a:pt x="7366" y="97802"/>
                </a:lnTo>
                <a:lnTo>
                  <a:pt x="0" y="143001"/>
                </a:lnTo>
                <a:lnTo>
                  <a:pt x="7366" y="188201"/>
                </a:lnTo>
                <a:lnTo>
                  <a:pt x="27939" y="227456"/>
                </a:lnTo>
                <a:lnTo>
                  <a:pt x="59308" y="258419"/>
                </a:lnTo>
                <a:lnTo>
                  <a:pt x="99060" y="278714"/>
                </a:lnTo>
                <a:lnTo>
                  <a:pt x="144780" y="286003"/>
                </a:lnTo>
                <a:lnTo>
                  <a:pt x="190500" y="278714"/>
                </a:lnTo>
                <a:lnTo>
                  <a:pt x="230250" y="258419"/>
                </a:lnTo>
                <a:lnTo>
                  <a:pt x="261619" y="227456"/>
                </a:lnTo>
                <a:lnTo>
                  <a:pt x="282194" y="188201"/>
                </a:lnTo>
                <a:lnTo>
                  <a:pt x="289560" y="143001"/>
                </a:lnTo>
                <a:lnTo>
                  <a:pt x="282194" y="97802"/>
                </a:lnTo>
                <a:lnTo>
                  <a:pt x="261619" y="58546"/>
                </a:lnTo>
                <a:lnTo>
                  <a:pt x="230250" y="27584"/>
                </a:lnTo>
                <a:lnTo>
                  <a:pt x="190500" y="7289"/>
                </a:lnTo>
                <a:lnTo>
                  <a:pt x="144780" y="0"/>
                </a:lnTo>
                <a:close/>
              </a:path>
            </a:pathLst>
          </a:custGeom>
          <a:solidFill>
            <a:srgbClr val="BDBDBD"/>
          </a:solidFill>
        </p:spPr>
        <p:txBody>
          <a:bodyPr wrap="square" lIns="0" tIns="0" rIns="0" bIns="0" rtlCol="0"/>
          <a:lstStyle/>
          <a:p>
            <a:endParaRPr/>
          </a:p>
        </p:txBody>
      </p:sp>
      <p:sp>
        <p:nvSpPr>
          <p:cNvPr id="45" name="bg object 45"/>
          <p:cNvSpPr/>
          <p:nvPr/>
        </p:nvSpPr>
        <p:spPr>
          <a:xfrm>
            <a:off x="2019299" y="6082283"/>
            <a:ext cx="289560" cy="286385"/>
          </a:xfrm>
          <a:custGeom>
            <a:avLst/>
            <a:gdLst/>
            <a:ahLst/>
            <a:cxnLst/>
            <a:rect l="l" t="t" r="r" b="b"/>
            <a:pathLst>
              <a:path w="289560" h="286385">
                <a:moveTo>
                  <a:pt x="0" y="143001"/>
                </a:moveTo>
                <a:lnTo>
                  <a:pt x="7366" y="97802"/>
                </a:lnTo>
                <a:lnTo>
                  <a:pt x="27939" y="58546"/>
                </a:lnTo>
                <a:lnTo>
                  <a:pt x="59308" y="27584"/>
                </a:lnTo>
                <a:lnTo>
                  <a:pt x="99060" y="7289"/>
                </a:lnTo>
                <a:lnTo>
                  <a:pt x="144780" y="0"/>
                </a:lnTo>
                <a:lnTo>
                  <a:pt x="190500" y="7289"/>
                </a:lnTo>
                <a:lnTo>
                  <a:pt x="230250" y="27584"/>
                </a:lnTo>
                <a:lnTo>
                  <a:pt x="261619" y="58546"/>
                </a:lnTo>
                <a:lnTo>
                  <a:pt x="282194" y="97802"/>
                </a:lnTo>
                <a:lnTo>
                  <a:pt x="289560" y="143001"/>
                </a:lnTo>
                <a:lnTo>
                  <a:pt x="282194" y="188201"/>
                </a:lnTo>
                <a:lnTo>
                  <a:pt x="261619" y="227456"/>
                </a:lnTo>
                <a:lnTo>
                  <a:pt x="230250" y="258419"/>
                </a:lnTo>
                <a:lnTo>
                  <a:pt x="190500" y="278714"/>
                </a:lnTo>
                <a:lnTo>
                  <a:pt x="144780" y="286003"/>
                </a:lnTo>
                <a:lnTo>
                  <a:pt x="99060" y="278714"/>
                </a:lnTo>
                <a:lnTo>
                  <a:pt x="59308" y="258419"/>
                </a:lnTo>
                <a:lnTo>
                  <a:pt x="27939" y="227456"/>
                </a:lnTo>
                <a:lnTo>
                  <a:pt x="7366" y="188201"/>
                </a:lnTo>
                <a:lnTo>
                  <a:pt x="0" y="143001"/>
                </a:lnTo>
                <a:close/>
              </a:path>
            </a:pathLst>
          </a:custGeom>
          <a:ln w="12700">
            <a:solidFill>
              <a:srgbClr val="BDBDBD"/>
            </a:solidFill>
          </a:ln>
        </p:spPr>
        <p:txBody>
          <a:bodyPr wrap="square" lIns="0" tIns="0" rIns="0" bIns="0" rtlCol="0"/>
          <a:lstStyle/>
          <a:p>
            <a:endParaRPr/>
          </a:p>
        </p:txBody>
      </p:sp>
      <p:sp>
        <p:nvSpPr>
          <p:cNvPr id="46" name="bg object 46"/>
          <p:cNvSpPr/>
          <p:nvPr/>
        </p:nvSpPr>
        <p:spPr>
          <a:xfrm>
            <a:off x="2308859" y="6082283"/>
            <a:ext cx="289560" cy="286385"/>
          </a:xfrm>
          <a:custGeom>
            <a:avLst/>
            <a:gdLst/>
            <a:ahLst/>
            <a:cxnLst/>
            <a:rect l="l" t="t" r="r" b="b"/>
            <a:pathLst>
              <a:path w="289560" h="286385">
                <a:moveTo>
                  <a:pt x="144779" y="0"/>
                </a:moveTo>
                <a:lnTo>
                  <a:pt x="99059" y="7289"/>
                </a:lnTo>
                <a:lnTo>
                  <a:pt x="59308" y="27584"/>
                </a:lnTo>
                <a:lnTo>
                  <a:pt x="27939" y="58546"/>
                </a:lnTo>
                <a:lnTo>
                  <a:pt x="7365" y="97802"/>
                </a:lnTo>
                <a:lnTo>
                  <a:pt x="0" y="143001"/>
                </a:lnTo>
                <a:lnTo>
                  <a:pt x="7365" y="188201"/>
                </a:lnTo>
                <a:lnTo>
                  <a:pt x="27939" y="227456"/>
                </a:lnTo>
                <a:lnTo>
                  <a:pt x="59308" y="258419"/>
                </a:lnTo>
                <a:lnTo>
                  <a:pt x="99059" y="278714"/>
                </a:lnTo>
                <a:lnTo>
                  <a:pt x="144779" y="286003"/>
                </a:lnTo>
                <a:lnTo>
                  <a:pt x="190500" y="278714"/>
                </a:lnTo>
                <a:lnTo>
                  <a:pt x="230250" y="258419"/>
                </a:lnTo>
                <a:lnTo>
                  <a:pt x="261619" y="227456"/>
                </a:lnTo>
                <a:lnTo>
                  <a:pt x="282194" y="188201"/>
                </a:lnTo>
                <a:lnTo>
                  <a:pt x="289559" y="143001"/>
                </a:lnTo>
                <a:lnTo>
                  <a:pt x="282194" y="97802"/>
                </a:lnTo>
                <a:lnTo>
                  <a:pt x="261619" y="58546"/>
                </a:lnTo>
                <a:lnTo>
                  <a:pt x="230250" y="27584"/>
                </a:lnTo>
                <a:lnTo>
                  <a:pt x="190500" y="7289"/>
                </a:lnTo>
                <a:lnTo>
                  <a:pt x="144779" y="0"/>
                </a:lnTo>
                <a:close/>
              </a:path>
            </a:pathLst>
          </a:custGeom>
          <a:solidFill>
            <a:srgbClr val="FFFFFF"/>
          </a:solidFill>
        </p:spPr>
        <p:txBody>
          <a:bodyPr wrap="square" lIns="0" tIns="0" rIns="0" bIns="0" rtlCol="0"/>
          <a:lstStyle/>
          <a:p>
            <a:endParaRPr/>
          </a:p>
        </p:txBody>
      </p:sp>
      <p:sp>
        <p:nvSpPr>
          <p:cNvPr id="47" name="bg object 47"/>
          <p:cNvSpPr/>
          <p:nvPr/>
        </p:nvSpPr>
        <p:spPr>
          <a:xfrm>
            <a:off x="2308859" y="6082283"/>
            <a:ext cx="289560" cy="286385"/>
          </a:xfrm>
          <a:custGeom>
            <a:avLst/>
            <a:gdLst/>
            <a:ahLst/>
            <a:cxnLst/>
            <a:rect l="l" t="t" r="r" b="b"/>
            <a:pathLst>
              <a:path w="289560" h="286385">
                <a:moveTo>
                  <a:pt x="0" y="143001"/>
                </a:moveTo>
                <a:lnTo>
                  <a:pt x="7365" y="97802"/>
                </a:lnTo>
                <a:lnTo>
                  <a:pt x="27939" y="58546"/>
                </a:lnTo>
                <a:lnTo>
                  <a:pt x="59308" y="27584"/>
                </a:lnTo>
                <a:lnTo>
                  <a:pt x="99059" y="7289"/>
                </a:lnTo>
                <a:lnTo>
                  <a:pt x="144779" y="0"/>
                </a:lnTo>
                <a:lnTo>
                  <a:pt x="190500" y="7289"/>
                </a:lnTo>
                <a:lnTo>
                  <a:pt x="230250" y="27584"/>
                </a:lnTo>
                <a:lnTo>
                  <a:pt x="261619" y="58546"/>
                </a:lnTo>
                <a:lnTo>
                  <a:pt x="282194" y="97802"/>
                </a:lnTo>
                <a:lnTo>
                  <a:pt x="289559" y="143001"/>
                </a:lnTo>
                <a:lnTo>
                  <a:pt x="282194" y="188201"/>
                </a:lnTo>
                <a:lnTo>
                  <a:pt x="261619" y="227456"/>
                </a:lnTo>
                <a:lnTo>
                  <a:pt x="230250" y="258419"/>
                </a:lnTo>
                <a:lnTo>
                  <a:pt x="190500" y="278714"/>
                </a:lnTo>
                <a:lnTo>
                  <a:pt x="144779" y="286003"/>
                </a:lnTo>
                <a:lnTo>
                  <a:pt x="99059" y="278714"/>
                </a:lnTo>
                <a:lnTo>
                  <a:pt x="59308" y="258419"/>
                </a:lnTo>
                <a:lnTo>
                  <a:pt x="27939" y="227456"/>
                </a:lnTo>
                <a:lnTo>
                  <a:pt x="7365" y="188201"/>
                </a:lnTo>
                <a:lnTo>
                  <a:pt x="0" y="143001"/>
                </a:lnTo>
                <a:close/>
              </a:path>
            </a:pathLst>
          </a:custGeom>
          <a:ln w="12700">
            <a:solidFill>
              <a:srgbClr val="D9D9D9"/>
            </a:solidFill>
          </a:ln>
        </p:spPr>
        <p:txBody>
          <a:bodyPr wrap="square" lIns="0" tIns="0" rIns="0" bIns="0" rtlCol="0"/>
          <a:lstStyle/>
          <a:p>
            <a:endParaRPr/>
          </a:p>
        </p:txBody>
      </p:sp>
      <p:sp>
        <p:nvSpPr>
          <p:cNvPr id="48" name="bg object 48"/>
          <p:cNvSpPr/>
          <p:nvPr/>
        </p:nvSpPr>
        <p:spPr>
          <a:xfrm>
            <a:off x="2601468" y="6082283"/>
            <a:ext cx="289560" cy="286385"/>
          </a:xfrm>
          <a:custGeom>
            <a:avLst/>
            <a:gdLst/>
            <a:ahLst/>
            <a:cxnLst/>
            <a:rect l="l" t="t" r="r" b="b"/>
            <a:pathLst>
              <a:path w="289560" h="286385">
                <a:moveTo>
                  <a:pt x="144780" y="0"/>
                </a:moveTo>
                <a:lnTo>
                  <a:pt x="99059" y="7289"/>
                </a:lnTo>
                <a:lnTo>
                  <a:pt x="59308" y="27584"/>
                </a:lnTo>
                <a:lnTo>
                  <a:pt x="27939" y="58546"/>
                </a:lnTo>
                <a:lnTo>
                  <a:pt x="7365" y="97802"/>
                </a:lnTo>
                <a:lnTo>
                  <a:pt x="0" y="143001"/>
                </a:lnTo>
                <a:lnTo>
                  <a:pt x="7365" y="188201"/>
                </a:lnTo>
                <a:lnTo>
                  <a:pt x="27939" y="227456"/>
                </a:lnTo>
                <a:lnTo>
                  <a:pt x="59308" y="258419"/>
                </a:lnTo>
                <a:lnTo>
                  <a:pt x="99059" y="278714"/>
                </a:lnTo>
                <a:lnTo>
                  <a:pt x="144780" y="286003"/>
                </a:lnTo>
                <a:lnTo>
                  <a:pt x="190500" y="278714"/>
                </a:lnTo>
                <a:lnTo>
                  <a:pt x="230250" y="258419"/>
                </a:lnTo>
                <a:lnTo>
                  <a:pt x="261619" y="227456"/>
                </a:lnTo>
                <a:lnTo>
                  <a:pt x="282194" y="188201"/>
                </a:lnTo>
                <a:lnTo>
                  <a:pt x="289559" y="143001"/>
                </a:lnTo>
                <a:lnTo>
                  <a:pt x="282194" y="97802"/>
                </a:lnTo>
                <a:lnTo>
                  <a:pt x="261619" y="58546"/>
                </a:lnTo>
                <a:lnTo>
                  <a:pt x="230250" y="27584"/>
                </a:lnTo>
                <a:lnTo>
                  <a:pt x="190500" y="7289"/>
                </a:lnTo>
                <a:lnTo>
                  <a:pt x="144780" y="0"/>
                </a:lnTo>
                <a:close/>
              </a:path>
            </a:pathLst>
          </a:custGeom>
          <a:solidFill>
            <a:srgbClr val="FFC000"/>
          </a:solidFill>
        </p:spPr>
        <p:txBody>
          <a:bodyPr wrap="square" lIns="0" tIns="0" rIns="0" bIns="0" rtlCol="0"/>
          <a:lstStyle/>
          <a:p>
            <a:endParaRPr/>
          </a:p>
        </p:txBody>
      </p:sp>
      <p:sp>
        <p:nvSpPr>
          <p:cNvPr id="49" name="bg object 49"/>
          <p:cNvSpPr/>
          <p:nvPr/>
        </p:nvSpPr>
        <p:spPr>
          <a:xfrm>
            <a:off x="2601468" y="6082283"/>
            <a:ext cx="289560" cy="286385"/>
          </a:xfrm>
          <a:custGeom>
            <a:avLst/>
            <a:gdLst/>
            <a:ahLst/>
            <a:cxnLst/>
            <a:rect l="l" t="t" r="r" b="b"/>
            <a:pathLst>
              <a:path w="289560" h="286385">
                <a:moveTo>
                  <a:pt x="0" y="143001"/>
                </a:moveTo>
                <a:lnTo>
                  <a:pt x="7365" y="97802"/>
                </a:lnTo>
                <a:lnTo>
                  <a:pt x="27939" y="58546"/>
                </a:lnTo>
                <a:lnTo>
                  <a:pt x="59308" y="27584"/>
                </a:lnTo>
                <a:lnTo>
                  <a:pt x="99059" y="7289"/>
                </a:lnTo>
                <a:lnTo>
                  <a:pt x="144780" y="0"/>
                </a:lnTo>
                <a:lnTo>
                  <a:pt x="190500" y="7289"/>
                </a:lnTo>
                <a:lnTo>
                  <a:pt x="230250" y="27584"/>
                </a:lnTo>
                <a:lnTo>
                  <a:pt x="261619" y="58546"/>
                </a:lnTo>
                <a:lnTo>
                  <a:pt x="282194" y="97802"/>
                </a:lnTo>
                <a:lnTo>
                  <a:pt x="289559" y="143001"/>
                </a:lnTo>
                <a:lnTo>
                  <a:pt x="282194" y="188201"/>
                </a:lnTo>
                <a:lnTo>
                  <a:pt x="261619" y="227456"/>
                </a:lnTo>
                <a:lnTo>
                  <a:pt x="230250" y="258419"/>
                </a:lnTo>
                <a:lnTo>
                  <a:pt x="190500" y="278714"/>
                </a:lnTo>
                <a:lnTo>
                  <a:pt x="144780" y="286003"/>
                </a:lnTo>
                <a:lnTo>
                  <a:pt x="99059" y="278714"/>
                </a:lnTo>
                <a:lnTo>
                  <a:pt x="59308" y="258419"/>
                </a:lnTo>
                <a:lnTo>
                  <a:pt x="27939" y="227456"/>
                </a:lnTo>
                <a:lnTo>
                  <a:pt x="7365" y="188201"/>
                </a:lnTo>
                <a:lnTo>
                  <a:pt x="0" y="143001"/>
                </a:lnTo>
                <a:close/>
              </a:path>
            </a:pathLst>
          </a:custGeom>
          <a:ln w="12700">
            <a:solidFill>
              <a:srgbClr val="FFC000"/>
            </a:solidFill>
          </a:ln>
        </p:spPr>
        <p:txBody>
          <a:bodyPr wrap="square" lIns="0" tIns="0" rIns="0" bIns="0" rtlCol="0"/>
          <a:lstStyle/>
          <a:p>
            <a:endParaRPr/>
          </a:p>
        </p:txBody>
      </p:sp>
      <p:sp>
        <p:nvSpPr>
          <p:cNvPr id="50" name="bg object 50"/>
          <p:cNvSpPr/>
          <p:nvPr/>
        </p:nvSpPr>
        <p:spPr>
          <a:xfrm>
            <a:off x="2900172" y="6082283"/>
            <a:ext cx="289560" cy="286385"/>
          </a:xfrm>
          <a:custGeom>
            <a:avLst/>
            <a:gdLst/>
            <a:ahLst/>
            <a:cxnLst/>
            <a:rect l="l" t="t" r="r" b="b"/>
            <a:pathLst>
              <a:path w="289560" h="286385">
                <a:moveTo>
                  <a:pt x="144779" y="0"/>
                </a:moveTo>
                <a:lnTo>
                  <a:pt x="99059" y="7289"/>
                </a:lnTo>
                <a:lnTo>
                  <a:pt x="59308" y="27584"/>
                </a:lnTo>
                <a:lnTo>
                  <a:pt x="27939" y="58546"/>
                </a:lnTo>
                <a:lnTo>
                  <a:pt x="7365" y="97802"/>
                </a:lnTo>
                <a:lnTo>
                  <a:pt x="0" y="143001"/>
                </a:lnTo>
                <a:lnTo>
                  <a:pt x="7365" y="188201"/>
                </a:lnTo>
                <a:lnTo>
                  <a:pt x="27939" y="227456"/>
                </a:lnTo>
                <a:lnTo>
                  <a:pt x="59308" y="258419"/>
                </a:lnTo>
                <a:lnTo>
                  <a:pt x="99059" y="278714"/>
                </a:lnTo>
                <a:lnTo>
                  <a:pt x="144779" y="286003"/>
                </a:lnTo>
                <a:lnTo>
                  <a:pt x="190500" y="278714"/>
                </a:lnTo>
                <a:lnTo>
                  <a:pt x="230250" y="258419"/>
                </a:lnTo>
                <a:lnTo>
                  <a:pt x="261619" y="227456"/>
                </a:lnTo>
                <a:lnTo>
                  <a:pt x="282194" y="188201"/>
                </a:lnTo>
                <a:lnTo>
                  <a:pt x="289559" y="143001"/>
                </a:lnTo>
                <a:lnTo>
                  <a:pt x="282194" y="97802"/>
                </a:lnTo>
                <a:lnTo>
                  <a:pt x="261619" y="58546"/>
                </a:lnTo>
                <a:lnTo>
                  <a:pt x="230250" y="27584"/>
                </a:lnTo>
                <a:lnTo>
                  <a:pt x="190500" y="7289"/>
                </a:lnTo>
                <a:lnTo>
                  <a:pt x="144779" y="0"/>
                </a:lnTo>
                <a:close/>
              </a:path>
            </a:pathLst>
          </a:custGeom>
          <a:solidFill>
            <a:srgbClr val="FF99FF"/>
          </a:solidFill>
        </p:spPr>
        <p:txBody>
          <a:bodyPr wrap="square" lIns="0" tIns="0" rIns="0" bIns="0" rtlCol="0"/>
          <a:lstStyle/>
          <a:p>
            <a:endParaRPr/>
          </a:p>
        </p:txBody>
      </p:sp>
      <p:sp>
        <p:nvSpPr>
          <p:cNvPr id="51" name="bg object 51"/>
          <p:cNvSpPr/>
          <p:nvPr/>
        </p:nvSpPr>
        <p:spPr>
          <a:xfrm>
            <a:off x="2900172" y="6082283"/>
            <a:ext cx="289560" cy="286385"/>
          </a:xfrm>
          <a:custGeom>
            <a:avLst/>
            <a:gdLst/>
            <a:ahLst/>
            <a:cxnLst/>
            <a:rect l="l" t="t" r="r" b="b"/>
            <a:pathLst>
              <a:path w="289560" h="286385">
                <a:moveTo>
                  <a:pt x="0" y="143001"/>
                </a:moveTo>
                <a:lnTo>
                  <a:pt x="7365" y="97802"/>
                </a:lnTo>
                <a:lnTo>
                  <a:pt x="27939" y="58546"/>
                </a:lnTo>
                <a:lnTo>
                  <a:pt x="59308" y="27584"/>
                </a:lnTo>
                <a:lnTo>
                  <a:pt x="99059" y="7289"/>
                </a:lnTo>
                <a:lnTo>
                  <a:pt x="144779" y="0"/>
                </a:lnTo>
                <a:lnTo>
                  <a:pt x="190500" y="7289"/>
                </a:lnTo>
                <a:lnTo>
                  <a:pt x="230250" y="27584"/>
                </a:lnTo>
                <a:lnTo>
                  <a:pt x="261619" y="58546"/>
                </a:lnTo>
                <a:lnTo>
                  <a:pt x="282194" y="97802"/>
                </a:lnTo>
                <a:lnTo>
                  <a:pt x="289559" y="143001"/>
                </a:lnTo>
                <a:lnTo>
                  <a:pt x="282194" y="188201"/>
                </a:lnTo>
                <a:lnTo>
                  <a:pt x="261619" y="227456"/>
                </a:lnTo>
                <a:lnTo>
                  <a:pt x="230250" y="258419"/>
                </a:lnTo>
                <a:lnTo>
                  <a:pt x="190500" y="278714"/>
                </a:lnTo>
                <a:lnTo>
                  <a:pt x="144779" y="286003"/>
                </a:lnTo>
                <a:lnTo>
                  <a:pt x="99059" y="278714"/>
                </a:lnTo>
                <a:lnTo>
                  <a:pt x="59308" y="258419"/>
                </a:lnTo>
                <a:lnTo>
                  <a:pt x="27939" y="227456"/>
                </a:lnTo>
                <a:lnTo>
                  <a:pt x="7365" y="188201"/>
                </a:lnTo>
                <a:lnTo>
                  <a:pt x="0" y="143001"/>
                </a:lnTo>
                <a:close/>
              </a:path>
            </a:pathLst>
          </a:custGeom>
          <a:ln w="12700">
            <a:solidFill>
              <a:srgbClr val="FF99FF"/>
            </a:solidFill>
          </a:ln>
        </p:spPr>
        <p:txBody>
          <a:bodyPr wrap="square" lIns="0" tIns="0" rIns="0" bIns="0" rtlCol="0"/>
          <a:lstStyle/>
          <a:p>
            <a:endParaRPr/>
          </a:p>
        </p:txBody>
      </p:sp>
      <p:sp>
        <p:nvSpPr>
          <p:cNvPr id="52" name="bg object 52"/>
          <p:cNvSpPr/>
          <p:nvPr/>
        </p:nvSpPr>
        <p:spPr>
          <a:xfrm>
            <a:off x="3188207" y="6082283"/>
            <a:ext cx="289560" cy="286385"/>
          </a:xfrm>
          <a:custGeom>
            <a:avLst/>
            <a:gdLst/>
            <a:ahLst/>
            <a:cxnLst/>
            <a:rect l="l" t="t" r="r" b="b"/>
            <a:pathLst>
              <a:path w="289560" h="286385">
                <a:moveTo>
                  <a:pt x="144780" y="0"/>
                </a:moveTo>
                <a:lnTo>
                  <a:pt x="99059" y="7289"/>
                </a:lnTo>
                <a:lnTo>
                  <a:pt x="59309" y="27584"/>
                </a:lnTo>
                <a:lnTo>
                  <a:pt x="27940" y="58546"/>
                </a:lnTo>
                <a:lnTo>
                  <a:pt x="7366" y="97802"/>
                </a:lnTo>
                <a:lnTo>
                  <a:pt x="0" y="143001"/>
                </a:lnTo>
                <a:lnTo>
                  <a:pt x="7366" y="188201"/>
                </a:lnTo>
                <a:lnTo>
                  <a:pt x="27940" y="227456"/>
                </a:lnTo>
                <a:lnTo>
                  <a:pt x="59309" y="258419"/>
                </a:lnTo>
                <a:lnTo>
                  <a:pt x="99059" y="278714"/>
                </a:lnTo>
                <a:lnTo>
                  <a:pt x="144780" y="286003"/>
                </a:lnTo>
                <a:lnTo>
                  <a:pt x="190500" y="278714"/>
                </a:lnTo>
                <a:lnTo>
                  <a:pt x="230251" y="258419"/>
                </a:lnTo>
                <a:lnTo>
                  <a:pt x="261619" y="227456"/>
                </a:lnTo>
                <a:lnTo>
                  <a:pt x="282194" y="188201"/>
                </a:lnTo>
                <a:lnTo>
                  <a:pt x="289559" y="143001"/>
                </a:lnTo>
                <a:lnTo>
                  <a:pt x="282194" y="97802"/>
                </a:lnTo>
                <a:lnTo>
                  <a:pt x="261619" y="58546"/>
                </a:lnTo>
                <a:lnTo>
                  <a:pt x="230251" y="27584"/>
                </a:lnTo>
                <a:lnTo>
                  <a:pt x="190500" y="7289"/>
                </a:lnTo>
                <a:lnTo>
                  <a:pt x="144780" y="0"/>
                </a:lnTo>
                <a:close/>
              </a:path>
            </a:pathLst>
          </a:custGeom>
          <a:solidFill>
            <a:srgbClr val="00CCFF"/>
          </a:solidFill>
        </p:spPr>
        <p:txBody>
          <a:bodyPr wrap="square" lIns="0" tIns="0" rIns="0" bIns="0" rtlCol="0"/>
          <a:lstStyle/>
          <a:p>
            <a:endParaRPr/>
          </a:p>
        </p:txBody>
      </p:sp>
      <p:sp>
        <p:nvSpPr>
          <p:cNvPr id="53" name="bg object 53"/>
          <p:cNvSpPr/>
          <p:nvPr/>
        </p:nvSpPr>
        <p:spPr>
          <a:xfrm>
            <a:off x="3188207" y="6082283"/>
            <a:ext cx="289560" cy="286385"/>
          </a:xfrm>
          <a:custGeom>
            <a:avLst/>
            <a:gdLst/>
            <a:ahLst/>
            <a:cxnLst/>
            <a:rect l="l" t="t" r="r" b="b"/>
            <a:pathLst>
              <a:path w="289560" h="286385">
                <a:moveTo>
                  <a:pt x="0" y="143001"/>
                </a:moveTo>
                <a:lnTo>
                  <a:pt x="7366" y="97802"/>
                </a:lnTo>
                <a:lnTo>
                  <a:pt x="27940" y="58546"/>
                </a:lnTo>
                <a:lnTo>
                  <a:pt x="59309" y="27584"/>
                </a:lnTo>
                <a:lnTo>
                  <a:pt x="99059" y="7289"/>
                </a:lnTo>
                <a:lnTo>
                  <a:pt x="144780" y="0"/>
                </a:lnTo>
                <a:lnTo>
                  <a:pt x="190500" y="7289"/>
                </a:lnTo>
                <a:lnTo>
                  <a:pt x="230251" y="27584"/>
                </a:lnTo>
                <a:lnTo>
                  <a:pt x="261619" y="58546"/>
                </a:lnTo>
                <a:lnTo>
                  <a:pt x="282194" y="97802"/>
                </a:lnTo>
                <a:lnTo>
                  <a:pt x="289559" y="143001"/>
                </a:lnTo>
                <a:lnTo>
                  <a:pt x="282194" y="188201"/>
                </a:lnTo>
                <a:lnTo>
                  <a:pt x="261619" y="227456"/>
                </a:lnTo>
                <a:lnTo>
                  <a:pt x="230251" y="258419"/>
                </a:lnTo>
                <a:lnTo>
                  <a:pt x="190500" y="278714"/>
                </a:lnTo>
                <a:lnTo>
                  <a:pt x="144780" y="286003"/>
                </a:lnTo>
                <a:lnTo>
                  <a:pt x="99059" y="278714"/>
                </a:lnTo>
                <a:lnTo>
                  <a:pt x="59309" y="258419"/>
                </a:lnTo>
                <a:lnTo>
                  <a:pt x="27940" y="227456"/>
                </a:lnTo>
                <a:lnTo>
                  <a:pt x="7366" y="188201"/>
                </a:lnTo>
                <a:lnTo>
                  <a:pt x="0" y="143001"/>
                </a:lnTo>
                <a:close/>
              </a:path>
            </a:pathLst>
          </a:custGeom>
          <a:ln w="12700">
            <a:solidFill>
              <a:srgbClr val="00CCFF"/>
            </a:solidFill>
          </a:ln>
        </p:spPr>
        <p:txBody>
          <a:bodyPr wrap="square" lIns="0" tIns="0" rIns="0" bIns="0" rtlCol="0"/>
          <a:lstStyle/>
          <a:p>
            <a:endParaRPr/>
          </a:p>
        </p:txBody>
      </p:sp>
      <p:sp>
        <p:nvSpPr>
          <p:cNvPr id="2" name="Holder 2"/>
          <p:cNvSpPr>
            <a:spLocks noGrp="1"/>
          </p:cNvSpPr>
          <p:nvPr>
            <p:ph type="title"/>
          </p:nvPr>
        </p:nvSpPr>
        <p:spPr>
          <a:xfrm>
            <a:off x="614172" y="544068"/>
            <a:ext cx="10963655" cy="433069"/>
          </a:xfrm>
          <a:prstGeom prst="rect">
            <a:avLst/>
          </a:prstGeom>
        </p:spPr>
        <p:txBody>
          <a:bodyPr wrap="square" lIns="0" tIns="0" rIns="0" bIns="0">
            <a:spAutoFit/>
          </a:bodyPr>
          <a:lstStyle>
            <a:lvl1pPr>
              <a:defRPr sz="2800" b="0" i="0">
                <a:solidFill>
                  <a:schemeClr val="bg1"/>
                </a:solidFill>
                <a:latin typeface="Times New Roman"/>
                <a:cs typeface="Times New Roman"/>
              </a:defRPr>
            </a:lvl1pPr>
          </a:lstStyle>
          <a:p>
            <a:endParaRPr/>
          </a:p>
        </p:txBody>
      </p:sp>
      <p:sp>
        <p:nvSpPr>
          <p:cNvPr id="3" name="Holder 3"/>
          <p:cNvSpPr>
            <a:spLocks noGrp="1"/>
          </p:cNvSpPr>
          <p:nvPr>
            <p:ph type="body" idx="1"/>
          </p:nvPr>
        </p:nvSpPr>
        <p:spPr>
          <a:xfrm>
            <a:off x="1028496" y="1380820"/>
            <a:ext cx="10135006" cy="155130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2672AC13-C6C8-47B0-A318-C9453235B61E}" type="datetime1">
              <a:rPr lang="en-US" smtClean="0"/>
              <a:t>10/26/2024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9235440" y="6059423"/>
            <a:ext cx="1967483" cy="655320"/>
          </a:xfrm>
          <a:prstGeom prst="rect">
            <a:avLst/>
          </a:prstGeom>
        </p:spPr>
      </p:pic>
      <p:sp>
        <p:nvSpPr>
          <p:cNvPr id="3" name="object 3"/>
          <p:cNvSpPr txBox="1">
            <a:spLocks noGrp="1"/>
          </p:cNvSpPr>
          <p:nvPr>
            <p:ph type="title"/>
          </p:nvPr>
        </p:nvSpPr>
        <p:spPr>
          <a:xfrm>
            <a:off x="172187" y="1506274"/>
            <a:ext cx="11618595" cy="1054456"/>
          </a:xfrm>
          <a:prstGeom prst="rect">
            <a:avLst/>
          </a:prstGeom>
        </p:spPr>
        <p:txBody>
          <a:bodyPr vert="horz" wrap="square" lIns="0" tIns="12700" rIns="0" bIns="0" rtlCol="0">
            <a:spAutoFit/>
          </a:bodyPr>
          <a:lstStyle/>
          <a:p>
            <a:pPr marL="12700" algn="ctr">
              <a:lnSpc>
                <a:spcPct val="150000"/>
              </a:lnSpc>
              <a:spcBef>
                <a:spcPts val="100"/>
              </a:spcBef>
            </a:pPr>
            <a:r>
              <a:rPr lang="en-US" sz="2400" dirty="0">
                <a:solidFill>
                  <a:schemeClr val="tx1"/>
                </a:solidFill>
                <a:latin typeface="Times New Roman" panose="02020603050405020304" pitchFamily="18" charset="0"/>
                <a:cs typeface="Times New Roman" panose="02020603050405020304" pitchFamily="18" charset="0"/>
              </a:rPr>
              <a:t>Department of Computer Science and Engineering (Artificial Intelligence)</a:t>
            </a:r>
            <a:br>
              <a:rPr lang="en-US" sz="2400" dirty="0">
                <a:solidFill>
                  <a:schemeClr val="tx1"/>
                </a:solidFill>
                <a:latin typeface="Times New Roman" panose="02020603050405020304" pitchFamily="18" charset="0"/>
                <a:cs typeface="Times New Roman" panose="02020603050405020304" pitchFamily="18" charset="0"/>
              </a:rPr>
            </a:br>
            <a:r>
              <a:rPr lang="en-US" sz="2400" b="1" dirty="0">
                <a:solidFill>
                  <a:schemeClr val="tx1"/>
                </a:solidFill>
                <a:latin typeface="Times New Roman" panose="02020603050405020304" pitchFamily="18" charset="0"/>
                <a:cs typeface="Times New Roman" panose="02020603050405020304" pitchFamily="18" charset="0"/>
              </a:rPr>
              <a:t>Image Enhancement using DRL Techniques And IVT</a:t>
            </a:r>
            <a:endParaRPr sz="2400" b="1" dirty="0">
              <a:solidFill>
                <a:schemeClr val="tx1"/>
              </a:solidFill>
              <a:latin typeface="Times New Roman" panose="02020603050405020304" pitchFamily="18" charset="0"/>
              <a:cs typeface="Times New Roman" panose="02020603050405020304" pitchFamily="18" charset="0"/>
            </a:endParaRPr>
          </a:p>
        </p:txBody>
      </p:sp>
      <p:sp>
        <p:nvSpPr>
          <p:cNvPr id="5" name="object 5"/>
          <p:cNvSpPr txBox="1"/>
          <p:nvPr/>
        </p:nvSpPr>
        <p:spPr>
          <a:xfrm>
            <a:off x="2819400" y="2654335"/>
            <a:ext cx="6248400" cy="2569293"/>
          </a:xfrm>
          <a:prstGeom prst="rect">
            <a:avLst/>
          </a:prstGeom>
          <a:solidFill>
            <a:srgbClr val="AC1237"/>
          </a:solidFill>
        </p:spPr>
        <p:txBody>
          <a:bodyPr vert="horz" wrap="square" lIns="0" tIns="17145" rIns="0" bIns="0" rtlCol="0">
            <a:spAutoFit/>
          </a:bodyPr>
          <a:lstStyle/>
          <a:p>
            <a:pPr marL="92710" algn="ctr">
              <a:lnSpc>
                <a:spcPct val="150000"/>
              </a:lnSpc>
              <a:spcBef>
                <a:spcPts val="135"/>
              </a:spcBef>
            </a:pPr>
            <a:r>
              <a:rPr sz="2200" b="1" spc="-100" dirty="0" err="1">
                <a:solidFill>
                  <a:schemeClr val="bg1"/>
                </a:solidFill>
                <a:latin typeface="Times New Roman" panose="02020603050405020304" pitchFamily="18" charset="0"/>
                <a:cs typeface="Times New Roman" panose="02020603050405020304" pitchFamily="18" charset="0"/>
              </a:rPr>
              <a:t>T</a:t>
            </a:r>
            <a:r>
              <a:rPr lang="en-US" sz="2200" b="1" spc="-105" dirty="0" err="1">
                <a:solidFill>
                  <a:schemeClr val="bg1"/>
                </a:solidFill>
                <a:latin typeface="Times New Roman" panose="02020603050405020304" pitchFamily="18" charset="0"/>
                <a:cs typeface="Times New Roman" panose="02020603050405020304" pitchFamily="18" charset="0"/>
              </a:rPr>
              <a:t>eam</a:t>
            </a:r>
            <a:r>
              <a:rPr lang="en-US" sz="2200" b="1" spc="-160" dirty="0" err="1">
                <a:solidFill>
                  <a:schemeClr val="bg1"/>
                </a:solidFill>
                <a:latin typeface="Times New Roman" panose="02020603050405020304" pitchFamily="18" charset="0"/>
                <a:cs typeface="Times New Roman" panose="02020603050405020304" pitchFamily="18" charset="0"/>
              </a:rPr>
              <a:t>.No</a:t>
            </a:r>
            <a:r>
              <a:rPr lang="en-US" sz="2200" b="1" spc="-160" dirty="0">
                <a:solidFill>
                  <a:schemeClr val="bg1"/>
                </a:solidFill>
                <a:latin typeface="Times New Roman" panose="02020603050405020304" pitchFamily="18" charset="0"/>
                <a:cs typeface="Times New Roman" panose="02020603050405020304" pitchFamily="18" charset="0"/>
              </a:rPr>
              <a:t>: B13</a:t>
            </a:r>
          </a:p>
          <a:p>
            <a:pPr marL="92710" algn="ctr">
              <a:lnSpc>
                <a:spcPct val="150000"/>
              </a:lnSpc>
              <a:spcBef>
                <a:spcPts val="135"/>
              </a:spcBef>
            </a:pPr>
            <a:r>
              <a:rPr lang="en-US" sz="2200" b="1" dirty="0" err="1">
                <a:solidFill>
                  <a:schemeClr val="bg1"/>
                </a:solidFill>
                <a:latin typeface="Times New Roman" panose="02020603050405020304" pitchFamily="18" charset="0"/>
                <a:cs typeface="Times New Roman" panose="02020603050405020304" pitchFamily="18" charset="0"/>
              </a:rPr>
              <a:t>Korrayi</a:t>
            </a:r>
            <a:r>
              <a:rPr lang="en-US" sz="2200" b="1" dirty="0">
                <a:solidFill>
                  <a:schemeClr val="bg1"/>
                </a:solidFill>
                <a:latin typeface="Times New Roman" panose="02020603050405020304" pitchFamily="18" charset="0"/>
                <a:cs typeface="Times New Roman" panose="02020603050405020304" pitchFamily="18" charset="0"/>
              </a:rPr>
              <a:t> Saiteja      CH.EN.U4AIE21122</a:t>
            </a:r>
          </a:p>
          <a:p>
            <a:pPr>
              <a:lnSpc>
                <a:spcPct val="150000"/>
              </a:lnSpc>
            </a:pPr>
            <a:r>
              <a:rPr lang="en-US" sz="2200" b="1" dirty="0">
                <a:solidFill>
                  <a:schemeClr val="bg1"/>
                </a:solidFill>
                <a:latin typeface="Times New Roman" panose="02020603050405020304" pitchFamily="18" charset="0"/>
                <a:cs typeface="Times New Roman" panose="02020603050405020304" pitchFamily="18" charset="0"/>
              </a:rPr>
              <a:t>            Harshitha M          CH.EN.U4AIE21115</a:t>
            </a:r>
          </a:p>
          <a:p>
            <a:pPr>
              <a:lnSpc>
                <a:spcPct val="150000"/>
              </a:lnSpc>
            </a:pPr>
            <a:r>
              <a:rPr lang="en-US" sz="2200" b="1" dirty="0">
                <a:solidFill>
                  <a:schemeClr val="bg1"/>
                </a:solidFill>
                <a:latin typeface="Times New Roman" panose="02020603050405020304" pitchFamily="18" charset="0"/>
                <a:cs typeface="Times New Roman" panose="02020603050405020304" pitchFamily="18" charset="0"/>
              </a:rPr>
              <a:t>            B S S Chaitanya    CH.EN.U4AIE21108</a:t>
            </a:r>
            <a:endParaRPr lang="en-IN" sz="2200" b="1" dirty="0">
              <a:solidFill>
                <a:schemeClr val="bg1"/>
              </a:solidFill>
              <a:latin typeface="Times New Roman" panose="02020603050405020304" pitchFamily="18" charset="0"/>
              <a:cs typeface="Times New Roman" panose="02020603050405020304" pitchFamily="18" charset="0"/>
            </a:endParaRPr>
          </a:p>
          <a:p>
            <a:pPr>
              <a:lnSpc>
                <a:spcPct val="150000"/>
              </a:lnSpc>
            </a:pPr>
            <a:endParaRPr lang="en-US" sz="2200" b="1" dirty="0">
              <a:solidFill>
                <a:schemeClr val="bg1"/>
              </a:solidFill>
              <a:latin typeface="Times New Roman" panose="02020603050405020304" pitchFamily="18" charset="0"/>
              <a:cs typeface="Times New Roman" panose="02020603050405020304" pitchFamily="18" charset="0"/>
            </a:endParaRPr>
          </a:p>
        </p:txBody>
      </p:sp>
      <p:sp>
        <p:nvSpPr>
          <p:cNvPr id="8" name="Slide Number Placeholder 7"/>
          <p:cNvSpPr>
            <a:spLocks noGrp="1"/>
          </p:cNvSpPr>
          <p:nvPr>
            <p:ph type="sldNum" sz="quarter" idx="7"/>
          </p:nvPr>
        </p:nvSpPr>
        <p:spPr/>
        <p:txBody>
          <a:bodyPr/>
          <a:lstStyle/>
          <a:p>
            <a:fld id="{B6F15528-21DE-4FAA-801E-634DDDAF4B2B}" type="slidenum">
              <a:rPr lang="en-IN" smtClean="0"/>
              <a:t>1</a:t>
            </a:fld>
            <a:endParaRPr lang="en-IN"/>
          </a:p>
        </p:txBody>
      </p:sp>
      <p:pic>
        <p:nvPicPr>
          <p:cNvPr id="7" name="Picture 6"/>
          <p:cNvPicPr>
            <a:picLocks noChangeAspect="1"/>
          </p:cNvPicPr>
          <p:nvPr/>
        </p:nvPicPr>
        <p:blipFill>
          <a:blip r:embed="rId4"/>
          <a:stretch>
            <a:fillRect/>
          </a:stretch>
        </p:blipFill>
        <p:spPr>
          <a:xfrm>
            <a:off x="2209800" y="308234"/>
            <a:ext cx="7543371" cy="95420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ECE78A-B1AB-3F86-A36E-DE769AB0FB6C}"/>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8035897-D04C-4303-593C-FFCD5B7A3718}"/>
              </a:ext>
            </a:extLst>
          </p:cNvPr>
          <p:cNvSpPr>
            <a:spLocks noGrp="1"/>
          </p:cNvSpPr>
          <p:nvPr>
            <p:ph type="sldNum" sz="quarter" idx="7"/>
          </p:nvPr>
        </p:nvSpPr>
        <p:spPr/>
        <p:txBody>
          <a:bodyPr/>
          <a:lstStyle/>
          <a:p>
            <a:fld id="{B6F15528-21DE-4FAA-801E-634DDDAF4B2B}" type="slidenum">
              <a:rPr lang="en-IN" smtClean="0"/>
              <a:t>10</a:t>
            </a:fld>
            <a:endParaRPr lang="en-IN"/>
          </a:p>
        </p:txBody>
      </p:sp>
      <p:sp>
        <p:nvSpPr>
          <p:cNvPr id="3" name="object 5">
            <a:extLst>
              <a:ext uri="{FF2B5EF4-FFF2-40B4-BE49-F238E27FC236}">
                <a16:creationId xmlns:a16="http://schemas.microsoft.com/office/drawing/2014/main" id="{6B433D6D-59F6-F878-6D37-2997BB2515B2}"/>
              </a:ext>
            </a:extLst>
          </p:cNvPr>
          <p:cNvSpPr txBox="1"/>
          <p:nvPr/>
        </p:nvSpPr>
        <p:spPr>
          <a:xfrm>
            <a:off x="469641" y="457200"/>
            <a:ext cx="2959359" cy="464358"/>
          </a:xfrm>
          <a:prstGeom prst="rect">
            <a:avLst/>
          </a:prstGeom>
          <a:solidFill>
            <a:srgbClr val="AC1237"/>
          </a:solidFill>
        </p:spPr>
        <p:txBody>
          <a:bodyPr vert="horz" wrap="square" lIns="0" tIns="17145" rIns="0" bIns="0" rtlCol="0">
            <a:spAutoFit/>
          </a:bodyPr>
          <a:lstStyle/>
          <a:p>
            <a:pPr algn="ctr">
              <a:lnSpc>
                <a:spcPct val="150000"/>
              </a:lnSpc>
            </a:pPr>
            <a:r>
              <a:rPr lang="en-US" sz="2200" b="1" dirty="0">
                <a:solidFill>
                  <a:schemeClr val="bg1"/>
                </a:solidFill>
                <a:latin typeface="Times New Roman" panose="02020603050405020304" pitchFamily="18" charset="0"/>
                <a:cs typeface="Times New Roman" panose="02020603050405020304" pitchFamily="18" charset="0"/>
              </a:rPr>
              <a:t>RESULTS</a:t>
            </a:r>
          </a:p>
        </p:txBody>
      </p:sp>
      <p:pic>
        <p:nvPicPr>
          <p:cNvPr id="5" name="Picture 4">
            <a:extLst>
              <a:ext uri="{FF2B5EF4-FFF2-40B4-BE49-F238E27FC236}">
                <a16:creationId xmlns:a16="http://schemas.microsoft.com/office/drawing/2014/main" id="{F2C6CDD8-B846-D6C4-E69E-257AE1C210E8}"/>
              </a:ext>
            </a:extLst>
          </p:cNvPr>
          <p:cNvPicPr>
            <a:picLocks noChangeAspect="1"/>
          </p:cNvPicPr>
          <p:nvPr/>
        </p:nvPicPr>
        <p:blipFill>
          <a:blip r:embed="rId2"/>
          <a:stretch>
            <a:fillRect/>
          </a:stretch>
        </p:blipFill>
        <p:spPr>
          <a:xfrm>
            <a:off x="1219200" y="2871709"/>
            <a:ext cx="9220200" cy="1852691"/>
          </a:xfrm>
          <a:prstGeom prst="rect">
            <a:avLst/>
          </a:prstGeom>
        </p:spPr>
      </p:pic>
    </p:spTree>
    <p:extLst>
      <p:ext uri="{BB962C8B-B14F-4D97-AF65-F5344CB8AC3E}">
        <p14:creationId xmlns:p14="http://schemas.microsoft.com/office/powerpoint/2010/main" val="3864411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5"/>
          <p:cNvSpPr txBox="1"/>
          <p:nvPr/>
        </p:nvSpPr>
        <p:spPr>
          <a:xfrm>
            <a:off x="569166" y="533400"/>
            <a:ext cx="3469434" cy="525144"/>
          </a:xfrm>
          <a:prstGeom prst="rect">
            <a:avLst/>
          </a:prstGeom>
          <a:solidFill>
            <a:srgbClr val="AC1237"/>
          </a:solidFill>
        </p:spPr>
        <p:txBody>
          <a:bodyPr vert="horz" wrap="square" lIns="0" tIns="17145" rIns="0" bIns="0" rtlCol="0">
            <a:spAutoFit/>
          </a:bodyPr>
          <a:lstStyle/>
          <a:p>
            <a:pPr algn="ctr">
              <a:lnSpc>
                <a:spcPct val="150000"/>
              </a:lnSpc>
            </a:pPr>
            <a:r>
              <a:rPr lang="en-US" sz="2200" b="1" dirty="0">
                <a:solidFill>
                  <a:schemeClr val="bg1"/>
                </a:solidFill>
                <a:latin typeface="Times New Roman" panose="02020603050405020304" pitchFamily="18" charset="0"/>
                <a:cs typeface="Times New Roman" panose="02020603050405020304" pitchFamily="18" charset="0"/>
              </a:rPr>
              <a:t>FUTURE SCOPE</a:t>
            </a:r>
          </a:p>
        </p:txBody>
      </p:sp>
      <p:sp>
        <p:nvSpPr>
          <p:cNvPr id="5" name="Slide Number Placeholder 4"/>
          <p:cNvSpPr>
            <a:spLocks noGrp="1"/>
          </p:cNvSpPr>
          <p:nvPr>
            <p:ph type="sldNum" sz="quarter" idx="7"/>
          </p:nvPr>
        </p:nvSpPr>
        <p:spPr/>
        <p:txBody>
          <a:bodyPr/>
          <a:lstStyle/>
          <a:p>
            <a:fld id="{B6F15528-21DE-4FAA-801E-634DDDAF4B2B}" type="slidenum">
              <a:rPr lang="en-IN" smtClean="0"/>
              <a:t>11</a:t>
            </a:fld>
            <a:endParaRPr lang="en-IN"/>
          </a:p>
        </p:txBody>
      </p:sp>
      <p:sp>
        <p:nvSpPr>
          <p:cNvPr id="4" name="Rectangle 3"/>
          <p:cNvSpPr/>
          <p:nvPr/>
        </p:nvSpPr>
        <p:spPr>
          <a:xfrm>
            <a:off x="569166" y="1219200"/>
            <a:ext cx="10784634" cy="2585323"/>
          </a:xfrm>
          <a:prstGeom prst="rect">
            <a:avLst/>
          </a:prstGeom>
        </p:spPr>
        <p:txBody>
          <a:bodyPr wrap="square">
            <a:spAutoFit/>
          </a:bodyPr>
          <a:lstStyle/>
          <a:p>
            <a:pPr marL="285750" indent="-285750" algn="just">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Enhanced Feedback Mechanism</a:t>
            </a:r>
            <a:r>
              <a:rPr lang="en-US" dirty="0">
                <a:latin typeface="Times New Roman" panose="02020603050405020304" pitchFamily="18" charset="0"/>
                <a:cs typeface="Times New Roman" panose="02020603050405020304" pitchFamily="18" charset="0"/>
              </a:rPr>
              <a:t>: Developing a more sophisticated feedback mechanism could enable the model to learn from a wider variety of feedback sources</a:t>
            </a:r>
          </a:p>
          <a:p>
            <a:pPr marL="285750" indent="-285750" algn="just">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Application to Various Domains</a:t>
            </a:r>
            <a:r>
              <a:rPr lang="en-US" dirty="0">
                <a:latin typeface="Times New Roman" panose="02020603050405020304" pitchFamily="18" charset="0"/>
                <a:cs typeface="Times New Roman" panose="02020603050405020304" pitchFamily="18" charset="0"/>
              </a:rPr>
              <a:t>: The methodology could be adapted for diverse domains such as finance, healthcare, and </a:t>
            </a:r>
            <a:r>
              <a:rPr lang="en-US" dirty="0" err="1">
                <a:latin typeface="Times New Roman" panose="02020603050405020304" pitchFamily="18" charset="0"/>
                <a:cs typeface="Times New Roman" panose="02020603050405020304" pitchFamily="18" charset="0"/>
              </a:rPr>
              <a:t>IoT</a:t>
            </a:r>
            <a:r>
              <a:rPr lang="en-US" dirty="0">
                <a:latin typeface="Times New Roman" panose="02020603050405020304" pitchFamily="18" charset="0"/>
                <a:cs typeface="Times New Roman" panose="02020603050405020304" pitchFamily="18" charset="0"/>
              </a:rPr>
              <a:t>, where dynamic reporting on complex data patterns is valuable.</a:t>
            </a:r>
          </a:p>
          <a:p>
            <a:pPr marL="285750" indent="-285750" algn="just">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Integration with Real-Time Data Streams</a:t>
            </a:r>
            <a:r>
              <a:rPr lang="en-US" dirty="0">
                <a:latin typeface="Times New Roman" panose="02020603050405020304" pitchFamily="18" charset="0"/>
                <a:cs typeface="Times New Roman" panose="02020603050405020304" pitchFamily="18" charset="0"/>
              </a:rPr>
              <a:t>: Expanding the system to work with live data streams would enable real-time report updates, providing immediate insights and supporting timely decision-making.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7155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7"/>
          </p:nvPr>
        </p:nvSpPr>
        <p:spPr/>
        <p:txBody>
          <a:bodyPr/>
          <a:lstStyle/>
          <a:p>
            <a:fld id="{B6F15528-21DE-4FAA-801E-634DDDAF4B2B}" type="slidenum">
              <a:rPr lang="en-IN" smtClean="0"/>
              <a:t>12</a:t>
            </a:fld>
            <a:endParaRPr lang="en-IN"/>
          </a:p>
        </p:txBody>
      </p:sp>
      <p:sp>
        <p:nvSpPr>
          <p:cNvPr id="3" name="object 5"/>
          <p:cNvSpPr txBox="1"/>
          <p:nvPr/>
        </p:nvSpPr>
        <p:spPr>
          <a:xfrm>
            <a:off x="469641" y="457200"/>
            <a:ext cx="2959359" cy="464358"/>
          </a:xfrm>
          <a:prstGeom prst="rect">
            <a:avLst/>
          </a:prstGeom>
          <a:solidFill>
            <a:srgbClr val="AC1237"/>
          </a:solidFill>
        </p:spPr>
        <p:txBody>
          <a:bodyPr vert="horz" wrap="square" lIns="0" tIns="17145" rIns="0" bIns="0" rtlCol="0">
            <a:spAutoFit/>
          </a:bodyPr>
          <a:lstStyle/>
          <a:p>
            <a:pPr algn="ctr">
              <a:lnSpc>
                <a:spcPct val="150000"/>
              </a:lnSpc>
            </a:pPr>
            <a:r>
              <a:rPr lang="en-US" sz="2200" b="1" dirty="0">
                <a:solidFill>
                  <a:schemeClr val="bg1"/>
                </a:solidFill>
                <a:latin typeface="Times New Roman" panose="02020603050405020304" pitchFamily="18" charset="0"/>
                <a:cs typeface="Times New Roman" panose="02020603050405020304" pitchFamily="18" charset="0"/>
              </a:rPr>
              <a:t>CONCLUSION</a:t>
            </a:r>
          </a:p>
        </p:txBody>
      </p:sp>
      <p:sp>
        <p:nvSpPr>
          <p:cNvPr id="4" name="Rectangle 3"/>
          <p:cNvSpPr/>
          <p:nvPr/>
        </p:nvSpPr>
        <p:spPr>
          <a:xfrm>
            <a:off x="469640" y="1219200"/>
            <a:ext cx="11036559" cy="2585323"/>
          </a:xfrm>
          <a:prstGeom prst="rect">
            <a:avLst/>
          </a:prstGeom>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A novel approach to adaptive report generation by integrating Deep Q-Network (DQN) reinforcement learning with Inverse Variance Transformation (IVT). By autonomously adjusting report parameters based on data insights, the DQN model enables dynamic, high-quality reporting, reducing manual effort and enhancing adaptability. IVT contributes to this process by ensuring statistical reliability, balancing feature variances, and improving report interpretability. Together, these methods create a scalable, feedback-driven system that evolves over time, continuously refining reports based on user feedback and changing data patterns.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1396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7"/>
          </p:nvPr>
        </p:nvSpPr>
        <p:spPr/>
        <p:txBody>
          <a:bodyPr/>
          <a:lstStyle/>
          <a:p>
            <a:fld id="{B6F15528-21DE-4FAA-801E-634DDDAF4B2B}" type="slidenum">
              <a:rPr lang="en-IN" smtClean="0"/>
              <a:t>13</a:t>
            </a:fld>
            <a:endParaRPr lang="en-IN"/>
          </a:p>
        </p:txBody>
      </p:sp>
      <p:sp>
        <p:nvSpPr>
          <p:cNvPr id="4" name="TextBox 3"/>
          <p:cNvSpPr txBox="1"/>
          <p:nvPr/>
        </p:nvSpPr>
        <p:spPr>
          <a:xfrm>
            <a:off x="3886200" y="2743200"/>
            <a:ext cx="5181600" cy="861774"/>
          </a:xfrm>
          <a:prstGeom prst="rect">
            <a:avLst/>
          </a:prstGeom>
          <a:noFill/>
        </p:spPr>
        <p:txBody>
          <a:bodyPr wrap="square" rtlCol="0">
            <a:spAutoFit/>
          </a:bodyPr>
          <a:lstStyle/>
          <a:p>
            <a:r>
              <a:rPr lang="en-US" sz="5000" b="1" dirty="0">
                <a:latin typeface="Times New Roman" panose="02020603050405020304" pitchFamily="18" charset="0"/>
                <a:cs typeface="Times New Roman" panose="02020603050405020304" pitchFamily="18" charset="0"/>
              </a:rPr>
              <a:t>THANK YOU!</a:t>
            </a:r>
            <a:endParaRPr lang="en-IN" sz="5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811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5"/>
          <p:cNvSpPr txBox="1"/>
          <p:nvPr/>
        </p:nvSpPr>
        <p:spPr>
          <a:xfrm>
            <a:off x="469641" y="457200"/>
            <a:ext cx="4079034" cy="525144"/>
          </a:xfrm>
          <a:prstGeom prst="rect">
            <a:avLst/>
          </a:prstGeom>
          <a:solidFill>
            <a:srgbClr val="AC1237"/>
          </a:solidFill>
        </p:spPr>
        <p:txBody>
          <a:bodyPr vert="horz" wrap="square" lIns="0" tIns="17145" rIns="0" bIns="0" rtlCol="0">
            <a:spAutoFit/>
          </a:bodyPr>
          <a:lstStyle/>
          <a:p>
            <a:pPr algn="ctr">
              <a:lnSpc>
                <a:spcPct val="150000"/>
              </a:lnSpc>
            </a:pPr>
            <a:r>
              <a:rPr lang="en-US" sz="2200" b="1" dirty="0">
                <a:solidFill>
                  <a:schemeClr val="bg1"/>
                </a:solidFill>
                <a:latin typeface="Times New Roman" panose="02020603050405020304" pitchFamily="18" charset="0"/>
                <a:cs typeface="Times New Roman" panose="02020603050405020304" pitchFamily="18" charset="0"/>
              </a:rPr>
              <a:t>PROBLEM STATEMENT</a:t>
            </a:r>
          </a:p>
        </p:txBody>
      </p:sp>
      <p:sp>
        <p:nvSpPr>
          <p:cNvPr id="5" name="Slide Number Placeholder 4"/>
          <p:cNvSpPr>
            <a:spLocks noGrp="1"/>
          </p:cNvSpPr>
          <p:nvPr>
            <p:ph type="sldNum" sz="quarter" idx="7"/>
          </p:nvPr>
        </p:nvSpPr>
        <p:spPr/>
        <p:txBody>
          <a:bodyPr/>
          <a:lstStyle/>
          <a:p>
            <a:fld id="{B6F15528-21DE-4FAA-801E-634DDDAF4B2B}" type="slidenum">
              <a:rPr lang="en-IN" smtClean="0"/>
              <a:t>2</a:t>
            </a:fld>
            <a:endParaRPr lang="en-IN"/>
          </a:p>
        </p:txBody>
      </p:sp>
      <p:sp>
        <p:nvSpPr>
          <p:cNvPr id="4" name="Rectangle 3"/>
          <p:cNvSpPr/>
          <p:nvPr/>
        </p:nvSpPr>
        <p:spPr>
          <a:xfrm>
            <a:off x="469640" y="1143000"/>
            <a:ext cx="10884159" cy="2585323"/>
          </a:xfrm>
          <a:prstGeom prst="rect">
            <a:avLst/>
          </a:prstGeom>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To improve the quality and adaptability of report generation by leveraging Deep Q-Network (DQN) algorithms and Inverse Variance Transformation (IVT). Traditional reporting methods lack with dynamic data patterns, leading to static, less informative outputs. By using DQN, the system will autonomously learn to adjust report parameters based on data insights, enhancing relevance and usability. IVT will ensure balanced feature variances, improving statistical accuracy and interpretability. This approach enables adaptive, statistically sound reporting that can better serve decision-making needs in complex data environments.</a:t>
            </a:r>
          </a:p>
        </p:txBody>
      </p:sp>
    </p:spTree>
    <p:extLst>
      <p:ext uri="{BB962C8B-B14F-4D97-AF65-F5344CB8AC3E}">
        <p14:creationId xmlns:p14="http://schemas.microsoft.com/office/powerpoint/2010/main" val="3315863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5"/>
          <p:cNvSpPr txBox="1"/>
          <p:nvPr/>
        </p:nvSpPr>
        <p:spPr>
          <a:xfrm>
            <a:off x="569166" y="533400"/>
            <a:ext cx="2859834" cy="464358"/>
          </a:xfrm>
          <a:prstGeom prst="rect">
            <a:avLst/>
          </a:prstGeom>
          <a:solidFill>
            <a:srgbClr val="AC1237"/>
          </a:solidFill>
        </p:spPr>
        <p:txBody>
          <a:bodyPr vert="horz" wrap="square" lIns="0" tIns="17145" rIns="0" bIns="0" rtlCol="0">
            <a:spAutoFit/>
          </a:bodyPr>
          <a:lstStyle/>
          <a:p>
            <a:pPr algn="ctr">
              <a:lnSpc>
                <a:spcPct val="150000"/>
              </a:lnSpc>
            </a:pPr>
            <a:r>
              <a:rPr lang="en-US" sz="2200" b="1" dirty="0">
                <a:solidFill>
                  <a:schemeClr val="bg1"/>
                </a:solidFill>
                <a:latin typeface="Times New Roman" panose="02020603050405020304" pitchFamily="18" charset="0"/>
                <a:cs typeface="Times New Roman" panose="02020603050405020304" pitchFamily="18" charset="0"/>
              </a:rPr>
              <a:t>OBJECTIVE’s</a:t>
            </a:r>
          </a:p>
        </p:txBody>
      </p:sp>
      <p:sp>
        <p:nvSpPr>
          <p:cNvPr id="5" name="Slide Number Placeholder 4"/>
          <p:cNvSpPr>
            <a:spLocks noGrp="1"/>
          </p:cNvSpPr>
          <p:nvPr>
            <p:ph type="sldNum" sz="quarter" idx="7"/>
          </p:nvPr>
        </p:nvSpPr>
        <p:spPr/>
        <p:txBody>
          <a:bodyPr/>
          <a:lstStyle/>
          <a:p>
            <a:fld id="{B6F15528-21DE-4FAA-801E-634DDDAF4B2B}" type="slidenum">
              <a:rPr lang="en-IN" smtClean="0"/>
              <a:t>3</a:t>
            </a:fld>
            <a:endParaRPr lang="en-IN"/>
          </a:p>
        </p:txBody>
      </p:sp>
      <p:sp>
        <p:nvSpPr>
          <p:cNvPr id="4" name="Rectangle 1"/>
          <p:cNvSpPr>
            <a:spLocks noChangeArrowheads="1"/>
          </p:cNvSpPr>
          <p:nvPr/>
        </p:nvSpPr>
        <p:spPr bwMode="auto">
          <a:xfrm>
            <a:off x="457200" y="1219200"/>
            <a:ext cx="10439400"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lang="en-US" altLang="en-US" dirty="0">
                <a:latin typeface="Times New Roman" panose="02020603050405020304" pitchFamily="18" charset="0"/>
                <a:cs typeface="Times New Roman" panose="02020603050405020304" pitchFamily="18" charset="0"/>
              </a:rPr>
              <a:t>To</a:t>
            </a:r>
            <a:r>
              <a:rPr lang="en-US" altLang="en-US" b="1" dirty="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a</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pply Inverse Variance Transformation (IVT) to balance feature variances, ensuring reports are statistically reliable and easier to interpret.</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lang="en-US" altLang="en-US" dirty="0">
                <a:latin typeface="Times New Roman" panose="02020603050405020304" pitchFamily="18" charset="0"/>
                <a:cs typeface="Times New Roman" panose="02020603050405020304" pitchFamily="18" charset="0"/>
              </a:rPr>
              <a:t>To</a:t>
            </a:r>
            <a:r>
              <a:rPr lang="en-US" altLang="en-US" b="1" dirty="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nable the DQN to autonomously select key report features and insights, minimizing manual intervention and optimizing report quality.</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lang="en-US" altLang="en-US" dirty="0">
                <a:latin typeface="Times New Roman" panose="02020603050405020304" pitchFamily="18" charset="0"/>
                <a:cs typeface="Times New Roman" panose="02020603050405020304" pitchFamily="18" charset="0"/>
              </a:rPr>
              <a:t>To</a:t>
            </a:r>
            <a:r>
              <a:rPr lang="en-US" altLang="en-US" b="1" dirty="0">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Deliver high-quality, adaptive reports that support informed decision-making by providing clear, relevant insights from complex datasets.</a:t>
            </a:r>
          </a:p>
        </p:txBody>
      </p:sp>
    </p:spTree>
    <p:extLst>
      <p:ext uri="{BB962C8B-B14F-4D97-AF65-F5344CB8AC3E}">
        <p14:creationId xmlns:p14="http://schemas.microsoft.com/office/powerpoint/2010/main" val="2336977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5"/>
          <p:cNvSpPr txBox="1"/>
          <p:nvPr/>
        </p:nvSpPr>
        <p:spPr>
          <a:xfrm>
            <a:off x="300135" y="69487"/>
            <a:ext cx="3590733" cy="432811"/>
          </a:xfrm>
          <a:prstGeom prst="rect">
            <a:avLst/>
          </a:prstGeom>
          <a:solidFill>
            <a:srgbClr val="AC1237"/>
          </a:solidFill>
        </p:spPr>
        <p:txBody>
          <a:bodyPr vert="horz" wrap="square" lIns="0" tIns="17145" rIns="0" bIns="0" rtlCol="0">
            <a:spAutoFit/>
          </a:bodyPr>
          <a:lstStyle/>
          <a:p>
            <a:pPr algn="ctr">
              <a:lnSpc>
                <a:spcPct val="150000"/>
              </a:lnSpc>
            </a:pPr>
            <a:r>
              <a:rPr lang="en-US" b="1" dirty="0">
                <a:solidFill>
                  <a:schemeClr val="bg1"/>
                </a:solidFill>
                <a:latin typeface="Times New Roman" panose="02020603050405020304" pitchFamily="18" charset="0"/>
                <a:cs typeface="Times New Roman" panose="02020603050405020304" pitchFamily="18" charset="0"/>
              </a:rPr>
              <a:t>LITERATURE SURVEY</a:t>
            </a:r>
          </a:p>
        </p:txBody>
      </p:sp>
      <p:sp>
        <p:nvSpPr>
          <p:cNvPr id="3" name="Rectangle 2"/>
          <p:cNvSpPr/>
          <p:nvPr/>
        </p:nvSpPr>
        <p:spPr>
          <a:xfrm>
            <a:off x="458755" y="5953328"/>
            <a:ext cx="10814179"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7" name="Table 6"/>
          <p:cNvGraphicFramePr>
            <a:graphicFrameLocks noGrp="1"/>
          </p:cNvGraphicFramePr>
          <p:nvPr>
            <p:extLst>
              <p:ext uri="{D42A27DB-BD31-4B8C-83A1-F6EECF244321}">
                <p14:modId xmlns:p14="http://schemas.microsoft.com/office/powerpoint/2010/main" val="2316379127"/>
              </p:ext>
            </p:extLst>
          </p:nvPr>
        </p:nvGraphicFramePr>
        <p:xfrm>
          <a:off x="300135" y="533400"/>
          <a:ext cx="11053665" cy="6108302"/>
        </p:xfrm>
        <a:graphic>
          <a:graphicData uri="http://schemas.openxmlformats.org/drawingml/2006/table">
            <a:tbl>
              <a:tblPr firstRow="1" bandRow="1">
                <a:tableStyleId>{616DA210-FB5B-4158-B5E0-FEB733F419BA}</a:tableStyleId>
              </a:tblPr>
              <a:tblGrid>
                <a:gridCol w="542030">
                  <a:extLst>
                    <a:ext uri="{9D8B030D-6E8A-4147-A177-3AD203B41FA5}">
                      <a16:colId xmlns:a16="http://schemas.microsoft.com/office/drawing/2014/main" val="2221584548"/>
                    </a:ext>
                  </a:extLst>
                </a:gridCol>
                <a:gridCol w="2663035">
                  <a:extLst>
                    <a:ext uri="{9D8B030D-6E8A-4147-A177-3AD203B41FA5}">
                      <a16:colId xmlns:a16="http://schemas.microsoft.com/office/drawing/2014/main" val="4285047375"/>
                    </a:ext>
                  </a:extLst>
                </a:gridCol>
                <a:gridCol w="1066800">
                  <a:extLst>
                    <a:ext uri="{9D8B030D-6E8A-4147-A177-3AD203B41FA5}">
                      <a16:colId xmlns:a16="http://schemas.microsoft.com/office/drawing/2014/main" val="623703216"/>
                    </a:ext>
                  </a:extLst>
                </a:gridCol>
                <a:gridCol w="1720236">
                  <a:extLst>
                    <a:ext uri="{9D8B030D-6E8A-4147-A177-3AD203B41FA5}">
                      <a16:colId xmlns:a16="http://schemas.microsoft.com/office/drawing/2014/main" val="87507908"/>
                    </a:ext>
                  </a:extLst>
                </a:gridCol>
                <a:gridCol w="1842278">
                  <a:extLst>
                    <a:ext uri="{9D8B030D-6E8A-4147-A177-3AD203B41FA5}">
                      <a16:colId xmlns:a16="http://schemas.microsoft.com/office/drawing/2014/main" val="579980554"/>
                    </a:ext>
                  </a:extLst>
                </a:gridCol>
                <a:gridCol w="1588010">
                  <a:extLst>
                    <a:ext uri="{9D8B030D-6E8A-4147-A177-3AD203B41FA5}">
                      <a16:colId xmlns:a16="http://schemas.microsoft.com/office/drawing/2014/main" val="1307737929"/>
                    </a:ext>
                  </a:extLst>
                </a:gridCol>
                <a:gridCol w="1631276">
                  <a:extLst>
                    <a:ext uri="{9D8B030D-6E8A-4147-A177-3AD203B41FA5}">
                      <a16:colId xmlns:a16="http://schemas.microsoft.com/office/drawing/2014/main" val="4016026050"/>
                    </a:ext>
                  </a:extLst>
                </a:gridCol>
              </a:tblGrid>
              <a:tr h="572877">
                <a:tc>
                  <a:txBody>
                    <a:bodyPr/>
                    <a:lstStyle/>
                    <a:p>
                      <a:pPr algn="ctr"/>
                      <a:r>
                        <a:rPr lang="en-US" sz="1100" dirty="0" err="1">
                          <a:latin typeface="Times New Roman" panose="02020603050405020304" pitchFamily="18" charset="0"/>
                          <a:cs typeface="Times New Roman" panose="02020603050405020304" pitchFamily="18" charset="0"/>
                        </a:rPr>
                        <a:t>S.No</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latin typeface="Times New Roman" panose="02020603050405020304" pitchFamily="18" charset="0"/>
                          <a:cs typeface="Times New Roman" panose="02020603050405020304" pitchFamily="18" charset="0"/>
                        </a:rPr>
                        <a:t>Title</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latin typeface="Times New Roman" panose="02020603050405020304" pitchFamily="18" charset="0"/>
                          <a:cs typeface="Times New Roman" panose="02020603050405020304" pitchFamily="18" charset="0"/>
                        </a:rPr>
                        <a:t>Author &amp;</a:t>
                      </a:r>
                      <a:r>
                        <a:rPr lang="en-US" sz="1100" baseline="0" dirty="0">
                          <a:latin typeface="Times New Roman" panose="02020603050405020304" pitchFamily="18" charset="0"/>
                          <a:cs typeface="Times New Roman" panose="02020603050405020304" pitchFamily="18" charset="0"/>
                        </a:rPr>
                        <a:t> publication year</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latin typeface="Times New Roman" panose="02020603050405020304" pitchFamily="18" charset="0"/>
                          <a:cs typeface="Times New Roman" panose="02020603050405020304" pitchFamily="18" charset="0"/>
                        </a:rPr>
                        <a:t>Models</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latin typeface="Times New Roman" panose="02020603050405020304" pitchFamily="18" charset="0"/>
                          <a:cs typeface="Times New Roman" panose="02020603050405020304" pitchFamily="18" charset="0"/>
                        </a:rPr>
                        <a:t>Merits</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latin typeface="Times New Roman" panose="02020603050405020304" pitchFamily="18" charset="0"/>
                          <a:cs typeface="Times New Roman" panose="02020603050405020304" pitchFamily="18" charset="0"/>
                        </a:rPr>
                        <a:t>Dataset</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latin typeface="Times New Roman" panose="02020603050405020304" pitchFamily="18" charset="0"/>
                          <a:cs typeface="Times New Roman" panose="02020603050405020304" pitchFamily="18" charset="0"/>
                        </a:rPr>
                        <a:t>Research</a:t>
                      </a:r>
                      <a:r>
                        <a:rPr lang="en-US" sz="1100" baseline="0" dirty="0">
                          <a:latin typeface="Times New Roman" panose="02020603050405020304" pitchFamily="18" charset="0"/>
                          <a:cs typeface="Times New Roman" panose="02020603050405020304" pitchFamily="18" charset="0"/>
                        </a:rPr>
                        <a:t> Gap</a:t>
                      </a:r>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06259791"/>
                  </a:ext>
                </a:extLst>
              </a:tr>
              <a:tr h="572877">
                <a:tc>
                  <a:txBody>
                    <a:bodyPr/>
                    <a:lstStyle/>
                    <a:p>
                      <a:pPr algn="ctr"/>
                      <a:r>
                        <a:rPr lang="en-US" sz="1100" dirty="0">
                          <a:latin typeface="Times New Roman" panose="02020603050405020304" pitchFamily="18" charset="0"/>
                          <a:cs typeface="Times New Roman" panose="02020603050405020304" pitchFamily="18" charset="0"/>
                        </a:rPr>
                        <a:t>1.</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200" i="0" dirty="0">
                          <a:latin typeface="Times New Roman" panose="02020603050405020304" pitchFamily="18" charset="0"/>
                          <a:cs typeface="Times New Roman" panose="02020603050405020304" pitchFamily="18" charset="0"/>
                        </a:rPr>
                        <a:t>Infrared star image denoising using regions with deep reinforcement learning</a:t>
                      </a:r>
                      <a:endParaRPr lang="en-IN" sz="1200" i="0" dirty="0">
                        <a:latin typeface="Times New Roman" panose="02020603050405020304" pitchFamily="18" charset="0"/>
                        <a:cs typeface="Times New Roman" panose="02020603050405020304" pitchFamily="18" charset="0"/>
                      </a:endParaRPr>
                    </a:p>
                  </a:txBody>
                  <a:tcPr/>
                </a:tc>
                <a:tc>
                  <a:txBody>
                    <a:bodyPr/>
                    <a:lstStyle/>
                    <a:p>
                      <a:r>
                        <a:rPr lang="en-IN" sz="1200" dirty="0" err="1">
                          <a:latin typeface="Times New Roman" panose="02020603050405020304" pitchFamily="18" charset="0"/>
                          <a:cs typeface="Times New Roman" panose="02020603050405020304" pitchFamily="18" charset="0"/>
                        </a:rPr>
                        <a:t>Zhenduo</a:t>
                      </a:r>
                      <a:r>
                        <a:rPr lang="en-IN" sz="1200" dirty="0">
                          <a:latin typeface="Times New Roman" panose="02020603050405020304" pitchFamily="18" charset="0"/>
                          <a:cs typeface="Times New Roman" panose="02020603050405020304" pitchFamily="18" charset="0"/>
                        </a:rPr>
                        <a:t> Zhang, 2021</a:t>
                      </a:r>
                    </a:p>
                  </a:txBody>
                  <a:tcPr/>
                </a:tc>
                <a:tc>
                  <a:txBody>
                    <a:bodyPr/>
                    <a:lstStyle/>
                    <a:p>
                      <a:r>
                        <a:rPr lang="en-US" sz="1200" b="0" i="0" dirty="0">
                          <a:solidFill>
                            <a:schemeClr val="tx1"/>
                          </a:solidFill>
                          <a:effectLst/>
                          <a:latin typeface="Times New Roman" panose="02020603050405020304" pitchFamily="18" charset="0"/>
                          <a:ea typeface="+mn-ea"/>
                          <a:cs typeface="Times New Roman" panose="02020603050405020304" pitchFamily="18" charset="0"/>
                        </a:rPr>
                        <a:t>Regions with Deep Reinforcement Learning (RDRL), Star Region Extraction Module (SREM).</a:t>
                      </a:r>
                      <a:r>
                        <a:rPr lang="en-IN" sz="1200" dirty="0">
                          <a:latin typeface="Times New Roman" panose="02020603050405020304" pitchFamily="18" charset="0"/>
                          <a:cs typeface="Times New Roman" panose="02020603050405020304" pitchFamily="18" charset="0"/>
                        </a:rPr>
                        <a:t>Star Region Extraction Module (SREM), LSTM</a:t>
                      </a:r>
                    </a:p>
                  </a:txBody>
                  <a:tcPr/>
                </a:tc>
                <a:tc>
                  <a:txBody>
                    <a:bodyPr/>
                    <a:lstStyle/>
                    <a:p>
                      <a:r>
                        <a:rPr lang="en-US" sz="1200" b="0" i="0" dirty="0">
                          <a:solidFill>
                            <a:schemeClr val="tx1"/>
                          </a:solidFill>
                          <a:effectLst/>
                          <a:latin typeface="Times New Roman" panose="02020603050405020304" pitchFamily="18" charset="0"/>
                          <a:ea typeface="+mn-ea"/>
                          <a:cs typeface="Times New Roman" panose="02020603050405020304" pitchFamily="18" charset="0"/>
                        </a:rPr>
                        <a:t>Enhanced accuracy in star detection under noise; adaptive approach preserves image quality with fewer artifacts.</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b="0" i="0" dirty="0">
                          <a:solidFill>
                            <a:schemeClr val="tx1"/>
                          </a:solidFill>
                          <a:effectLst/>
                          <a:latin typeface="Times New Roman" panose="02020603050405020304" pitchFamily="18" charset="0"/>
                          <a:ea typeface="+mn-ea"/>
                          <a:cs typeface="Times New Roman" panose="02020603050405020304" pitchFamily="18" charset="0"/>
                        </a:rPr>
                        <a:t>Infrared star images captured via Mercury Cadmium Telluride (MCT) infrared camera.</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b="0" i="0" dirty="0">
                          <a:solidFill>
                            <a:schemeClr val="tx1"/>
                          </a:solidFill>
                          <a:effectLst/>
                          <a:latin typeface="Times New Roman" panose="02020603050405020304" pitchFamily="18" charset="0"/>
                          <a:ea typeface="+mn-ea"/>
                          <a:cs typeface="Times New Roman" panose="02020603050405020304" pitchFamily="18" charset="0"/>
                        </a:rPr>
                        <a:t>Existing denoising methods lack robustness in maintaining star targets' details under noise variations.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68603631"/>
                  </a:ext>
                </a:extLst>
              </a:tr>
              <a:tr h="1219200">
                <a:tc>
                  <a:txBody>
                    <a:bodyPr/>
                    <a:lstStyle/>
                    <a:p>
                      <a:pPr algn="ctr"/>
                      <a:r>
                        <a:rPr lang="en-US" sz="1100" dirty="0">
                          <a:latin typeface="Times New Roman" panose="02020603050405020304" pitchFamily="18" charset="0"/>
                          <a:cs typeface="Times New Roman" panose="02020603050405020304" pitchFamily="18" charset="0"/>
                        </a:rPr>
                        <a:t>2.</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200" b="0" i="0" dirty="0">
                          <a:solidFill>
                            <a:schemeClr val="tx1"/>
                          </a:solidFill>
                          <a:effectLst/>
                          <a:latin typeface="Times New Roman" panose="02020603050405020304" pitchFamily="18" charset="0"/>
                          <a:ea typeface="+mn-ea"/>
                          <a:cs typeface="Times New Roman" panose="02020603050405020304" pitchFamily="18" charset="0"/>
                        </a:rPr>
                        <a:t>R3L: Connecting Deep Reinforcement Learning to Recurrent Neural Networks for Image Denoising via Residual Recovery</a:t>
                      </a:r>
                    </a:p>
                  </a:txBody>
                  <a:tcPr/>
                </a:tc>
                <a:tc>
                  <a:txBody>
                    <a:bodyPr/>
                    <a:lstStyle/>
                    <a:p>
                      <a:r>
                        <a:rPr lang="en-IN" sz="1200" b="0" i="0" dirty="0" err="1">
                          <a:solidFill>
                            <a:schemeClr val="tx1"/>
                          </a:solidFill>
                          <a:effectLst/>
                          <a:latin typeface="Times New Roman" panose="02020603050405020304" pitchFamily="18" charset="0"/>
                          <a:ea typeface="+mn-ea"/>
                          <a:cs typeface="Times New Roman" panose="02020603050405020304" pitchFamily="18" charset="0"/>
                        </a:rPr>
                        <a:t>Rongkai</a:t>
                      </a:r>
                      <a:r>
                        <a:rPr lang="en-IN" sz="1200" b="0" i="0" dirty="0">
                          <a:solidFill>
                            <a:schemeClr val="tx1"/>
                          </a:solidFill>
                          <a:effectLst/>
                          <a:latin typeface="Times New Roman" panose="02020603050405020304" pitchFamily="18" charset="0"/>
                          <a:ea typeface="+mn-ea"/>
                          <a:cs typeface="Times New Roman" panose="02020603050405020304" pitchFamily="18" charset="0"/>
                        </a:rPr>
                        <a:t> Zhang, 2021</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b="0" i="0" dirty="0">
                          <a:solidFill>
                            <a:schemeClr val="tx1"/>
                          </a:solidFill>
                          <a:effectLst/>
                          <a:latin typeface="Times New Roman" panose="02020603050405020304" pitchFamily="18" charset="0"/>
                          <a:ea typeface="+mn-ea"/>
                          <a:cs typeface="Times New Roman" panose="02020603050405020304" pitchFamily="18" charset="0"/>
                        </a:rPr>
                        <a:t>DRL-based Q-network, CNN-based R-network, Asynchronous Advantage Actor-Critic (A3C).</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b="0" i="0" dirty="0">
                          <a:solidFill>
                            <a:schemeClr val="tx1"/>
                          </a:solidFill>
                          <a:effectLst/>
                          <a:latin typeface="Times New Roman" panose="02020603050405020304" pitchFamily="18" charset="0"/>
                          <a:ea typeface="+mn-ea"/>
                          <a:cs typeface="Times New Roman" panose="02020603050405020304" pitchFamily="18" charset="0"/>
                        </a:rPr>
                        <a:t>Offers fine-tuned control of noise removal in different image regions, reducing over-smoothing in high-detail areas.</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b="0" i="0" dirty="0">
                          <a:solidFill>
                            <a:schemeClr val="tx1"/>
                          </a:solidFill>
                          <a:effectLst/>
                          <a:latin typeface="Times New Roman" panose="02020603050405020304" pitchFamily="18" charset="0"/>
                          <a:ea typeface="+mn-ea"/>
                          <a:cs typeface="Times New Roman" panose="02020603050405020304" pitchFamily="18" charset="0"/>
                        </a:rPr>
                        <a:t>Various synthetic noisy images for model evaluation.</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b="0" i="0" dirty="0">
                          <a:solidFill>
                            <a:schemeClr val="tx1"/>
                          </a:solidFill>
                          <a:effectLst/>
                          <a:latin typeface="Times New Roman" panose="02020603050405020304" pitchFamily="18" charset="0"/>
                          <a:ea typeface="+mn-ea"/>
                          <a:cs typeface="Times New Roman" panose="02020603050405020304" pitchFamily="18" charset="0"/>
                        </a:rPr>
                        <a:t>Standard methods struggle to remove noise under different levels of noise accurately.</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3080439"/>
                  </a:ext>
                </a:extLst>
              </a:tr>
              <a:tr h="1542361">
                <a:tc>
                  <a:txBody>
                    <a:bodyPr/>
                    <a:lstStyle/>
                    <a:p>
                      <a:pPr algn="ctr"/>
                      <a:r>
                        <a:rPr lang="en-US" sz="1100" dirty="0">
                          <a:latin typeface="Times New Roman" panose="02020603050405020304" pitchFamily="18" charset="0"/>
                          <a:cs typeface="Times New Roman" panose="02020603050405020304" pitchFamily="18" charset="0"/>
                        </a:rPr>
                        <a:t>3.</a:t>
                      </a:r>
                      <a:endParaRPr lang="en-IN" sz="1100" dirty="0">
                        <a:latin typeface="Times New Roman" panose="02020603050405020304" pitchFamily="18" charset="0"/>
                        <a:cs typeface="Times New Roman" panose="02020603050405020304" pitchFamily="18" charset="0"/>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200" b="0" i="0" dirty="0">
                          <a:solidFill>
                            <a:schemeClr val="tx1"/>
                          </a:solidFill>
                          <a:effectLst/>
                          <a:latin typeface="Times New Roman" panose="02020603050405020304" pitchFamily="18" charset="0"/>
                          <a:ea typeface="+mn-ea"/>
                          <a:cs typeface="Times New Roman" panose="02020603050405020304" pitchFamily="18" charset="0"/>
                        </a:rPr>
                        <a:t>Learning to Scan: A Deep Reinforcement Learning Approach for Personalized Scanning in CT Imaging</a:t>
                      </a:r>
                    </a:p>
                    <a:p>
                      <a:endParaRPr lang="en-IN" dirty="0"/>
                    </a:p>
                  </a:txBody>
                  <a:tcPr/>
                </a:tc>
                <a:tc>
                  <a:txBody>
                    <a:bodyPr/>
                    <a:lstStyle/>
                    <a:p>
                      <a:r>
                        <a:rPr lang="en-IN" sz="1200" b="0" i="0" dirty="0" err="1">
                          <a:solidFill>
                            <a:schemeClr val="tx1"/>
                          </a:solidFill>
                          <a:effectLst/>
                          <a:latin typeface="Times New Roman" panose="02020603050405020304" pitchFamily="18" charset="0"/>
                          <a:ea typeface="+mn-ea"/>
                          <a:cs typeface="Times New Roman" panose="02020603050405020304" pitchFamily="18" charset="0"/>
                        </a:rPr>
                        <a:t>Ziju</a:t>
                      </a:r>
                      <a:r>
                        <a:rPr lang="en-IN" sz="1200" b="0" i="0" dirty="0">
                          <a:solidFill>
                            <a:schemeClr val="tx1"/>
                          </a:solidFill>
                          <a:effectLst/>
                          <a:latin typeface="Times New Roman" panose="02020603050405020304" pitchFamily="18" charset="0"/>
                          <a:ea typeface="+mn-ea"/>
                          <a:cs typeface="Times New Roman" panose="02020603050405020304" pitchFamily="18" charset="0"/>
                        </a:rPr>
                        <a:t> Shen, 2022</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b="0" i="0" dirty="0">
                          <a:solidFill>
                            <a:schemeClr val="tx1"/>
                          </a:solidFill>
                          <a:effectLst/>
                          <a:latin typeface="Times New Roman" panose="02020603050405020304" pitchFamily="18" charset="0"/>
                          <a:ea typeface="+mn-ea"/>
                          <a:cs typeface="Times New Roman" panose="02020603050405020304" pitchFamily="18" charset="0"/>
                        </a:rPr>
                        <a:t>Proximal Policy Optimization (PPO), GRU-based network.</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b="0" i="0" dirty="0">
                          <a:solidFill>
                            <a:schemeClr val="tx1"/>
                          </a:solidFill>
                          <a:effectLst/>
                          <a:latin typeface="Times New Roman" panose="02020603050405020304" pitchFamily="18" charset="0"/>
                          <a:ea typeface="+mn-ea"/>
                          <a:cs typeface="Times New Roman" panose="02020603050405020304" pitchFamily="18" charset="0"/>
                        </a:rPr>
                        <a:t>Reduces patient exposure with personalized scanning, maintains image quality; efficient for high-dimensional data.</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b="0" i="0" dirty="0">
                          <a:solidFill>
                            <a:schemeClr val="tx1"/>
                          </a:solidFill>
                          <a:effectLst/>
                          <a:latin typeface="Times New Roman" panose="02020603050405020304" pitchFamily="18" charset="0"/>
                          <a:ea typeface="+mn-ea"/>
                          <a:cs typeface="Times New Roman" panose="02020603050405020304" pitchFamily="18" charset="0"/>
                        </a:rPr>
                        <a:t>350 CT images, synthetic and patient data.</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b="0" i="0" dirty="0">
                          <a:solidFill>
                            <a:schemeClr val="tx1"/>
                          </a:solidFill>
                          <a:effectLst/>
                          <a:latin typeface="Times New Roman" panose="02020603050405020304" pitchFamily="18" charset="0"/>
                          <a:ea typeface="+mn-ea"/>
                          <a:cs typeface="Times New Roman" panose="02020603050405020304" pitchFamily="18" charset="0"/>
                        </a:rPr>
                        <a:t>Traditional CT imaging does not optimize scan angles and dose allocations to individual patient needs, risking unnecessary exposure.</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4745466"/>
                  </a:ext>
                </a:extLst>
              </a:tr>
              <a:tr h="1380781">
                <a:tc>
                  <a:txBody>
                    <a:bodyPr/>
                    <a:lstStyle/>
                    <a:p>
                      <a:pPr algn="ctr"/>
                      <a:r>
                        <a:rPr lang="en-US" sz="1100" dirty="0">
                          <a:latin typeface="Times New Roman" panose="02020603050405020304" pitchFamily="18" charset="0"/>
                          <a:cs typeface="Times New Roman" panose="02020603050405020304" pitchFamily="18" charset="0"/>
                        </a:rPr>
                        <a:t>4.</a:t>
                      </a:r>
                      <a:endParaRPr lang="en-IN" sz="1100" dirty="0">
                        <a:latin typeface="Times New Roman" panose="02020603050405020304" pitchFamily="18" charset="0"/>
                        <a:cs typeface="Times New Roman" panose="02020603050405020304" pitchFamily="18" charset="0"/>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200" b="0" i="0" dirty="0">
                          <a:solidFill>
                            <a:schemeClr val="tx1"/>
                          </a:solidFill>
                          <a:effectLst/>
                          <a:latin typeface="Times New Roman" panose="02020603050405020304" pitchFamily="18" charset="0"/>
                          <a:ea typeface="+mn-ea"/>
                          <a:cs typeface="Times New Roman" panose="02020603050405020304" pitchFamily="18" charset="0"/>
                        </a:rPr>
                        <a:t>Invertible Network for Unpaired Low-Light Image Enhancement</a:t>
                      </a:r>
                    </a:p>
                    <a:p>
                      <a:endParaRPr lang="en-IN" dirty="0"/>
                    </a:p>
                  </a:txBody>
                  <a:tcPr/>
                </a:tc>
                <a:tc>
                  <a:txBody>
                    <a:bodyPr/>
                    <a:lstStyle/>
                    <a:p>
                      <a:r>
                        <a:rPr lang="en-IN" sz="1200" b="0" i="0" dirty="0" err="1">
                          <a:solidFill>
                            <a:schemeClr val="tx1"/>
                          </a:solidFill>
                          <a:effectLst/>
                          <a:latin typeface="Times New Roman" panose="02020603050405020304" pitchFamily="18" charset="0"/>
                          <a:ea typeface="+mn-ea"/>
                          <a:cs typeface="Times New Roman" panose="02020603050405020304" pitchFamily="18" charset="0"/>
                        </a:rPr>
                        <a:t>Jize</a:t>
                      </a:r>
                      <a:r>
                        <a:rPr lang="en-IN" sz="1200" b="0" i="0" dirty="0">
                          <a:solidFill>
                            <a:schemeClr val="tx1"/>
                          </a:solidFill>
                          <a:effectLst/>
                          <a:latin typeface="Times New Roman" panose="02020603050405020304" pitchFamily="18" charset="0"/>
                          <a:ea typeface="+mn-ea"/>
                          <a:cs typeface="Times New Roman" panose="02020603050405020304" pitchFamily="18" charset="0"/>
                        </a:rPr>
                        <a:t> Zhang, 2023</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b="0" i="0" dirty="0">
                          <a:solidFill>
                            <a:schemeClr val="tx1"/>
                          </a:solidFill>
                          <a:effectLst/>
                          <a:latin typeface="Times New Roman" panose="02020603050405020304" pitchFamily="18" charset="0"/>
                          <a:ea typeface="+mn-ea"/>
                          <a:cs typeface="Times New Roman" panose="02020603050405020304" pitchFamily="18" charset="0"/>
                        </a:rPr>
                        <a:t>Invertible Neural Network (INN), Checkerboard-based Affine Coupling layers</a:t>
                      </a:r>
                      <a:r>
                        <a:rPr lang="en-US" b="0" i="0" dirty="0">
                          <a:solidFill>
                            <a:schemeClr val="tx1"/>
                          </a:solidFill>
                          <a:effectLst/>
                          <a:latin typeface="+mn-lt"/>
                          <a:ea typeface="+mn-ea"/>
                          <a:cs typeface="+mn-cs"/>
                        </a:rPr>
                        <a:t>.</a:t>
                      </a:r>
                      <a:endParaRPr lang="en-IN" dirty="0"/>
                    </a:p>
                  </a:txBody>
                  <a:tcPr/>
                </a:tc>
                <a:tc>
                  <a:txBody>
                    <a:bodyPr/>
                    <a:lstStyle/>
                    <a:p>
                      <a:r>
                        <a:rPr lang="en-US" sz="1200" b="0" i="0" dirty="0">
                          <a:solidFill>
                            <a:schemeClr val="tx1"/>
                          </a:solidFill>
                          <a:effectLst/>
                          <a:latin typeface="Times New Roman" panose="02020603050405020304" pitchFamily="18" charset="0"/>
                          <a:ea typeface="+mn-ea"/>
                          <a:cs typeface="Times New Roman" panose="02020603050405020304" pitchFamily="18" charset="0"/>
                        </a:rPr>
                        <a:t>High-quality enhancement without artifacts, reversible transformations enable improved color and texture preservation</a:t>
                      </a:r>
                      <a:r>
                        <a:rPr lang="en-US" b="0" i="0" dirty="0">
                          <a:solidFill>
                            <a:schemeClr val="tx1"/>
                          </a:solidFill>
                          <a:effectLst/>
                          <a:latin typeface="+mn-lt"/>
                          <a:ea typeface="+mn-ea"/>
                          <a:cs typeface="+mn-cs"/>
                        </a:rPr>
                        <a:t>.</a:t>
                      </a:r>
                      <a:endParaRPr lang="en-IN" dirty="0"/>
                    </a:p>
                  </a:txBody>
                  <a:tcPr/>
                </a:tc>
                <a:tc>
                  <a:txBody>
                    <a:bodyPr/>
                    <a:lstStyle/>
                    <a:p>
                      <a:r>
                        <a:rPr lang="en-US" sz="1200" b="0" i="0" dirty="0">
                          <a:solidFill>
                            <a:schemeClr val="tx1"/>
                          </a:solidFill>
                          <a:effectLst/>
                          <a:latin typeface="Times New Roman" panose="02020603050405020304" pitchFamily="18" charset="0"/>
                          <a:ea typeface="+mn-ea"/>
                          <a:cs typeface="Times New Roman" panose="02020603050405020304" pitchFamily="18" charset="0"/>
                        </a:rPr>
                        <a:t>Unpaired low-light and normal-light image sets.</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b="0" i="0" dirty="0">
                          <a:solidFill>
                            <a:schemeClr val="tx1"/>
                          </a:solidFill>
                          <a:effectLst/>
                          <a:latin typeface="Times New Roman" panose="02020603050405020304" pitchFamily="18" charset="0"/>
                          <a:ea typeface="+mn-ea"/>
                          <a:cs typeface="Times New Roman" panose="02020603050405020304" pitchFamily="18" charset="0"/>
                        </a:rPr>
                        <a:t>Conventional methods fail to handle detail preservation and over-exposure in low-light enhancement</a:t>
                      </a:r>
                      <a:r>
                        <a:rPr lang="en-US" b="0" i="0" dirty="0">
                          <a:solidFill>
                            <a:schemeClr val="tx1"/>
                          </a:solidFill>
                          <a:effectLst/>
                          <a:latin typeface="+mn-lt"/>
                          <a:ea typeface="+mn-ea"/>
                          <a:cs typeface="+mn-cs"/>
                        </a:rPr>
                        <a:t>.</a:t>
                      </a:r>
                      <a:endParaRPr lang="en-IN" dirty="0"/>
                    </a:p>
                  </a:txBody>
                  <a:tcPr/>
                </a:tc>
                <a:extLst>
                  <a:ext uri="{0D108BD9-81ED-4DB2-BD59-A6C34878D82A}">
                    <a16:rowId xmlns:a16="http://schemas.microsoft.com/office/drawing/2014/main" val="3253737291"/>
                  </a:ext>
                </a:extLst>
              </a:tr>
            </a:tbl>
          </a:graphicData>
        </a:graphic>
      </p:graphicFrame>
    </p:spTree>
    <p:extLst>
      <p:ext uri="{BB962C8B-B14F-4D97-AF65-F5344CB8AC3E}">
        <p14:creationId xmlns:p14="http://schemas.microsoft.com/office/powerpoint/2010/main" val="891545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5920740"/>
            <a:ext cx="11276045"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7" name="Table 6"/>
          <p:cNvGraphicFramePr>
            <a:graphicFrameLocks noGrp="1"/>
          </p:cNvGraphicFramePr>
          <p:nvPr>
            <p:extLst>
              <p:ext uri="{D42A27DB-BD31-4B8C-83A1-F6EECF244321}">
                <p14:modId xmlns:p14="http://schemas.microsoft.com/office/powerpoint/2010/main" val="484751473"/>
              </p:ext>
            </p:extLst>
          </p:nvPr>
        </p:nvGraphicFramePr>
        <p:xfrm>
          <a:off x="228600" y="381000"/>
          <a:ext cx="11049000" cy="6133229"/>
        </p:xfrm>
        <a:graphic>
          <a:graphicData uri="http://schemas.openxmlformats.org/drawingml/2006/table">
            <a:tbl>
              <a:tblPr firstRow="1" bandRow="1">
                <a:tableStyleId>{616DA210-FB5B-4158-B5E0-FEB733F419BA}</a:tableStyleId>
              </a:tblPr>
              <a:tblGrid>
                <a:gridCol w="533400">
                  <a:extLst>
                    <a:ext uri="{9D8B030D-6E8A-4147-A177-3AD203B41FA5}">
                      <a16:colId xmlns:a16="http://schemas.microsoft.com/office/drawing/2014/main" val="715611074"/>
                    </a:ext>
                  </a:extLst>
                </a:gridCol>
                <a:gridCol w="2902942">
                  <a:extLst>
                    <a:ext uri="{9D8B030D-6E8A-4147-A177-3AD203B41FA5}">
                      <a16:colId xmlns:a16="http://schemas.microsoft.com/office/drawing/2014/main" val="4285047375"/>
                    </a:ext>
                  </a:extLst>
                </a:gridCol>
                <a:gridCol w="1030903">
                  <a:extLst>
                    <a:ext uri="{9D8B030D-6E8A-4147-A177-3AD203B41FA5}">
                      <a16:colId xmlns:a16="http://schemas.microsoft.com/office/drawing/2014/main" val="623703216"/>
                    </a:ext>
                  </a:extLst>
                </a:gridCol>
                <a:gridCol w="1599054">
                  <a:extLst>
                    <a:ext uri="{9D8B030D-6E8A-4147-A177-3AD203B41FA5}">
                      <a16:colId xmlns:a16="http://schemas.microsoft.com/office/drawing/2014/main" val="87507908"/>
                    </a:ext>
                  </a:extLst>
                </a:gridCol>
                <a:gridCol w="1718171">
                  <a:extLst>
                    <a:ext uri="{9D8B030D-6E8A-4147-A177-3AD203B41FA5}">
                      <a16:colId xmlns:a16="http://schemas.microsoft.com/office/drawing/2014/main" val="773559948"/>
                    </a:ext>
                  </a:extLst>
                </a:gridCol>
                <a:gridCol w="1632265">
                  <a:extLst>
                    <a:ext uri="{9D8B030D-6E8A-4147-A177-3AD203B41FA5}">
                      <a16:colId xmlns:a16="http://schemas.microsoft.com/office/drawing/2014/main" val="579980554"/>
                    </a:ext>
                  </a:extLst>
                </a:gridCol>
                <a:gridCol w="1632265">
                  <a:extLst>
                    <a:ext uri="{9D8B030D-6E8A-4147-A177-3AD203B41FA5}">
                      <a16:colId xmlns:a16="http://schemas.microsoft.com/office/drawing/2014/main" val="1307737929"/>
                    </a:ext>
                  </a:extLst>
                </a:gridCol>
              </a:tblGrid>
              <a:tr h="485785">
                <a:tc>
                  <a:txBody>
                    <a:bodyPr/>
                    <a:lstStyle/>
                    <a:p>
                      <a:pPr algn="ctr"/>
                      <a:r>
                        <a:rPr lang="en-US" sz="1200" dirty="0" err="1">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Title</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Author &amp;</a:t>
                      </a:r>
                      <a:r>
                        <a:rPr lang="en-US" sz="1200" baseline="0" dirty="0">
                          <a:latin typeface="Times New Roman" panose="02020603050405020304" pitchFamily="18" charset="0"/>
                          <a:cs typeface="Times New Roman" panose="02020603050405020304" pitchFamily="18" charset="0"/>
                        </a:rPr>
                        <a:t> year</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Models</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Merits</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Dataset</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Research</a:t>
                      </a:r>
                      <a:r>
                        <a:rPr lang="en-US" sz="1200" baseline="0" dirty="0">
                          <a:latin typeface="Times New Roman" panose="02020603050405020304" pitchFamily="18" charset="0"/>
                          <a:cs typeface="Times New Roman" panose="02020603050405020304" pitchFamily="18" charset="0"/>
                        </a:rPr>
                        <a:t> Gap</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06259791"/>
                  </a:ext>
                </a:extLst>
              </a:tr>
              <a:tr h="485785">
                <a:tc>
                  <a:txBody>
                    <a:bodyPr/>
                    <a:lstStyle/>
                    <a:p>
                      <a:pPr algn="ctr"/>
                      <a:r>
                        <a:rPr lang="en-US" sz="1200" b="1" dirty="0">
                          <a:latin typeface="Times New Roman" panose="02020603050405020304" pitchFamily="18" charset="0"/>
                          <a:cs typeface="Times New Roman" panose="02020603050405020304" pitchFamily="18" charset="0"/>
                        </a:rPr>
                        <a:t>5.</a:t>
                      </a:r>
                      <a:endParaRPr lang="en-IN" sz="1200" b="1" dirty="0">
                        <a:latin typeface="Times New Roman" panose="02020603050405020304" pitchFamily="18" charset="0"/>
                        <a:cs typeface="Times New Roman" panose="02020603050405020304" pitchFamily="18" charset="0"/>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200" b="0" i="0" dirty="0">
                          <a:solidFill>
                            <a:schemeClr val="tx1"/>
                          </a:solidFill>
                          <a:effectLst/>
                          <a:latin typeface="Times New Roman" panose="02020603050405020304" pitchFamily="18" charset="0"/>
                          <a:ea typeface="+mn-ea"/>
                          <a:cs typeface="Times New Roman" panose="02020603050405020304" pitchFamily="18" charset="0"/>
                        </a:rPr>
                        <a:t>Adaptive Incident Radiance Field Sampling and Reconstruction Using Deep Reinforcement Learning</a:t>
                      </a:r>
                    </a:p>
                    <a:p>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b="0" i="0" dirty="0">
                          <a:solidFill>
                            <a:schemeClr val="tx1"/>
                          </a:solidFill>
                          <a:effectLst/>
                          <a:latin typeface="Times New Roman" panose="02020603050405020304" pitchFamily="18" charset="0"/>
                          <a:ea typeface="+mn-ea"/>
                          <a:cs typeface="Times New Roman" panose="02020603050405020304" pitchFamily="18" charset="0"/>
                        </a:rPr>
                        <a:t>Yuchi Huo, 2020</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b="0" i="0" dirty="0">
                          <a:solidFill>
                            <a:schemeClr val="tx1"/>
                          </a:solidFill>
                          <a:effectLst/>
                          <a:latin typeface="Times New Roman" panose="02020603050405020304" pitchFamily="18" charset="0"/>
                          <a:ea typeface="+mn-ea"/>
                          <a:cs typeface="Times New Roman" panose="02020603050405020304" pitchFamily="18" charset="0"/>
                        </a:rPr>
                        <a:t>DRL-based Q-network for adaptive sampling, CNN-based R-network.</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b="0" i="0" dirty="0">
                          <a:solidFill>
                            <a:schemeClr val="tx1"/>
                          </a:solidFill>
                          <a:effectLst/>
                          <a:latin typeface="Times New Roman" panose="02020603050405020304" pitchFamily="18" charset="0"/>
                          <a:ea typeface="+mn-ea"/>
                          <a:cs typeface="Times New Roman" panose="02020603050405020304" pitchFamily="18" charset="0"/>
                        </a:rPr>
                        <a:t>Adaptive sampling reduces computational load, improves reconstruction accuracy for radiance fields.</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b="0" i="0" dirty="0">
                          <a:solidFill>
                            <a:schemeClr val="tx1"/>
                          </a:solidFill>
                          <a:effectLst/>
                          <a:latin typeface="Times New Roman" panose="02020603050405020304" pitchFamily="18" charset="0"/>
                          <a:ea typeface="+mn-ea"/>
                          <a:cs typeface="Times New Roman" panose="02020603050405020304" pitchFamily="18" charset="0"/>
                        </a:rPr>
                        <a:t>Simulated radiance fields.</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b="0" i="0" dirty="0">
                          <a:solidFill>
                            <a:schemeClr val="tx1"/>
                          </a:solidFill>
                          <a:effectLst/>
                          <a:latin typeface="Times New Roman" panose="02020603050405020304" pitchFamily="18" charset="0"/>
                          <a:ea typeface="+mn-ea"/>
                          <a:cs typeface="Times New Roman" panose="02020603050405020304" pitchFamily="18" charset="0"/>
                        </a:rPr>
                        <a:t>Prior sampling methods are inefficient in high-complexity scenes, leading to excessive computation time.</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78637813"/>
                  </a:ext>
                </a:extLst>
              </a:tr>
              <a:tr h="1590591">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sz="1200" b="1" dirty="0">
                          <a:latin typeface="Times New Roman" panose="02020603050405020304" pitchFamily="18" charset="0"/>
                          <a:cs typeface="Times New Roman" panose="02020603050405020304" pitchFamily="18" charset="0"/>
                        </a:rPr>
                        <a:t>6.</a:t>
                      </a:r>
                      <a:endParaRPr lang="en-IN" sz="1200" b="1" dirty="0">
                        <a:latin typeface="Times New Roman" panose="02020603050405020304" pitchFamily="18" charset="0"/>
                        <a:cs typeface="Times New Roman" panose="02020603050405020304" pitchFamily="18" charset="0"/>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200" b="0" i="0" dirty="0">
                          <a:solidFill>
                            <a:schemeClr val="tx1"/>
                          </a:solidFill>
                          <a:effectLst/>
                          <a:latin typeface="Times New Roman" panose="02020603050405020304" pitchFamily="18" charset="0"/>
                          <a:ea typeface="+mn-ea"/>
                          <a:cs typeface="Times New Roman" panose="02020603050405020304" pitchFamily="18" charset="0"/>
                        </a:rPr>
                        <a:t>DRL-</a:t>
                      </a:r>
                      <a:r>
                        <a:rPr lang="en-US" sz="1200" b="0" i="0" dirty="0" err="1">
                          <a:solidFill>
                            <a:schemeClr val="tx1"/>
                          </a:solidFill>
                          <a:effectLst/>
                          <a:latin typeface="Times New Roman" panose="02020603050405020304" pitchFamily="18" charset="0"/>
                          <a:ea typeface="+mn-ea"/>
                          <a:cs typeface="Times New Roman" panose="02020603050405020304" pitchFamily="18" charset="0"/>
                        </a:rPr>
                        <a:t>FVRestore</a:t>
                      </a:r>
                      <a:r>
                        <a:rPr lang="en-US" sz="1200" b="0" i="0" dirty="0">
                          <a:solidFill>
                            <a:schemeClr val="tx1"/>
                          </a:solidFill>
                          <a:effectLst/>
                          <a:latin typeface="Times New Roman" panose="02020603050405020304" pitchFamily="18" charset="0"/>
                          <a:ea typeface="+mn-ea"/>
                          <a:cs typeface="Times New Roman" panose="02020603050405020304" pitchFamily="18" charset="0"/>
                        </a:rPr>
                        <a:t>: An Adaptive Selection and Restoration Method for Finger Vein Images Based on Deep Reinforcement Learning</a:t>
                      </a:r>
                    </a:p>
                    <a:p>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b="0" i="0" dirty="0" err="1">
                          <a:solidFill>
                            <a:schemeClr val="tx1"/>
                          </a:solidFill>
                          <a:effectLst/>
                          <a:latin typeface="Times New Roman" panose="02020603050405020304" pitchFamily="18" charset="0"/>
                          <a:ea typeface="+mn-ea"/>
                          <a:cs typeface="Times New Roman" panose="02020603050405020304" pitchFamily="18" charset="0"/>
                        </a:rPr>
                        <a:t>Ruoran</a:t>
                      </a:r>
                      <a:r>
                        <a:rPr lang="en-IN" sz="1200" b="0" i="0" dirty="0">
                          <a:solidFill>
                            <a:schemeClr val="tx1"/>
                          </a:solidFill>
                          <a:effectLst/>
                          <a:latin typeface="Times New Roman" panose="02020603050405020304" pitchFamily="18" charset="0"/>
                          <a:ea typeface="+mn-ea"/>
                          <a:cs typeface="Times New Roman" panose="02020603050405020304" pitchFamily="18" charset="0"/>
                        </a:rPr>
                        <a:t> Gao, 2023</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b="0" i="0" dirty="0">
                          <a:solidFill>
                            <a:schemeClr val="tx1"/>
                          </a:solidFill>
                          <a:effectLst/>
                          <a:latin typeface="Times New Roman" panose="02020603050405020304" pitchFamily="18" charset="0"/>
                          <a:ea typeface="+mn-ea"/>
                          <a:cs typeface="Times New Roman" panose="02020603050405020304" pitchFamily="18" charset="0"/>
                        </a:rPr>
                        <a:t>DRL-based selection for deblurring and denoising, DeblurGAN-v2, Inpainting Network.</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b="0" i="0" dirty="0">
                          <a:solidFill>
                            <a:schemeClr val="tx1"/>
                          </a:solidFill>
                          <a:effectLst/>
                          <a:latin typeface="Times New Roman" panose="02020603050405020304" pitchFamily="18" charset="0"/>
                          <a:ea typeface="+mn-ea"/>
                          <a:cs typeface="Times New Roman" panose="02020603050405020304" pitchFamily="18" charset="0"/>
                        </a:rPr>
                        <a:t>Improved vein visibility and restoration accuracy; the model adapts to varied imaging conditions.</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b="0" i="0" dirty="0">
                          <a:solidFill>
                            <a:schemeClr val="tx1"/>
                          </a:solidFill>
                          <a:effectLst/>
                          <a:latin typeface="Times New Roman" panose="02020603050405020304" pitchFamily="18" charset="0"/>
                          <a:ea typeface="+mn-ea"/>
                          <a:cs typeface="Times New Roman" panose="02020603050405020304" pitchFamily="18" charset="0"/>
                        </a:rPr>
                        <a:t>MMCBNU_6000, FV-USM, UTFVP, SDUMLA-FV datasets.</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b="0" i="0" dirty="0">
                          <a:solidFill>
                            <a:schemeClr val="tx1"/>
                          </a:solidFill>
                          <a:effectLst/>
                          <a:latin typeface="Times New Roman" panose="02020603050405020304" pitchFamily="18" charset="0"/>
                          <a:ea typeface="+mn-ea"/>
                          <a:cs typeface="Times New Roman" panose="02020603050405020304" pitchFamily="18" charset="0"/>
                        </a:rPr>
                        <a:t>Existing methods fail to address variability in finger vein image quality under different conditions.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3080439"/>
                  </a:ext>
                </a:extLst>
              </a:tr>
              <a:tr h="1679413">
                <a:tc>
                  <a:txBody>
                    <a:bodyPr/>
                    <a:lstStyle/>
                    <a:p>
                      <a:pPr algn="ctr"/>
                      <a:r>
                        <a:rPr lang="en-US" sz="1200" dirty="0">
                          <a:latin typeface="Times New Roman" panose="02020603050405020304" pitchFamily="18" charset="0"/>
                          <a:cs typeface="Times New Roman" panose="02020603050405020304" pitchFamily="18" charset="0"/>
                        </a:rPr>
                        <a:t>7.</a:t>
                      </a:r>
                      <a:endParaRPr lang="en-IN" sz="1200" dirty="0">
                        <a:latin typeface="Times New Roman" panose="02020603050405020304" pitchFamily="18" charset="0"/>
                        <a:cs typeface="Times New Roman" panose="02020603050405020304" pitchFamily="18" charset="0"/>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200" b="0" i="0" dirty="0" err="1">
                          <a:solidFill>
                            <a:schemeClr val="tx1"/>
                          </a:solidFill>
                          <a:effectLst/>
                          <a:latin typeface="Times New Roman" panose="02020603050405020304" pitchFamily="18" charset="0"/>
                          <a:ea typeface="+mn-ea"/>
                          <a:cs typeface="Times New Roman" panose="02020603050405020304" pitchFamily="18" charset="0"/>
                        </a:rPr>
                        <a:t>RePNP</a:t>
                      </a:r>
                      <a:r>
                        <a:rPr lang="en-US" sz="1200" b="0" i="0" dirty="0">
                          <a:solidFill>
                            <a:schemeClr val="tx1"/>
                          </a:solidFill>
                          <a:effectLst/>
                          <a:latin typeface="Times New Roman" panose="02020603050405020304" pitchFamily="18" charset="0"/>
                          <a:ea typeface="+mn-ea"/>
                          <a:cs typeface="Times New Roman" panose="02020603050405020304" pitchFamily="18" charset="0"/>
                        </a:rPr>
                        <a:t>: Plug-and-Play with Deep Reinforcement Learning Prior for Robust Image Restoration</a:t>
                      </a:r>
                    </a:p>
                    <a:p>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b="0" i="0" dirty="0">
                          <a:solidFill>
                            <a:schemeClr val="tx1"/>
                          </a:solidFill>
                          <a:effectLst/>
                          <a:latin typeface="Times New Roman" panose="02020603050405020304" pitchFamily="18" charset="0"/>
                          <a:ea typeface="+mn-ea"/>
                          <a:cs typeface="Times New Roman" panose="02020603050405020304" pitchFamily="18" charset="0"/>
                        </a:rPr>
                        <a:t>Chong Wang, 2023</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b="0" i="0" dirty="0">
                          <a:solidFill>
                            <a:schemeClr val="tx1"/>
                          </a:solidFill>
                          <a:effectLst/>
                          <a:latin typeface="Times New Roman" panose="02020603050405020304" pitchFamily="18" charset="0"/>
                          <a:ea typeface="+mn-ea"/>
                          <a:cs typeface="Times New Roman" panose="02020603050405020304" pitchFamily="18" charset="0"/>
                        </a:rPr>
                        <a:t>DRL-based Plug-and-Play framework, Fully Convolutional Network (FCN), Proximal Policy Optimization (PPO).</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b="0" i="0" dirty="0">
                          <a:solidFill>
                            <a:schemeClr val="tx1"/>
                          </a:solidFill>
                          <a:effectLst/>
                          <a:latin typeface="Times New Roman" panose="02020603050405020304" pitchFamily="18" charset="0"/>
                          <a:ea typeface="+mn-ea"/>
                          <a:cs typeface="Times New Roman" panose="02020603050405020304" pitchFamily="18" charset="0"/>
                        </a:rPr>
                        <a:t>Robust to model deviations and effective in image restoration with fewer parameters than conventional PnP models.</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b="0" i="0" dirty="0">
                          <a:solidFill>
                            <a:schemeClr val="tx1"/>
                          </a:solidFill>
                          <a:effectLst/>
                          <a:latin typeface="Times New Roman" panose="02020603050405020304" pitchFamily="18" charset="0"/>
                          <a:ea typeface="+mn-ea"/>
                          <a:cs typeface="Times New Roman" panose="02020603050405020304" pitchFamily="18" charset="0"/>
                        </a:rPr>
                        <a:t>Berkeley Segmentation Dataset (BSD) for training, Gaussian noise models for evaluation.</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b="0" i="0" dirty="0">
                          <a:solidFill>
                            <a:schemeClr val="tx1"/>
                          </a:solidFill>
                          <a:effectLst/>
                          <a:latin typeface="Times New Roman" panose="02020603050405020304" pitchFamily="18" charset="0"/>
                          <a:ea typeface="+mn-ea"/>
                          <a:cs typeface="Times New Roman" panose="02020603050405020304" pitchFamily="18" charset="0"/>
                        </a:rPr>
                        <a:t>Plug-and-play methods lack robustness in handling model deviations and varied noise types</a:t>
                      </a:r>
                      <a:r>
                        <a:rPr lang="en-IN" sz="1200" b="0" i="0" dirty="0">
                          <a:solidFill>
                            <a:schemeClr val="tx1"/>
                          </a:solidFill>
                          <a:effectLst/>
                          <a:latin typeface="Times New Roman" panose="02020603050405020304" pitchFamily="18" charset="0"/>
                          <a:ea typeface="+mn-ea"/>
                          <a:cs typeface="Times New Roman" panose="02020603050405020304" pitchFamily="18" charset="0"/>
                        </a:rPr>
                        <a:t>.</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4745466"/>
                  </a:ext>
                </a:extLst>
              </a:tr>
              <a:tr h="1051165">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sz="1200" b="1" dirty="0">
                          <a:latin typeface="Times New Roman" panose="02020603050405020304" pitchFamily="18" charset="0"/>
                          <a:cs typeface="Times New Roman" panose="02020603050405020304" pitchFamily="18" charset="0"/>
                        </a:rPr>
                        <a:t>8.</a:t>
                      </a:r>
                      <a:endParaRPr lang="en-IN" sz="1200" b="1" dirty="0">
                        <a:latin typeface="Times New Roman" panose="02020603050405020304" pitchFamily="18" charset="0"/>
                        <a:cs typeface="Times New Roman" panose="02020603050405020304" pitchFamily="18" charset="0"/>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N" sz="1200" b="1" i="0" dirty="0">
                          <a:solidFill>
                            <a:schemeClr val="tx1"/>
                          </a:solidFill>
                          <a:effectLst/>
                          <a:latin typeface="Times New Roman" panose="02020603050405020304" pitchFamily="18" charset="0"/>
                          <a:ea typeface="+mn-ea"/>
                          <a:cs typeface="Times New Roman" panose="02020603050405020304" pitchFamily="18" charset="0"/>
                        </a:rPr>
                        <a:t>Generative Invertible Quantum Neural Networks</a:t>
                      </a:r>
                    </a:p>
                    <a:p>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b="0" i="0" dirty="0">
                          <a:solidFill>
                            <a:schemeClr val="tx1"/>
                          </a:solidFill>
                          <a:effectLst/>
                          <a:latin typeface="Times New Roman" panose="02020603050405020304" pitchFamily="18" charset="0"/>
                          <a:ea typeface="+mn-ea"/>
                          <a:cs typeface="Times New Roman" panose="02020603050405020304" pitchFamily="18" charset="0"/>
                        </a:rPr>
                        <a:t>Armand </a:t>
                      </a:r>
                      <a:r>
                        <a:rPr lang="en-IN" sz="1200" b="0" i="0" dirty="0" err="1">
                          <a:solidFill>
                            <a:schemeClr val="tx1"/>
                          </a:solidFill>
                          <a:effectLst/>
                          <a:latin typeface="Times New Roman" panose="02020603050405020304" pitchFamily="18" charset="0"/>
                          <a:ea typeface="+mn-ea"/>
                          <a:cs typeface="Times New Roman" panose="02020603050405020304" pitchFamily="18" charset="0"/>
                        </a:rPr>
                        <a:t>Rousselot</a:t>
                      </a:r>
                      <a:r>
                        <a:rPr lang="en-IN" sz="1200" b="0" i="0" dirty="0">
                          <a:solidFill>
                            <a:schemeClr val="tx1"/>
                          </a:solidFill>
                          <a:effectLst/>
                          <a:latin typeface="Times New Roman" panose="02020603050405020304" pitchFamily="18" charset="0"/>
                          <a:ea typeface="+mn-ea"/>
                          <a:cs typeface="Times New Roman" panose="02020603050405020304" pitchFamily="18" charset="0"/>
                        </a:rPr>
                        <a:t>, 2023</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b="0" i="0" dirty="0">
                          <a:solidFill>
                            <a:schemeClr val="tx1"/>
                          </a:solidFill>
                          <a:effectLst/>
                          <a:latin typeface="Times New Roman" panose="02020603050405020304" pitchFamily="18" charset="0"/>
                          <a:ea typeface="+mn-ea"/>
                          <a:cs typeface="Times New Roman" panose="02020603050405020304" pitchFamily="18" charset="0"/>
                        </a:rPr>
                        <a:t>Quantum Invertible Neural Network (QINN), Classical INN for comparison.</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b="0" i="0" dirty="0">
                          <a:solidFill>
                            <a:schemeClr val="tx1"/>
                          </a:solidFill>
                          <a:effectLst/>
                          <a:latin typeface="Times New Roman" panose="02020603050405020304" pitchFamily="18" charset="0"/>
                          <a:ea typeface="+mn-ea"/>
                          <a:cs typeface="Times New Roman" panose="02020603050405020304" pitchFamily="18" charset="0"/>
                        </a:rPr>
                        <a:t>Efficient in generating and reconstructing complex data, with fewer parameters needed than classical counterparts.</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b="0" i="0" dirty="0">
                          <a:solidFill>
                            <a:schemeClr val="tx1"/>
                          </a:solidFill>
                          <a:effectLst/>
                          <a:latin typeface="Times New Roman" panose="02020603050405020304" pitchFamily="18" charset="0"/>
                          <a:ea typeface="+mn-ea"/>
                          <a:cs typeface="Times New Roman" panose="02020603050405020304" pitchFamily="18" charset="0"/>
                        </a:rPr>
                        <a:t>Simulated Large Hadron Collider (LHC) data using MADGRAPH5.</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b="0" i="0" dirty="0">
                          <a:solidFill>
                            <a:schemeClr val="tx1"/>
                          </a:solidFill>
                          <a:effectLst/>
                          <a:latin typeface="Times New Roman" panose="02020603050405020304" pitchFamily="18" charset="0"/>
                          <a:ea typeface="+mn-ea"/>
                          <a:cs typeface="Times New Roman" panose="02020603050405020304" pitchFamily="18" charset="0"/>
                        </a:rPr>
                        <a:t>Quantum networks lack efficient generative capabilities for high-dimensional physical data.</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71492226"/>
                  </a:ext>
                </a:extLst>
              </a:tr>
            </a:tbl>
          </a:graphicData>
        </a:graphic>
      </p:graphicFrame>
    </p:spTree>
    <p:extLst>
      <p:ext uri="{BB962C8B-B14F-4D97-AF65-F5344CB8AC3E}">
        <p14:creationId xmlns:p14="http://schemas.microsoft.com/office/powerpoint/2010/main" val="2131383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7"/>
          </p:nvPr>
        </p:nvSpPr>
        <p:spPr/>
        <p:txBody>
          <a:bodyPr/>
          <a:lstStyle/>
          <a:p>
            <a:fld id="{B6F15528-21DE-4FAA-801E-634DDDAF4B2B}" type="slidenum">
              <a:rPr lang="en-IN" smtClean="0"/>
              <a:t>6</a:t>
            </a:fld>
            <a:endParaRPr lang="en-IN"/>
          </a:p>
        </p:txBody>
      </p:sp>
      <p:sp>
        <p:nvSpPr>
          <p:cNvPr id="3" name="object 5"/>
          <p:cNvSpPr txBox="1"/>
          <p:nvPr/>
        </p:nvSpPr>
        <p:spPr>
          <a:xfrm>
            <a:off x="457200" y="347844"/>
            <a:ext cx="3568959" cy="464358"/>
          </a:xfrm>
          <a:prstGeom prst="rect">
            <a:avLst/>
          </a:prstGeom>
          <a:solidFill>
            <a:srgbClr val="AC1237"/>
          </a:solidFill>
        </p:spPr>
        <p:txBody>
          <a:bodyPr vert="horz" wrap="square" lIns="0" tIns="17145" rIns="0" bIns="0" rtlCol="0">
            <a:spAutoFit/>
          </a:bodyPr>
          <a:lstStyle/>
          <a:p>
            <a:pPr algn="ctr">
              <a:lnSpc>
                <a:spcPct val="150000"/>
              </a:lnSpc>
            </a:pPr>
            <a:r>
              <a:rPr lang="en-US" sz="2200" b="1" dirty="0">
                <a:solidFill>
                  <a:schemeClr val="bg1"/>
                </a:solidFill>
                <a:latin typeface="Times New Roman" panose="02020603050405020304" pitchFamily="18" charset="0"/>
                <a:cs typeface="Times New Roman" panose="02020603050405020304" pitchFamily="18" charset="0"/>
              </a:rPr>
              <a:t>ARCHITECTURE</a:t>
            </a:r>
          </a:p>
        </p:txBody>
      </p:sp>
      <p:pic>
        <p:nvPicPr>
          <p:cNvPr id="5" name="Picture 4">
            <a:extLst>
              <a:ext uri="{FF2B5EF4-FFF2-40B4-BE49-F238E27FC236}">
                <a16:creationId xmlns:a16="http://schemas.microsoft.com/office/drawing/2014/main" id="{0A00BE02-5897-F0C3-9EF7-6ED042E9F7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600" y="1295400"/>
            <a:ext cx="6686550" cy="3619500"/>
          </a:xfrm>
          <a:prstGeom prst="rect">
            <a:avLst/>
          </a:prstGeom>
        </p:spPr>
      </p:pic>
      <p:sp>
        <p:nvSpPr>
          <p:cNvPr id="7" name="Rectangle 6">
            <a:extLst>
              <a:ext uri="{FF2B5EF4-FFF2-40B4-BE49-F238E27FC236}">
                <a16:creationId xmlns:a16="http://schemas.microsoft.com/office/drawing/2014/main" id="{616489A9-F0C3-683B-1A89-FB18AC045B2E}"/>
              </a:ext>
            </a:extLst>
          </p:cNvPr>
          <p:cNvSpPr/>
          <p:nvPr/>
        </p:nvSpPr>
        <p:spPr>
          <a:xfrm>
            <a:off x="3124200" y="3048000"/>
            <a:ext cx="1152525" cy="24765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73330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7"/>
          </p:nvPr>
        </p:nvSpPr>
        <p:spPr/>
        <p:txBody>
          <a:bodyPr/>
          <a:lstStyle/>
          <a:p>
            <a:fld id="{B6F15528-21DE-4FAA-801E-634DDDAF4B2B}" type="slidenum">
              <a:rPr lang="en-IN" smtClean="0"/>
              <a:t>7</a:t>
            </a:fld>
            <a:endParaRPr lang="en-IN"/>
          </a:p>
        </p:txBody>
      </p:sp>
      <p:sp>
        <p:nvSpPr>
          <p:cNvPr id="3" name="object 5"/>
          <p:cNvSpPr txBox="1"/>
          <p:nvPr/>
        </p:nvSpPr>
        <p:spPr>
          <a:xfrm>
            <a:off x="457200" y="347844"/>
            <a:ext cx="3568959" cy="464358"/>
          </a:xfrm>
          <a:prstGeom prst="rect">
            <a:avLst/>
          </a:prstGeom>
          <a:solidFill>
            <a:srgbClr val="AC1237"/>
          </a:solidFill>
        </p:spPr>
        <p:txBody>
          <a:bodyPr vert="horz" wrap="square" lIns="0" tIns="17145" rIns="0" bIns="0" rtlCol="0">
            <a:spAutoFit/>
          </a:bodyPr>
          <a:lstStyle/>
          <a:p>
            <a:pPr algn="ctr">
              <a:lnSpc>
                <a:spcPct val="150000"/>
              </a:lnSpc>
            </a:pPr>
            <a:r>
              <a:rPr lang="en-US" sz="2200" b="1" dirty="0">
                <a:solidFill>
                  <a:schemeClr val="bg1"/>
                </a:solidFill>
                <a:latin typeface="Times New Roman" panose="02020603050405020304" pitchFamily="18" charset="0"/>
                <a:cs typeface="Times New Roman" panose="02020603050405020304" pitchFamily="18" charset="0"/>
              </a:rPr>
              <a:t>NOVELTY</a:t>
            </a:r>
          </a:p>
        </p:txBody>
      </p:sp>
      <p:sp>
        <p:nvSpPr>
          <p:cNvPr id="5" name="Rectangle 4"/>
          <p:cNvSpPr/>
          <p:nvPr/>
        </p:nvSpPr>
        <p:spPr>
          <a:xfrm>
            <a:off x="441960" y="1066800"/>
            <a:ext cx="10988040" cy="2585323"/>
          </a:xfrm>
          <a:prstGeom prst="rect">
            <a:avLst/>
          </a:prstGeom>
        </p:spPr>
        <p:txBody>
          <a:bodyPr wrap="square">
            <a:spAutoFit/>
          </a:bodyPr>
          <a:lstStyle/>
          <a:p>
            <a:pPr marL="285750" indent="-285750" algn="just">
              <a:lnSpc>
                <a:spcPct val="150000"/>
              </a:lnSpc>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Unique Integration of DQN and IVT</a:t>
            </a:r>
            <a:r>
              <a:rPr lang="en-IN" dirty="0">
                <a:latin typeface="Times New Roman" panose="02020603050405020304" pitchFamily="18" charset="0"/>
                <a:cs typeface="Times New Roman" panose="02020603050405020304" pitchFamily="18" charset="0"/>
              </a:rPr>
              <a:t>: This project combines Deep Q-Network (DQN) for adaptive decision-making with Inverse Variance Transformation (IVT) for statistical reliability, creating a novel approach to dynamic report generation.</a:t>
            </a:r>
          </a:p>
          <a:p>
            <a:pPr marL="285750" indent="-285750" algn="just">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DQN: </a:t>
            </a:r>
            <a:r>
              <a:rPr lang="en-US" dirty="0">
                <a:latin typeface="Times New Roman" panose="02020603050405020304" pitchFamily="18" charset="0"/>
                <a:cs typeface="Times New Roman" panose="02020603050405020304" pitchFamily="18" charset="0"/>
              </a:rPr>
              <a:t>Includes feedback system to continuously improve, adapting reports to evolve image data.</a:t>
            </a:r>
          </a:p>
          <a:p>
            <a:pPr marL="285750" indent="-285750" algn="just">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Enhanced Decision Support</a:t>
            </a:r>
            <a:r>
              <a:rPr lang="en-US" dirty="0">
                <a:latin typeface="Times New Roman" panose="02020603050405020304" pitchFamily="18" charset="0"/>
                <a:cs typeface="Times New Roman" panose="02020603050405020304" pitchFamily="18" charset="0"/>
              </a:rPr>
              <a:t>: The adaptive and reliable reports provide a higher level of decision-making support, enabling users to make informed choices in real-time.</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4947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7"/>
          </p:nvPr>
        </p:nvSpPr>
        <p:spPr/>
        <p:txBody>
          <a:bodyPr/>
          <a:lstStyle/>
          <a:p>
            <a:fld id="{B6F15528-21DE-4FAA-801E-634DDDAF4B2B}" type="slidenum">
              <a:rPr lang="en-IN" smtClean="0"/>
              <a:t>8</a:t>
            </a:fld>
            <a:endParaRPr lang="en-IN"/>
          </a:p>
        </p:txBody>
      </p:sp>
      <p:sp>
        <p:nvSpPr>
          <p:cNvPr id="3" name="object 5"/>
          <p:cNvSpPr txBox="1"/>
          <p:nvPr/>
        </p:nvSpPr>
        <p:spPr>
          <a:xfrm>
            <a:off x="469641" y="457200"/>
            <a:ext cx="2959359" cy="464358"/>
          </a:xfrm>
          <a:prstGeom prst="rect">
            <a:avLst/>
          </a:prstGeom>
          <a:solidFill>
            <a:srgbClr val="AC1237"/>
          </a:solidFill>
        </p:spPr>
        <p:txBody>
          <a:bodyPr vert="horz" wrap="square" lIns="0" tIns="17145" rIns="0" bIns="0" rtlCol="0">
            <a:spAutoFit/>
          </a:bodyPr>
          <a:lstStyle/>
          <a:p>
            <a:pPr algn="ctr">
              <a:lnSpc>
                <a:spcPct val="150000"/>
              </a:lnSpc>
            </a:pPr>
            <a:r>
              <a:rPr lang="en-US" sz="2200" b="1" dirty="0">
                <a:solidFill>
                  <a:schemeClr val="bg1"/>
                </a:solidFill>
                <a:latin typeface="Times New Roman" panose="02020603050405020304" pitchFamily="18" charset="0"/>
                <a:cs typeface="Times New Roman" panose="02020603050405020304" pitchFamily="18" charset="0"/>
              </a:rPr>
              <a:t>RESULTS</a:t>
            </a:r>
          </a:p>
        </p:txBody>
      </p:sp>
      <p:pic>
        <p:nvPicPr>
          <p:cNvPr id="5" name="Picture 4">
            <a:extLst>
              <a:ext uri="{FF2B5EF4-FFF2-40B4-BE49-F238E27FC236}">
                <a16:creationId xmlns:a16="http://schemas.microsoft.com/office/drawing/2014/main" id="{D14709EE-1C21-9F83-A5C2-A24532E12F86}"/>
              </a:ext>
            </a:extLst>
          </p:cNvPr>
          <p:cNvPicPr>
            <a:picLocks noChangeAspect="1"/>
          </p:cNvPicPr>
          <p:nvPr/>
        </p:nvPicPr>
        <p:blipFill>
          <a:blip r:embed="rId2"/>
          <a:stretch>
            <a:fillRect/>
          </a:stretch>
        </p:blipFill>
        <p:spPr>
          <a:xfrm>
            <a:off x="2152099" y="1066470"/>
            <a:ext cx="7887801" cy="4725059"/>
          </a:xfrm>
          <a:prstGeom prst="rect">
            <a:avLst/>
          </a:prstGeom>
        </p:spPr>
      </p:pic>
    </p:spTree>
    <p:extLst>
      <p:ext uri="{BB962C8B-B14F-4D97-AF65-F5344CB8AC3E}">
        <p14:creationId xmlns:p14="http://schemas.microsoft.com/office/powerpoint/2010/main" val="3496601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C1A620-8FB1-3220-7077-349A33656822}"/>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7EF363B-B7E9-F953-26F4-91B7C74CFA82}"/>
              </a:ext>
            </a:extLst>
          </p:cNvPr>
          <p:cNvSpPr>
            <a:spLocks noGrp="1"/>
          </p:cNvSpPr>
          <p:nvPr>
            <p:ph type="sldNum" sz="quarter" idx="7"/>
          </p:nvPr>
        </p:nvSpPr>
        <p:spPr/>
        <p:txBody>
          <a:bodyPr/>
          <a:lstStyle/>
          <a:p>
            <a:fld id="{B6F15528-21DE-4FAA-801E-634DDDAF4B2B}" type="slidenum">
              <a:rPr lang="en-IN" smtClean="0"/>
              <a:t>9</a:t>
            </a:fld>
            <a:endParaRPr lang="en-IN"/>
          </a:p>
        </p:txBody>
      </p:sp>
      <p:sp>
        <p:nvSpPr>
          <p:cNvPr id="3" name="object 5">
            <a:extLst>
              <a:ext uri="{FF2B5EF4-FFF2-40B4-BE49-F238E27FC236}">
                <a16:creationId xmlns:a16="http://schemas.microsoft.com/office/drawing/2014/main" id="{478A204B-248F-7F7C-E294-1985A515C4EA}"/>
              </a:ext>
            </a:extLst>
          </p:cNvPr>
          <p:cNvSpPr txBox="1"/>
          <p:nvPr/>
        </p:nvSpPr>
        <p:spPr>
          <a:xfrm>
            <a:off x="469641" y="457200"/>
            <a:ext cx="2959359" cy="464358"/>
          </a:xfrm>
          <a:prstGeom prst="rect">
            <a:avLst/>
          </a:prstGeom>
          <a:solidFill>
            <a:srgbClr val="AC1237"/>
          </a:solidFill>
        </p:spPr>
        <p:txBody>
          <a:bodyPr vert="horz" wrap="square" lIns="0" tIns="17145" rIns="0" bIns="0" rtlCol="0">
            <a:spAutoFit/>
          </a:bodyPr>
          <a:lstStyle/>
          <a:p>
            <a:pPr algn="ctr">
              <a:lnSpc>
                <a:spcPct val="150000"/>
              </a:lnSpc>
            </a:pPr>
            <a:r>
              <a:rPr lang="en-US" sz="2200" b="1" dirty="0">
                <a:solidFill>
                  <a:schemeClr val="bg1"/>
                </a:solidFill>
                <a:latin typeface="Times New Roman" panose="02020603050405020304" pitchFamily="18" charset="0"/>
                <a:cs typeface="Times New Roman" panose="02020603050405020304" pitchFamily="18" charset="0"/>
              </a:rPr>
              <a:t>RESULTS</a:t>
            </a:r>
          </a:p>
        </p:txBody>
      </p:sp>
      <p:pic>
        <p:nvPicPr>
          <p:cNvPr id="6" name="Picture 5">
            <a:extLst>
              <a:ext uri="{FF2B5EF4-FFF2-40B4-BE49-F238E27FC236}">
                <a16:creationId xmlns:a16="http://schemas.microsoft.com/office/drawing/2014/main" id="{561DA821-2F70-23F0-EE68-A8F29E5CB99C}"/>
              </a:ext>
            </a:extLst>
          </p:cNvPr>
          <p:cNvPicPr>
            <a:picLocks noChangeAspect="1"/>
          </p:cNvPicPr>
          <p:nvPr/>
        </p:nvPicPr>
        <p:blipFill>
          <a:blip r:embed="rId2"/>
          <a:stretch>
            <a:fillRect/>
          </a:stretch>
        </p:blipFill>
        <p:spPr>
          <a:xfrm>
            <a:off x="2252126" y="1042654"/>
            <a:ext cx="7687748" cy="4772691"/>
          </a:xfrm>
          <a:prstGeom prst="rect">
            <a:avLst/>
          </a:prstGeom>
        </p:spPr>
      </p:pic>
    </p:spTree>
    <p:extLst>
      <p:ext uri="{BB962C8B-B14F-4D97-AF65-F5344CB8AC3E}">
        <p14:creationId xmlns:p14="http://schemas.microsoft.com/office/powerpoint/2010/main" val="32797742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AA49338ADC31F40A4E4983194719BEB" ma:contentTypeVersion="4" ma:contentTypeDescription="Create a new document." ma:contentTypeScope="" ma:versionID="e8881272555fa20f5aaeb46c4a78c16c">
  <xsd:schema xmlns:xsd="http://www.w3.org/2001/XMLSchema" xmlns:xs="http://www.w3.org/2001/XMLSchema" xmlns:p="http://schemas.microsoft.com/office/2006/metadata/properties" xmlns:ns2="e932d0e1-fe37-4b2f-b568-957781d240f9" targetNamespace="http://schemas.microsoft.com/office/2006/metadata/properties" ma:root="true" ma:fieldsID="95e64397c67ea0806586cc543682d7e6" ns2:_="">
    <xsd:import namespace="e932d0e1-fe37-4b2f-b568-957781d240f9"/>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32d0e1-fe37-4b2f-b568-957781d240f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5C595D4-C3DF-4F8E-B783-A0302607B2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32d0e1-fe37-4b2f-b568-957781d240f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AD43CE8-F256-4208-A9EF-98FCDCF9057D}">
  <ds:schemaRefs>
    <ds:schemaRef ds:uri="http://schemas.microsoft.com/sharepoint/v3/contenttype/forms"/>
  </ds:schemaRefs>
</ds:datastoreItem>
</file>

<file path=customXml/itemProps3.xml><?xml version="1.0" encoding="utf-8"?>
<ds:datastoreItem xmlns:ds="http://schemas.openxmlformats.org/officeDocument/2006/customXml" ds:itemID="{A152889D-15E2-4503-88AC-F085E2614818}">
  <ds:schemaRefs>
    <ds:schemaRef ds:uri="http://schemas.openxmlformats.org/package/2006/metadata/core-properties"/>
    <ds:schemaRef ds:uri="http://purl.org/dc/terms/"/>
    <ds:schemaRef ds:uri="http://purl.org/dc/dcmitype/"/>
    <ds:schemaRef ds:uri="http://www.w3.org/XML/1998/namespace"/>
    <ds:schemaRef ds:uri="http://schemas.microsoft.com/office/2006/documentManagement/types"/>
    <ds:schemaRef ds:uri="http://purl.org/dc/elements/1.1/"/>
    <ds:schemaRef ds:uri="http://schemas.microsoft.com/office/2006/metadata/properties"/>
    <ds:schemaRef ds:uri="http://schemas.microsoft.com/office/infopath/2007/PartnerControls"/>
    <ds:schemaRef ds:uri="e932d0e1-fe37-4b2f-b568-957781d240f9"/>
  </ds:schemaRefs>
</ds:datastoreItem>
</file>

<file path=docProps/app.xml><?xml version="1.0" encoding="utf-8"?>
<Properties xmlns="http://schemas.openxmlformats.org/officeDocument/2006/extended-properties" xmlns:vt="http://schemas.openxmlformats.org/officeDocument/2006/docPropsVTypes">
  <Template/>
  <TotalTime>3836</TotalTime>
  <Words>1087</Words>
  <Application>Microsoft Office PowerPoint</Application>
  <PresentationFormat>Widescreen</PresentationFormat>
  <Paragraphs>111</Paragraphs>
  <Slides>13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Calibri</vt:lpstr>
      <vt:lpstr>Times New Roman</vt:lpstr>
      <vt:lpstr>Wingdings</vt:lpstr>
      <vt:lpstr>Office Theme</vt:lpstr>
      <vt:lpstr>Department of Computer Science and Engineering (Artificial Intelligence) Image Enhancement using DRL Techniques And IVT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Brief Introduction and Research Interest</dc:title>
  <dc:creator>AICTE</dc:creator>
  <cp:lastModifiedBy>saiteja korrayi</cp:lastModifiedBy>
  <cp:revision>784</cp:revision>
  <dcterms:created xsi:type="dcterms:W3CDTF">2023-10-08T18:06:33Z</dcterms:created>
  <dcterms:modified xsi:type="dcterms:W3CDTF">2024-10-26T09:10:10Z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2023-05-14T00:00:00Z</vt:filetime>
  </property>
  <property fmtid="{D5CDD505-2E9C-101B-9397-08002B2CF9AE}" pid="3" name="Creator">
    <vt:lpwstr>Microsoft® PowerPoint® 2019</vt:lpwstr>
  </property>
  <property fmtid="{D5CDD505-2E9C-101B-9397-08002B2CF9AE}" pid="4" name="LastSaved">
    <vt:filetime>2023-10-08T00:00:00Z</vt:filetime>
  </property>
  <property fmtid="{D5CDD505-2E9C-101B-9397-08002B2CF9AE}" pid="5" name="ContentTypeId">
    <vt:lpwstr>0x0101007AA49338ADC31F40A4E4983194719BEB</vt:lpwstr>
  </property>
</Properties>
</file>