
<file path=[Content_Types].xml><?xml version="1.0" encoding="utf-8"?>
<Types xmlns="http://schemas.openxmlformats.org/package/2006/content-types">
  <Default Extension="bin" ContentType="application/vnd.openxmlformats-officedocument.oleObject"/>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7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Lst>
  <p:sldSz cx="9144000" cy="6858000" type="screen4x3"/>
  <p:notesSz cx="6858000" cy="9144000"/>
  <p:embeddedFontLst>
    <p:embeddedFont>
      <p:font typeface="Arial Black" panose="020B0A04020102020204" pitchFamily="34" charset="0"/>
      <p:regular r:id="rId71"/>
      <p:bold r:id="rId72"/>
    </p:embeddedFont>
    <p:embeddedFont>
      <p:font typeface="Tahoma" panose="020B0604030504040204" pitchFamily="34" charset="0"/>
      <p:regular r:id="rId73"/>
      <p:bold r:id="rId7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77" roundtripDataSignature="AMtx7mjSnBy8M22Vuq52d6lMdF78e4fU0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860" autoAdjust="0"/>
    <p:restoredTop sz="94660"/>
  </p:normalViewPr>
  <p:slideViewPr>
    <p:cSldViewPr snapToGrid="0">
      <p:cViewPr varScale="1">
        <p:scale>
          <a:sx n="80" d="100"/>
          <a:sy n="80" d="100"/>
        </p:scale>
        <p:origin x="1694" y="6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font" Target="fonts/font4.fntdata"/><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customschemas.google.com/relationships/presentationmetadata" Target="meta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font" Target="fonts/font2.fntdata"/><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font" Target="fonts/font3.fntdata"/><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font" Target="fonts/font1.fntdata"/><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1pPr>
            <a:lvl2pPr marL="914400" marR="0" lvl="1"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2pPr>
            <a:lvl3pPr marL="1371600" marR="0" lvl="2"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3pPr>
            <a:lvl4pPr marL="1828800" marR="0" lvl="3"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4pPr>
            <a:lvl5pPr marL="2286000" marR="0" lvl="4"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28" name="Google Shape;128;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9" name="Google Shape;129;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95" name="Google Shape;195;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34" name="Google Shape;234;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41" name="Google Shape;241;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p1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48" name="Google Shape;248;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p1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55" name="Google Shape;255;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p1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62" name="Google Shape;262;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p1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69" name="Google Shape;269;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p1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76" name="Google Shape;276;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p1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83" name="Google Shape;283;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p1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92" name="Google Shape;292;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37" name="Google Shape;137;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8" name="Google Shape;138;p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p2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299" name="Google Shape;299;p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p2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306" name="Google Shape;306;p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p2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315" name="Google Shape;315;p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p2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322" name="Google Shape;322;p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p2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329" name="Google Shape;329;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p2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338" name="Google Shape;338;p2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p2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345" name="Google Shape;345;p2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p2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352" name="Google Shape;352;p2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p2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359" name="Google Shape;359;p2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p2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366" name="Google Shape;366;p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45" name="Google Shape;145;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p3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375" name="Google Shape;375;p3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Google Shape;383;p3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384" name="Google Shape;384;p3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p3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391" name="Google Shape;391;p3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p3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398" name="Google Shape;398;p3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Google Shape;404;p3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405" name="Google Shape;405;p3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p3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412" name="Google Shape;412;p3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7"/>
        <p:cNvGrpSpPr/>
        <p:nvPr/>
      </p:nvGrpSpPr>
      <p:grpSpPr>
        <a:xfrm>
          <a:off x="0" y="0"/>
          <a:ext cx="0" cy="0"/>
          <a:chOff x="0" y="0"/>
          <a:chExt cx="0" cy="0"/>
        </a:xfrm>
      </p:grpSpPr>
      <p:sp>
        <p:nvSpPr>
          <p:cNvPr id="418" name="Google Shape;418;p3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419" name="Google Shape;419;p3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p3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426" name="Google Shape;426;p3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1"/>
        <p:cNvGrpSpPr/>
        <p:nvPr/>
      </p:nvGrpSpPr>
      <p:grpSpPr>
        <a:xfrm>
          <a:off x="0" y="0"/>
          <a:ext cx="0" cy="0"/>
          <a:chOff x="0" y="0"/>
          <a:chExt cx="0" cy="0"/>
        </a:xfrm>
      </p:grpSpPr>
      <p:sp>
        <p:nvSpPr>
          <p:cNvPr id="432" name="Google Shape;432;p3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433" name="Google Shape;433;p3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8"/>
        <p:cNvGrpSpPr/>
        <p:nvPr/>
      </p:nvGrpSpPr>
      <p:grpSpPr>
        <a:xfrm>
          <a:off x="0" y="0"/>
          <a:ext cx="0" cy="0"/>
          <a:chOff x="0" y="0"/>
          <a:chExt cx="0" cy="0"/>
        </a:xfrm>
      </p:grpSpPr>
      <p:sp>
        <p:nvSpPr>
          <p:cNvPr id="439" name="Google Shape;439;p3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440" name="Google Shape;440;p3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52" name="Google Shape;152;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5"/>
        <p:cNvGrpSpPr/>
        <p:nvPr/>
      </p:nvGrpSpPr>
      <p:grpSpPr>
        <a:xfrm>
          <a:off x="0" y="0"/>
          <a:ext cx="0" cy="0"/>
          <a:chOff x="0" y="0"/>
          <a:chExt cx="0" cy="0"/>
        </a:xfrm>
      </p:grpSpPr>
      <p:sp>
        <p:nvSpPr>
          <p:cNvPr id="446" name="Google Shape;446;p4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447" name="Google Shape;447;p4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2"/>
        <p:cNvGrpSpPr/>
        <p:nvPr/>
      </p:nvGrpSpPr>
      <p:grpSpPr>
        <a:xfrm>
          <a:off x="0" y="0"/>
          <a:ext cx="0" cy="0"/>
          <a:chOff x="0" y="0"/>
          <a:chExt cx="0" cy="0"/>
        </a:xfrm>
      </p:grpSpPr>
      <p:sp>
        <p:nvSpPr>
          <p:cNvPr id="453" name="Google Shape;453;p4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454" name="Google Shape;454;p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9"/>
        <p:cNvGrpSpPr/>
        <p:nvPr/>
      </p:nvGrpSpPr>
      <p:grpSpPr>
        <a:xfrm>
          <a:off x="0" y="0"/>
          <a:ext cx="0" cy="0"/>
          <a:chOff x="0" y="0"/>
          <a:chExt cx="0" cy="0"/>
        </a:xfrm>
      </p:grpSpPr>
      <p:sp>
        <p:nvSpPr>
          <p:cNvPr id="460" name="Google Shape;460;p4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461" name="Google Shape;461;p4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6"/>
        <p:cNvGrpSpPr/>
        <p:nvPr/>
      </p:nvGrpSpPr>
      <p:grpSpPr>
        <a:xfrm>
          <a:off x="0" y="0"/>
          <a:ext cx="0" cy="0"/>
          <a:chOff x="0" y="0"/>
          <a:chExt cx="0" cy="0"/>
        </a:xfrm>
      </p:grpSpPr>
      <p:sp>
        <p:nvSpPr>
          <p:cNvPr id="467" name="Google Shape;467;p4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468" name="Google Shape;468;p4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4"/>
        <p:cNvGrpSpPr/>
        <p:nvPr/>
      </p:nvGrpSpPr>
      <p:grpSpPr>
        <a:xfrm>
          <a:off x="0" y="0"/>
          <a:ext cx="0" cy="0"/>
          <a:chOff x="0" y="0"/>
          <a:chExt cx="0" cy="0"/>
        </a:xfrm>
      </p:grpSpPr>
      <p:sp>
        <p:nvSpPr>
          <p:cNvPr id="475" name="Google Shape;475;p4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476" name="Google Shape;476;p4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Google Shape;482;p4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483" name="Google Shape;483;p4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8"/>
        <p:cNvGrpSpPr/>
        <p:nvPr/>
      </p:nvGrpSpPr>
      <p:grpSpPr>
        <a:xfrm>
          <a:off x="0" y="0"/>
          <a:ext cx="0" cy="0"/>
          <a:chOff x="0" y="0"/>
          <a:chExt cx="0" cy="0"/>
        </a:xfrm>
      </p:grpSpPr>
      <p:sp>
        <p:nvSpPr>
          <p:cNvPr id="489" name="Google Shape;489;p4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490" name="Google Shape;490;p4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p4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497" name="Google Shape;497;p4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p4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504" name="Google Shape;504;p4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9"/>
        <p:cNvGrpSpPr/>
        <p:nvPr/>
      </p:nvGrpSpPr>
      <p:grpSpPr>
        <a:xfrm>
          <a:off x="0" y="0"/>
          <a:ext cx="0" cy="0"/>
          <a:chOff x="0" y="0"/>
          <a:chExt cx="0" cy="0"/>
        </a:xfrm>
      </p:grpSpPr>
      <p:sp>
        <p:nvSpPr>
          <p:cNvPr id="510" name="Google Shape;510;p4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511" name="Google Shape;511;p4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59" name="Google Shape;159;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6"/>
        <p:cNvGrpSpPr/>
        <p:nvPr/>
      </p:nvGrpSpPr>
      <p:grpSpPr>
        <a:xfrm>
          <a:off x="0" y="0"/>
          <a:ext cx="0" cy="0"/>
          <a:chOff x="0" y="0"/>
          <a:chExt cx="0" cy="0"/>
        </a:xfrm>
      </p:grpSpPr>
      <p:sp>
        <p:nvSpPr>
          <p:cNvPr id="517" name="Google Shape;517;p5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518" name="Google Shape;518;p5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3"/>
        <p:cNvGrpSpPr/>
        <p:nvPr/>
      </p:nvGrpSpPr>
      <p:grpSpPr>
        <a:xfrm>
          <a:off x="0" y="0"/>
          <a:ext cx="0" cy="0"/>
          <a:chOff x="0" y="0"/>
          <a:chExt cx="0" cy="0"/>
        </a:xfrm>
      </p:grpSpPr>
      <p:sp>
        <p:nvSpPr>
          <p:cNvPr id="524" name="Google Shape;524;p5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525" name="Google Shape;525;p5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0"/>
        <p:cNvGrpSpPr/>
        <p:nvPr/>
      </p:nvGrpSpPr>
      <p:grpSpPr>
        <a:xfrm>
          <a:off x="0" y="0"/>
          <a:ext cx="0" cy="0"/>
          <a:chOff x="0" y="0"/>
          <a:chExt cx="0" cy="0"/>
        </a:xfrm>
      </p:grpSpPr>
      <p:sp>
        <p:nvSpPr>
          <p:cNvPr id="531" name="Google Shape;531;p5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532" name="Google Shape;532;p5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7"/>
        <p:cNvGrpSpPr/>
        <p:nvPr/>
      </p:nvGrpSpPr>
      <p:grpSpPr>
        <a:xfrm>
          <a:off x="0" y="0"/>
          <a:ext cx="0" cy="0"/>
          <a:chOff x="0" y="0"/>
          <a:chExt cx="0" cy="0"/>
        </a:xfrm>
      </p:grpSpPr>
      <p:sp>
        <p:nvSpPr>
          <p:cNvPr id="538" name="Google Shape;538;p5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539" name="Google Shape;539;p5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4"/>
        <p:cNvGrpSpPr/>
        <p:nvPr/>
      </p:nvGrpSpPr>
      <p:grpSpPr>
        <a:xfrm>
          <a:off x="0" y="0"/>
          <a:ext cx="0" cy="0"/>
          <a:chOff x="0" y="0"/>
          <a:chExt cx="0" cy="0"/>
        </a:xfrm>
      </p:grpSpPr>
      <p:sp>
        <p:nvSpPr>
          <p:cNvPr id="545" name="Google Shape;545;p5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546" name="Google Shape;546;p5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1"/>
        <p:cNvGrpSpPr/>
        <p:nvPr/>
      </p:nvGrpSpPr>
      <p:grpSpPr>
        <a:xfrm>
          <a:off x="0" y="0"/>
          <a:ext cx="0" cy="0"/>
          <a:chOff x="0" y="0"/>
          <a:chExt cx="0" cy="0"/>
        </a:xfrm>
      </p:grpSpPr>
      <p:sp>
        <p:nvSpPr>
          <p:cNvPr id="552" name="Google Shape;552;p5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553" name="Google Shape;553;p5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9"/>
        <p:cNvGrpSpPr/>
        <p:nvPr/>
      </p:nvGrpSpPr>
      <p:grpSpPr>
        <a:xfrm>
          <a:off x="0" y="0"/>
          <a:ext cx="0" cy="0"/>
          <a:chOff x="0" y="0"/>
          <a:chExt cx="0" cy="0"/>
        </a:xfrm>
      </p:grpSpPr>
      <p:sp>
        <p:nvSpPr>
          <p:cNvPr id="560" name="Google Shape;560;p5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561" name="Google Shape;561;p5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6"/>
        <p:cNvGrpSpPr/>
        <p:nvPr/>
      </p:nvGrpSpPr>
      <p:grpSpPr>
        <a:xfrm>
          <a:off x="0" y="0"/>
          <a:ext cx="0" cy="0"/>
          <a:chOff x="0" y="0"/>
          <a:chExt cx="0" cy="0"/>
        </a:xfrm>
      </p:grpSpPr>
      <p:sp>
        <p:nvSpPr>
          <p:cNvPr id="567" name="Google Shape;567;p5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568" name="Google Shape;568;p5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3"/>
        <p:cNvGrpSpPr/>
        <p:nvPr/>
      </p:nvGrpSpPr>
      <p:grpSpPr>
        <a:xfrm>
          <a:off x="0" y="0"/>
          <a:ext cx="0" cy="0"/>
          <a:chOff x="0" y="0"/>
          <a:chExt cx="0" cy="0"/>
        </a:xfrm>
      </p:grpSpPr>
      <p:sp>
        <p:nvSpPr>
          <p:cNvPr id="574" name="Google Shape;574;p5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575" name="Google Shape;575;p5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0"/>
        <p:cNvGrpSpPr/>
        <p:nvPr/>
      </p:nvGrpSpPr>
      <p:grpSpPr>
        <a:xfrm>
          <a:off x="0" y="0"/>
          <a:ext cx="0" cy="0"/>
          <a:chOff x="0" y="0"/>
          <a:chExt cx="0" cy="0"/>
        </a:xfrm>
      </p:grpSpPr>
      <p:sp>
        <p:nvSpPr>
          <p:cNvPr id="581" name="Google Shape;581;p5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582" name="Google Shape;582;p5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66" name="Google Shape;166;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7"/>
        <p:cNvGrpSpPr/>
        <p:nvPr/>
      </p:nvGrpSpPr>
      <p:grpSpPr>
        <a:xfrm>
          <a:off x="0" y="0"/>
          <a:ext cx="0" cy="0"/>
          <a:chOff x="0" y="0"/>
          <a:chExt cx="0" cy="0"/>
        </a:xfrm>
      </p:grpSpPr>
      <p:sp>
        <p:nvSpPr>
          <p:cNvPr id="588" name="Google Shape;588;p6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589" name="Google Shape;589;p6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4"/>
        <p:cNvGrpSpPr/>
        <p:nvPr/>
      </p:nvGrpSpPr>
      <p:grpSpPr>
        <a:xfrm>
          <a:off x="0" y="0"/>
          <a:ext cx="0" cy="0"/>
          <a:chOff x="0" y="0"/>
          <a:chExt cx="0" cy="0"/>
        </a:xfrm>
      </p:grpSpPr>
      <p:sp>
        <p:nvSpPr>
          <p:cNvPr id="595" name="Google Shape;595;p6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596" name="Google Shape;596;p6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3"/>
        <p:cNvGrpSpPr/>
        <p:nvPr/>
      </p:nvGrpSpPr>
      <p:grpSpPr>
        <a:xfrm>
          <a:off x="0" y="0"/>
          <a:ext cx="0" cy="0"/>
          <a:chOff x="0" y="0"/>
          <a:chExt cx="0" cy="0"/>
        </a:xfrm>
      </p:grpSpPr>
      <p:sp>
        <p:nvSpPr>
          <p:cNvPr id="604" name="Google Shape;604;p6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605" name="Google Shape;605;p6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0"/>
        <p:cNvGrpSpPr/>
        <p:nvPr/>
      </p:nvGrpSpPr>
      <p:grpSpPr>
        <a:xfrm>
          <a:off x="0" y="0"/>
          <a:ext cx="0" cy="0"/>
          <a:chOff x="0" y="0"/>
          <a:chExt cx="0" cy="0"/>
        </a:xfrm>
      </p:grpSpPr>
      <p:sp>
        <p:nvSpPr>
          <p:cNvPr id="611" name="Google Shape;611;p6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612" name="Google Shape;612;p6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7"/>
        <p:cNvGrpSpPr/>
        <p:nvPr/>
      </p:nvGrpSpPr>
      <p:grpSpPr>
        <a:xfrm>
          <a:off x="0" y="0"/>
          <a:ext cx="0" cy="0"/>
          <a:chOff x="0" y="0"/>
          <a:chExt cx="0" cy="0"/>
        </a:xfrm>
      </p:grpSpPr>
      <p:sp>
        <p:nvSpPr>
          <p:cNvPr id="618" name="Google Shape;618;p6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619" name="Google Shape;619;p6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5"/>
        <p:cNvGrpSpPr/>
        <p:nvPr/>
      </p:nvGrpSpPr>
      <p:grpSpPr>
        <a:xfrm>
          <a:off x="0" y="0"/>
          <a:ext cx="0" cy="0"/>
          <a:chOff x="0" y="0"/>
          <a:chExt cx="0" cy="0"/>
        </a:xfrm>
      </p:grpSpPr>
      <p:sp>
        <p:nvSpPr>
          <p:cNvPr id="626" name="Google Shape;626;p6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627" name="Google Shape;627;p6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3"/>
        <p:cNvGrpSpPr/>
        <p:nvPr/>
      </p:nvGrpSpPr>
      <p:grpSpPr>
        <a:xfrm>
          <a:off x="0" y="0"/>
          <a:ext cx="0" cy="0"/>
          <a:chOff x="0" y="0"/>
          <a:chExt cx="0" cy="0"/>
        </a:xfrm>
      </p:grpSpPr>
      <p:sp>
        <p:nvSpPr>
          <p:cNvPr id="634" name="Google Shape;634;p6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635" name="Google Shape;635;p6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0"/>
        <p:cNvGrpSpPr/>
        <p:nvPr/>
      </p:nvGrpSpPr>
      <p:grpSpPr>
        <a:xfrm>
          <a:off x="0" y="0"/>
          <a:ext cx="0" cy="0"/>
          <a:chOff x="0" y="0"/>
          <a:chExt cx="0" cy="0"/>
        </a:xfrm>
      </p:grpSpPr>
      <p:sp>
        <p:nvSpPr>
          <p:cNvPr id="641" name="Google Shape;641;p6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642" name="Google Shape;642;p6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7"/>
        <p:cNvGrpSpPr/>
        <p:nvPr/>
      </p:nvGrpSpPr>
      <p:grpSpPr>
        <a:xfrm>
          <a:off x="0" y="0"/>
          <a:ext cx="0" cy="0"/>
          <a:chOff x="0" y="0"/>
          <a:chExt cx="0" cy="0"/>
        </a:xfrm>
      </p:grpSpPr>
      <p:sp>
        <p:nvSpPr>
          <p:cNvPr id="648" name="Google Shape;648;p6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649" name="Google Shape;649;p6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73" name="Google Shape;173;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80" name="Google Shape;180;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188" name="Google Shape;188;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29"/>
        <p:cNvGrpSpPr/>
        <p:nvPr/>
      </p:nvGrpSpPr>
      <p:grpSpPr>
        <a:xfrm>
          <a:off x="0" y="0"/>
          <a:ext cx="0" cy="0"/>
          <a:chOff x="0" y="0"/>
          <a:chExt cx="0" cy="0"/>
        </a:xfrm>
      </p:grpSpPr>
      <p:sp>
        <p:nvSpPr>
          <p:cNvPr id="30" name="Google Shape;30;p70"/>
          <p:cNvSpPr/>
          <p:nvPr/>
        </p:nvSpPr>
        <p:spPr>
          <a:xfrm>
            <a:off x="-9525" y="2997200"/>
            <a:ext cx="2205038" cy="2663825"/>
          </a:xfrm>
          <a:custGeom>
            <a:avLst/>
            <a:gdLst/>
            <a:ahLst/>
            <a:cxnLst/>
            <a:rect l="l" t="t" r="r" b="b"/>
            <a:pathLst>
              <a:path w="1406" h="1678" extrusionOk="0">
                <a:moveTo>
                  <a:pt x="0" y="1678"/>
                </a:moveTo>
                <a:lnTo>
                  <a:pt x="0" y="1134"/>
                </a:lnTo>
                <a:lnTo>
                  <a:pt x="1406" y="0"/>
                </a:lnTo>
                <a:lnTo>
                  <a:pt x="1406" y="91"/>
                </a:lnTo>
                <a:lnTo>
                  <a:pt x="0" y="1678"/>
                </a:lnTo>
                <a:close/>
              </a:path>
            </a:pathLst>
          </a:custGeom>
          <a:solidFill>
            <a:srgbClr val="E0E0E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pic>
        <p:nvPicPr>
          <p:cNvPr id="31" name="Google Shape;31;p70" descr="9"/>
          <p:cNvPicPr preferRelativeResize="0"/>
          <p:nvPr/>
        </p:nvPicPr>
        <p:blipFill rotWithShape="1">
          <a:blip r:embed="rId2">
            <a:alphaModFix/>
          </a:blip>
          <a:srcRect/>
          <a:stretch/>
        </p:blipFill>
        <p:spPr>
          <a:xfrm>
            <a:off x="1447800" y="1782763"/>
            <a:ext cx="7359650" cy="1609725"/>
          </a:xfrm>
          <a:prstGeom prst="rect">
            <a:avLst/>
          </a:prstGeom>
          <a:noFill/>
          <a:ln>
            <a:noFill/>
          </a:ln>
        </p:spPr>
      </p:pic>
      <p:sp>
        <p:nvSpPr>
          <p:cNvPr id="32" name="Google Shape;32;p70"/>
          <p:cNvSpPr/>
          <p:nvPr/>
        </p:nvSpPr>
        <p:spPr>
          <a:xfrm>
            <a:off x="568325" y="-9525"/>
            <a:ext cx="1784350" cy="6875463"/>
          </a:xfrm>
          <a:custGeom>
            <a:avLst/>
            <a:gdLst/>
            <a:ahLst/>
            <a:cxnLst/>
            <a:rect l="l" t="t" r="r" b="b"/>
            <a:pathLst>
              <a:path w="1124" h="4343" extrusionOk="0">
                <a:moveTo>
                  <a:pt x="0" y="0"/>
                </a:moveTo>
                <a:lnTo>
                  <a:pt x="490" y="2"/>
                </a:lnTo>
                <a:lnTo>
                  <a:pt x="1124" y="1373"/>
                </a:lnTo>
                <a:lnTo>
                  <a:pt x="1124" y="2036"/>
                </a:lnTo>
                <a:lnTo>
                  <a:pt x="889" y="4343"/>
                </a:lnTo>
                <a:lnTo>
                  <a:pt x="526" y="4343"/>
                </a:lnTo>
                <a:lnTo>
                  <a:pt x="1079" y="2031"/>
                </a:lnTo>
                <a:lnTo>
                  <a:pt x="1079" y="1383"/>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3" name="Google Shape;33;p70"/>
          <p:cNvSpPr/>
          <p:nvPr/>
        </p:nvSpPr>
        <p:spPr>
          <a:xfrm>
            <a:off x="-12700" y="-9525"/>
            <a:ext cx="2392363" cy="6880225"/>
          </a:xfrm>
          <a:custGeom>
            <a:avLst/>
            <a:gdLst/>
            <a:ahLst/>
            <a:cxnLst/>
            <a:rect l="l" t="t" r="r" b="b"/>
            <a:pathLst>
              <a:path w="1507" h="4334" extrusionOk="0">
                <a:moveTo>
                  <a:pt x="181" y="0"/>
                </a:moveTo>
                <a:lnTo>
                  <a:pt x="1507" y="1379"/>
                </a:lnTo>
                <a:lnTo>
                  <a:pt x="1507" y="2036"/>
                </a:lnTo>
                <a:lnTo>
                  <a:pt x="727" y="4334"/>
                </a:lnTo>
                <a:lnTo>
                  <a:pt x="2" y="4334"/>
                </a:lnTo>
                <a:lnTo>
                  <a:pt x="2" y="4162"/>
                </a:lnTo>
                <a:lnTo>
                  <a:pt x="1441" y="1936"/>
                </a:lnTo>
                <a:lnTo>
                  <a:pt x="1441" y="1447"/>
                </a:lnTo>
                <a:lnTo>
                  <a:pt x="8" y="434"/>
                </a:lnTo>
                <a:lnTo>
                  <a:pt x="0" y="6"/>
                </a:lnTo>
                <a:lnTo>
                  <a:pt x="181"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4" name="Google Shape;34;p70"/>
          <p:cNvSpPr/>
          <p:nvPr/>
        </p:nvSpPr>
        <p:spPr>
          <a:xfrm>
            <a:off x="2557463" y="0"/>
            <a:ext cx="3022600" cy="6858000"/>
          </a:xfrm>
          <a:custGeom>
            <a:avLst/>
            <a:gdLst/>
            <a:ahLst/>
            <a:cxnLst/>
            <a:rect l="l" t="t" r="r" b="b"/>
            <a:pathLst>
              <a:path w="1904" h="4354" extrusionOk="0">
                <a:moveTo>
                  <a:pt x="1904" y="0"/>
                </a:moveTo>
                <a:lnTo>
                  <a:pt x="1178" y="0"/>
                </a:lnTo>
                <a:lnTo>
                  <a:pt x="0" y="1342"/>
                </a:lnTo>
                <a:lnTo>
                  <a:pt x="0" y="1950"/>
                </a:lnTo>
                <a:lnTo>
                  <a:pt x="498" y="4354"/>
                </a:lnTo>
                <a:lnTo>
                  <a:pt x="1088" y="4354"/>
                </a:lnTo>
                <a:lnTo>
                  <a:pt x="44" y="1985"/>
                </a:lnTo>
                <a:lnTo>
                  <a:pt x="44" y="1361"/>
                </a:lnTo>
                <a:lnTo>
                  <a:pt x="1904" y="0"/>
                </a:lnTo>
                <a:close/>
              </a:path>
            </a:pathLst>
          </a:custGeom>
          <a:solidFill>
            <a:srgbClr val="D3D3D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5" name="Google Shape;35;p70"/>
          <p:cNvSpPr/>
          <p:nvPr/>
        </p:nvSpPr>
        <p:spPr>
          <a:xfrm>
            <a:off x="2959100" y="-14288"/>
            <a:ext cx="2711450" cy="1887538"/>
          </a:xfrm>
          <a:custGeom>
            <a:avLst/>
            <a:gdLst/>
            <a:ahLst/>
            <a:cxnLst/>
            <a:rect l="l" t="t" r="r" b="b"/>
            <a:pathLst>
              <a:path w="1708" h="1189" extrusionOk="0">
                <a:moveTo>
                  <a:pt x="1708" y="1"/>
                </a:moveTo>
                <a:lnTo>
                  <a:pt x="1379" y="0"/>
                </a:lnTo>
                <a:lnTo>
                  <a:pt x="0" y="1189"/>
                </a:lnTo>
                <a:lnTo>
                  <a:pt x="1708" y="1"/>
                </a:lnTo>
                <a:close/>
              </a:path>
            </a:pathLst>
          </a:custGeom>
          <a:solidFill>
            <a:srgbClr val="FFFFFF">
              <a:alpha val="49803"/>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6" name="Google Shape;36;p70"/>
          <p:cNvSpPr/>
          <p:nvPr/>
        </p:nvSpPr>
        <p:spPr>
          <a:xfrm>
            <a:off x="2498725" y="-9525"/>
            <a:ext cx="6105525" cy="6867525"/>
          </a:xfrm>
          <a:custGeom>
            <a:avLst/>
            <a:gdLst/>
            <a:ahLst/>
            <a:cxnLst/>
            <a:rect l="l" t="t" r="r" b="b"/>
            <a:pathLst>
              <a:path w="3846" h="4354" extrusionOk="0">
                <a:moveTo>
                  <a:pt x="3665" y="0"/>
                </a:moveTo>
                <a:lnTo>
                  <a:pt x="2122" y="0"/>
                </a:lnTo>
                <a:lnTo>
                  <a:pt x="0" y="1339"/>
                </a:lnTo>
                <a:lnTo>
                  <a:pt x="0" y="1950"/>
                </a:lnTo>
                <a:lnTo>
                  <a:pt x="1215" y="4354"/>
                </a:lnTo>
                <a:lnTo>
                  <a:pt x="1941" y="4354"/>
                </a:lnTo>
                <a:lnTo>
                  <a:pt x="72" y="1877"/>
                </a:lnTo>
                <a:lnTo>
                  <a:pt x="72" y="1361"/>
                </a:lnTo>
                <a:lnTo>
                  <a:pt x="3846" y="0"/>
                </a:lnTo>
                <a:lnTo>
                  <a:pt x="2122" y="0"/>
                </a:lnTo>
              </a:path>
            </a:pathLst>
          </a:custGeom>
          <a:solidFill>
            <a:schemeClr val="hlink"/>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7" name="Google Shape;37;p70"/>
          <p:cNvSpPr/>
          <p:nvPr/>
        </p:nvSpPr>
        <p:spPr>
          <a:xfrm>
            <a:off x="-9525" y="185738"/>
            <a:ext cx="2246313" cy="5984875"/>
          </a:xfrm>
          <a:custGeom>
            <a:avLst/>
            <a:gdLst/>
            <a:ahLst/>
            <a:cxnLst/>
            <a:rect l="l" t="t" r="r" b="b"/>
            <a:pathLst>
              <a:path w="1415" h="3770" extrusionOk="0">
                <a:moveTo>
                  <a:pt x="0" y="0"/>
                </a:moveTo>
                <a:lnTo>
                  <a:pt x="1415" y="1197"/>
                </a:lnTo>
                <a:lnTo>
                  <a:pt x="1415" y="1862"/>
                </a:lnTo>
                <a:lnTo>
                  <a:pt x="0" y="3770"/>
                </a:lnTo>
                <a:lnTo>
                  <a:pt x="0" y="3272"/>
                </a:lnTo>
                <a:lnTo>
                  <a:pt x="1376" y="1801"/>
                </a:lnTo>
                <a:lnTo>
                  <a:pt x="1376" y="1272"/>
                </a:lnTo>
                <a:lnTo>
                  <a:pt x="6" y="962"/>
                </a:lnTo>
                <a:lnTo>
                  <a:pt x="0"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8" name="Google Shape;38;p70"/>
          <p:cNvSpPr/>
          <p:nvPr/>
        </p:nvSpPr>
        <p:spPr>
          <a:xfrm>
            <a:off x="2608263" y="642938"/>
            <a:ext cx="6540500" cy="6215062"/>
          </a:xfrm>
          <a:custGeom>
            <a:avLst/>
            <a:gdLst/>
            <a:ahLst/>
            <a:cxnLst/>
            <a:rect l="l" t="t" r="r" b="b"/>
            <a:pathLst>
              <a:path w="4120" h="3915" extrusionOk="0">
                <a:moveTo>
                  <a:pt x="4115" y="0"/>
                </a:moveTo>
                <a:lnTo>
                  <a:pt x="4120" y="500"/>
                </a:lnTo>
                <a:lnTo>
                  <a:pt x="61" y="1059"/>
                </a:lnTo>
                <a:lnTo>
                  <a:pt x="61" y="1466"/>
                </a:lnTo>
                <a:lnTo>
                  <a:pt x="2419" y="3915"/>
                </a:lnTo>
                <a:lnTo>
                  <a:pt x="1830" y="3915"/>
                </a:lnTo>
                <a:lnTo>
                  <a:pt x="0" y="1449"/>
                </a:lnTo>
                <a:lnTo>
                  <a:pt x="0" y="967"/>
                </a:lnTo>
                <a:lnTo>
                  <a:pt x="4115" y="0"/>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39" name="Google Shape;39;p70"/>
          <p:cNvSpPr/>
          <p:nvPr/>
        </p:nvSpPr>
        <p:spPr>
          <a:xfrm>
            <a:off x="2586038" y="-17463"/>
            <a:ext cx="6557962" cy="6875463"/>
          </a:xfrm>
          <a:custGeom>
            <a:avLst/>
            <a:gdLst/>
            <a:ahLst/>
            <a:cxnLst/>
            <a:rect l="l" t="t" r="r" b="b"/>
            <a:pathLst>
              <a:path w="4131" h="4348" extrusionOk="0">
                <a:moveTo>
                  <a:pt x="4131" y="0"/>
                </a:moveTo>
                <a:lnTo>
                  <a:pt x="4126" y="494"/>
                </a:lnTo>
                <a:lnTo>
                  <a:pt x="55" y="1404"/>
                </a:lnTo>
                <a:lnTo>
                  <a:pt x="55" y="1853"/>
                </a:lnTo>
                <a:lnTo>
                  <a:pt x="3156" y="4348"/>
                </a:lnTo>
                <a:lnTo>
                  <a:pt x="2067" y="4348"/>
                </a:lnTo>
                <a:lnTo>
                  <a:pt x="0" y="1882"/>
                </a:lnTo>
                <a:lnTo>
                  <a:pt x="0" y="1355"/>
                </a:lnTo>
                <a:lnTo>
                  <a:pt x="3615" y="0"/>
                </a:lnTo>
                <a:lnTo>
                  <a:pt x="4131" y="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0" name="Google Shape;40;p70"/>
          <p:cNvSpPr/>
          <p:nvPr/>
        </p:nvSpPr>
        <p:spPr>
          <a:xfrm>
            <a:off x="2771775" y="-26988"/>
            <a:ext cx="5761038" cy="2087563"/>
          </a:xfrm>
          <a:custGeom>
            <a:avLst/>
            <a:gdLst/>
            <a:ahLst/>
            <a:cxnLst/>
            <a:rect l="l" t="t" r="r" b="b"/>
            <a:pathLst>
              <a:path w="3629" h="1315" extrusionOk="0">
                <a:moveTo>
                  <a:pt x="0" y="1315"/>
                </a:moveTo>
                <a:lnTo>
                  <a:pt x="2858" y="0"/>
                </a:lnTo>
                <a:lnTo>
                  <a:pt x="3629" y="0"/>
                </a:lnTo>
                <a:lnTo>
                  <a:pt x="0" y="1315"/>
                </a:lnTo>
                <a:close/>
              </a:path>
            </a:pathLst>
          </a:custGeom>
          <a:solidFill>
            <a:srgbClr val="FFFFFF">
              <a:alpha val="49803"/>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1" name="Google Shape;41;p70"/>
          <p:cNvSpPr/>
          <p:nvPr/>
        </p:nvSpPr>
        <p:spPr>
          <a:xfrm>
            <a:off x="2555875" y="2924175"/>
            <a:ext cx="3384550" cy="3944938"/>
          </a:xfrm>
          <a:custGeom>
            <a:avLst/>
            <a:gdLst/>
            <a:ahLst/>
            <a:cxnLst/>
            <a:rect l="l" t="t" r="r" b="b"/>
            <a:pathLst>
              <a:path w="2132" h="2495" extrusionOk="0">
                <a:moveTo>
                  <a:pt x="0" y="0"/>
                </a:moveTo>
                <a:lnTo>
                  <a:pt x="2132" y="2495"/>
                </a:lnTo>
                <a:lnTo>
                  <a:pt x="1814" y="2495"/>
                </a:lnTo>
                <a:lnTo>
                  <a:pt x="0" y="0"/>
                </a:lnTo>
                <a:close/>
              </a:path>
            </a:pathLst>
          </a:custGeom>
          <a:solidFill>
            <a:srgbClr val="FFFFFF">
              <a:alpha val="34901"/>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2" name="Google Shape;42;p70"/>
          <p:cNvSpPr/>
          <p:nvPr/>
        </p:nvSpPr>
        <p:spPr>
          <a:xfrm>
            <a:off x="-19050" y="180975"/>
            <a:ext cx="2262188" cy="1914525"/>
          </a:xfrm>
          <a:custGeom>
            <a:avLst/>
            <a:gdLst/>
            <a:ahLst/>
            <a:cxnLst/>
            <a:rect l="l" t="t" r="r" b="b"/>
            <a:pathLst>
              <a:path w="1425" h="1206" extrusionOk="0">
                <a:moveTo>
                  <a:pt x="1425" y="1206"/>
                </a:moveTo>
                <a:lnTo>
                  <a:pt x="0" y="0"/>
                </a:lnTo>
                <a:lnTo>
                  <a:pt x="0" y="186"/>
                </a:lnTo>
                <a:lnTo>
                  <a:pt x="1425" y="1206"/>
                </a:lnTo>
                <a:close/>
              </a:path>
            </a:pathLst>
          </a:custGeom>
          <a:solidFill>
            <a:srgbClr val="333333">
              <a:alpha val="39607"/>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3" name="Google Shape;43;p70"/>
          <p:cNvSpPr/>
          <p:nvPr/>
        </p:nvSpPr>
        <p:spPr>
          <a:xfrm>
            <a:off x="-12700" y="3105150"/>
            <a:ext cx="2327275" cy="3762375"/>
          </a:xfrm>
          <a:custGeom>
            <a:avLst/>
            <a:gdLst/>
            <a:ahLst/>
            <a:cxnLst/>
            <a:rect l="l" t="t" r="r" b="b"/>
            <a:pathLst>
              <a:path w="1466" h="2370" extrusionOk="0">
                <a:moveTo>
                  <a:pt x="0" y="2248"/>
                </a:moveTo>
                <a:lnTo>
                  <a:pt x="1466" y="0"/>
                </a:lnTo>
                <a:lnTo>
                  <a:pt x="194" y="2370"/>
                </a:lnTo>
                <a:lnTo>
                  <a:pt x="4" y="2364"/>
                </a:lnTo>
                <a:lnTo>
                  <a:pt x="0" y="2248"/>
                </a:lnTo>
                <a:close/>
              </a:path>
            </a:pathLst>
          </a:custGeom>
          <a:solidFill>
            <a:schemeClr val="folHlink"/>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44" name="Google Shape;44;p70"/>
          <p:cNvSpPr/>
          <p:nvPr/>
        </p:nvSpPr>
        <p:spPr>
          <a:xfrm>
            <a:off x="-9525" y="1403350"/>
            <a:ext cx="2317750" cy="5265738"/>
          </a:xfrm>
          <a:custGeom>
            <a:avLst/>
            <a:gdLst/>
            <a:ahLst/>
            <a:cxnLst/>
            <a:rect l="l" t="t" r="r" b="b"/>
            <a:pathLst>
              <a:path w="1460" h="3317" extrusionOk="0">
                <a:moveTo>
                  <a:pt x="6" y="0"/>
                </a:moveTo>
                <a:lnTo>
                  <a:pt x="6" y="643"/>
                </a:lnTo>
                <a:lnTo>
                  <a:pt x="1410" y="564"/>
                </a:lnTo>
                <a:lnTo>
                  <a:pt x="1410" y="1049"/>
                </a:lnTo>
                <a:lnTo>
                  <a:pt x="0" y="2852"/>
                </a:lnTo>
                <a:lnTo>
                  <a:pt x="0" y="3317"/>
                </a:lnTo>
                <a:lnTo>
                  <a:pt x="1460" y="1062"/>
                </a:lnTo>
                <a:lnTo>
                  <a:pt x="1460" y="505"/>
                </a:lnTo>
                <a:lnTo>
                  <a:pt x="6" y="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nvGrpSpPr>
          <p:cNvPr id="45" name="Google Shape;45;p70"/>
          <p:cNvGrpSpPr/>
          <p:nvPr/>
        </p:nvGrpSpPr>
        <p:grpSpPr>
          <a:xfrm>
            <a:off x="0" y="-19050"/>
            <a:ext cx="9153525" cy="6886575"/>
            <a:chOff x="0" y="0"/>
            <a:chExt cx="5760" cy="4326"/>
          </a:xfrm>
        </p:grpSpPr>
        <p:pic>
          <p:nvPicPr>
            <p:cNvPr id="46" name="Google Shape;46;p70" descr="11"/>
            <p:cNvPicPr preferRelativeResize="0"/>
            <p:nvPr/>
          </p:nvPicPr>
          <p:blipFill rotWithShape="1">
            <a:blip r:embed="rId3">
              <a:alphaModFix/>
            </a:blip>
            <a:srcRect/>
            <a:stretch/>
          </p:blipFill>
          <p:spPr>
            <a:xfrm>
              <a:off x="0" y="0"/>
              <a:ext cx="5760" cy="4326"/>
            </a:xfrm>
            <a:prstGeom prst="rect">
              <a:avLst/>
            </a:prstGeom>
            <a:noFill/>
            <a:ln>
              <a:noFill/>
            </a:ln>
          </p:spPr>
        </p:pic>
        <p:sp>
          <p:nvSpPr>
            <p:cNvPr id="47" name="Google Shape;47;p70"/>
            <p:cNvSpPr/>
            <p:nvPr/>
          </p:nvSpPr>
          <p:spPr>
            <a:xfrm>
              <a:off x="212" y="462"/>
              <a:ext cx="5334" cy="3402"/>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pic>
        <p:nvPicPr>
          <p:cNvPr id="48" name="Google Shape;48;p70" descr="2"/>
          <p:cNvPicPr preferRelativeResize="0"/>
          <p:nvPr/>
        </p:nvPicPr>
        <p:blipFill rotWithShape="1">
          <a:blip r:embed="rId4">
            <a:alphaModFix/>
          </a:blip>
          <a:srcRect/>
          <a:stretch/>
        </p:blipFill>
        <p:spPr>
          <a:xfrm>
            <a:off x="4141788" y="4041775"/>
            <a:ext cx="415925" cy="415925"/>
          </a:xfrm>
          <a:prstGeom prst="rect">
            <a:avLst/>
          </a:prstGeom>
          <a:noFill/>
          <a:ln>
            <a:noFill/>
          </a:ln>
        </p:spPr>
      </p:pic>
      <p:sp>
        <p:nvSpPr>
          <p:cNvPr id="49" name="Google Shape;49;p70"/>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70"/>
          <p:cNvSpPr txBox="1">
            <a:spLocks noGrp="1"/>
          </p:cNvSpPr>
          <p:nvPr>
            <p:ph type="ctrTitle"/>
          </p:nvPr>
        </p:nvSpPr>
        <p:spPr>
          <a:xfrm>
            <a:off x="985838" y="3787775"/>
            <a:ext cx="7772400" cy="8858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70"/>
          <p:cNvSpPr txBox="1">
            <a:spLocks noGrp="1"/>
          </p:cNvSpPr>
          <p:nvPr>
            <p:ph type="subTitle" idx="1"/>
          </p:nvPr>
        </p:nvSpPr>
        <p:spPr>
          <a:xfrm>
            <a:off x="4629150" y="3505200"/>
            <a:ext cx="4129088" cy="457200"/>
          </a:xfrm>
          <a:prstGeom prst="rect">
            <a:avLst/>
          </a:prstGeom>
          <a:noFill/>
          <a:ln>
            <a:noFill/>
          </a:ln>
        </p:spPr>
        <p:txBody>
          <a:bodyPr spcFirstLastPara="1" wrap="square" lIns="91425" tIns="45700" rIns="91425" bIns="45700" anchor="t" anchorCtr="0">
            <a:noAutofit/>
          </a:bodyPr>
          <a:lstStyle>
            <a:lvl1pPr lvl="0" algn="just">
              <a:spcBef>
                <a:spcPts val="400"/>
              </a:spcBef>
              <a:spcAft>
                <a:spcPts val="0"/>
              </a:spcAft>
              <a:buClr>
                <a:srgbClr val="777777"/>
              </a:buClr>
              <a:buSzPts val="2000"/>
              <a:buFont typeface="Arial"/>
              <a:buNone/>
              <a:defRPr sz="2000" b="1">
                <a:solidFill>
                  <a:srgbClr val="777777"/>
                </a:solidFill>
              </a:defRPr>
            </a:lvl1pPr>
            <a:lvl2pPr lvl="1" algn="l">
              <a:spcBef>
                <a:spcPts val="360"/>
              </a:spcBef>
              <a:spcAft>
                <a:spcPts val="0"/>
              </a:spcAft>
              <a:buClr>
                <a:schemeClr val="dk1"/>
              </a:buClr>
              <a:buSzPts val="1800"/>
              <a:buChar char="–"/>
              <a:defRPr/>
            </a:lvl2pPr>
            <a:lvl3pPr lvl="2" algn="l">
              <a:spcBef>
                <a:spcPts val="360"/>
              </a:spcBef>
              <a:spcAft>
                <a:spcPts val="0"/>
              </a:spcAft>
              <a:buClr>
                <a:schemeClr val="dk1"/>
              </a:buClr>
              <a:buSzPts val="1800"/>
              <a:buChar char="•"/>
              <a:defRPr/>
            </a:lvl3pPr>
            <a:lvl4pPr lvl="3" algn="l">
              <a:spcBef>
                <a:spcPts val="360"/>
              </a:spcBef>
              <a:spcAft>
                <a:spcPts val="0"/>
              </a:spcAft>
              <a:buClr>
                <a:schemeClr val="dk1"/>
              </a:buClr>
              <a:buSzPts val="1800"/>
              <a:buChar char="–"/>
              <a:defRPr/>
            </a:lvl4pPr>
            <a:lvl5pPr lvl="4" algn="l">
              <a:spcBef>
                <a:spcPts val="36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a:endParaRPr/>
          </a:p>
        </p:txBody>
      </p:sp>
      <p:sp>
        <p:nvSpPr>
          <p:cNvPr id="52" name="Google Shape;52;p70"/>
          <p:cNvSpPr txBox="1"/>
          <p:nvPr/>
        </p:nvSpPr>
        <p:spPr>
          <a:xfrm>
            <a:off x="7561263" y="5476875"/>
            <a:ext cx="1196975" cy="396875"/>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2000">
                <a:solidFill>
                  <a:srgbClr val="FF7F00"/>
                </a:solidFill>
                <a:latin typeface="Arial Black"/>
                <a:ea typeface="Arial Black"/>
                <a:cs typeface="Arial Black"/>
                <a:sym typeface="Arial Black"/>
              </a:rPr>
              <a:t>L/O/G/O</a:t>
            </a:r>
            <a:endParaRPr/>
          </a:p>
        </p:txBody>
      </p:sp>
      <p:sp>
        <p:nvSpPr>
          <p:cNvPr id="53" name="Google Shape;53;p70"/>
          <p:cNvSpPr txBox="1"/>
          <p:nvPr/>
        </p:nvSpPr>
        <p:spPr>
          <a:xfrm>
            <a:off x="6618288" y="5781675"/>
            <a:ext cx="2139950" cy="336550"/>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US" sz="1600">
                <a:solidFill>
                  <a:schemeClr val="dk1"/>
                </a:solidFill>
                <a:latin typeface="Times New Roman"/>
                <a:ea typeface="Times New Roman"/>
                <a:cs typeface="Times New Roman"/>
                <a:sym typeface="Times New Roman"/>
              </a:rPr>
              <a:t>www.themegallery.com</a:t>
            </a:r>
            <a:endParaRPr/>
          </a:p>
        </p:txBody>
      </p:sp>
      <p:sp>
        <p:nvSpPr>
          <p:cNvPr id="54" name="Google Shape;54;p70"/>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70"/>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lvl="0" indent="0" algn="r">
              <a:spcBef>
                <a:spcPts val="0"/>
              </a:spcBef>
              <a:spcAft>
                <a:spcPts val="0"/>
              </a:spcAft>
              <a:buNone/>
              <a:defRPr sz="1400">
                <a:solidFill>
                  <a:schemeClr val="dk1"/>
                </a:solidFill>
                <a:latin typeface="Arial"/>
                <a:ea typeface="Arial"/>
                <a:cs typeface="Arial"/>
                <a:sym typeface="Arial"/>
              </a:defRPr>
            </a:lvl1pPr>
            <a:lvl2pPr marL="0" lvl="1" indent="0" algn="r">
              <a:spcBef>
                <a:spcPts val="0"/>
              </a:spcBef>
              <a:spcAft>
                <a:spcPts val="0"/>
              </a:spcAft>
              <a:buNone/>
              <a:defRPr sz="1400">
                <a:solidFill>
                  <a:schemeClr val="dk1"/>
                </a:solidFill>
                <a:latin typeface="Arial"/>
                <a:ea typeface="Arial"/>
                <a:cs typeface="Arial"/>
                <a:sym typeface="Arial"/>
              </a:defRPr>
            </a:lvl2pPr>
            <a:lvl3pPr marL="0" lvl="2" indent="0" algn="r">
              <a:spcBef>
                <a:spcPts val="0"/>
              </a:spcBef>
              <a:spcAft>
                <a:spcPts val="0"/>
              </a:spcAft>
              <a:buNone/>
              <a:defRPr sz="1400">
                <a:solidFill>
                  <a:schemeClr val="dk1"/>
                </a:solidFill>
                <a:latin typeface="Arial"/>
                <a:ea typeface="Arial"/>
                <a:cs typeface="Arial"/>
                <a:sym typeface="Arial"/>
              </a:defRPr>
            </a:lvl3pPr>
            <a:lvl4pPr marL="0" lvl="3" indent="0" algn="r">
              <a:spcBef>
                <a:spcPts val="0"/>
              </a:spcBef>
              <a:spcAft>
                <a:spcPts val="0"/>
              </a:spcAft>
              <a:buNone/>
              <a:defRPr sz="1400">
                <a:solidFill>
                  <a:schemeClr val="dk1"/>
                </a:solidFill>
                <a:latin typeface="Arial"/>
                <a:ea typeface="Arial"/>
                <a:cs typeface="Arial"/>
                <a:sym typeface="Arial"/>
              </a:defRPr>
            </a:lvl4pPr>
            <a:lvl5pPr marL="0" lvl="4" indent="0" algn="r">
              <a:spcBef>
                <a:spcPts val="0"/>
              </a:spcBef>
              <a:spcAft>
                <a:spcPts val="0"/>
              </a:spcAft>
              <a:buNone/>
              <a:defRPr sz="1400">
                <a:solidFill>
                  <a:schemeClr val="dk1"/>
                </a:solidFill>
                <a:latin typeface="Arial"/>
                <a:ea typeface="Arial"/>
                <a:cs typeface="Arial"/>
                <a:sym typeface="Arial"/>
              </a:defRPr>
            </a:lvl5pPr>
            <a:lvl6pPr marL="0" lvl="5" indent="0" algn="r">
              <a:spcBef>
                <a:spcPts val="0"/>
              </a:spcBef>
              <a:spcAft>
                <a:spcPts val="0"/>
              </a:spcAft>
              <a:buNone/>
              <a:defRPr sz="1400">
                <a:solidFill>
                  <a:schemeClr val="dk1"/>
                </a:solidFill>
                <a:latin typeface="Arial"/>
                <a:ea typeface="Arial"/>
                <a:cs typeface="Arial"/>
                <a:sym typeface="Arial"/>
              </a:defRPr>
            </a:lvl6pPr>
            <a:lvl7pPr marL="0" lvl="6" indent="0" algn="r">
              <a:spcBef>
                <a:spcPts val="0"/>
              </a:spcBef>
              <a:spcAft>
                <a:spcPts val="0"/>
              </a:spcAft>
              <a:buNone/>
              <a:defRPr sz="1400">
                <a:solidFill>
                  <a:schemeClr val="dk1"/>
                </a:solidFill>
                <a:latin typeface="Arial"/>
                <a:ea typeface="Arial"/>
                <a:cs typeface="Arial"/>
                <a:sym typeface="Arial"/>
              </a:defRPr>
            </a:lvl7pPr>
            <a:lvl8pPr marL="0" lvl="7" indent="0" algn="r">
              <a:spcBef>
                <a:spcPts val="0"/>
              </a:spcBef>
              <a:spcAft>
                <a:spcPts val="0"/>
              </a:spcAft>
              <a:buNone/>
              <a:defRPr sz="1400">
                <a:solidFill>
                  <a:schemeClr val="dk1"/>
                </a:solidFill>
                <a:latin typeface="Arial"/>
                <a:ea typeface="Arial"/>
                <a:cs typeface="Arial"/>
                <a:sym typeface="Arial"/>
              </a:defRPr>
            </a:lvl8pPr>
            <a:lvl9pPr marL="0" lvl="8" indent="0" algn="r">
              <a:spcBef>
                <a:spcPts val="0"/>
              </a:spcBef>
              <a:spcAft>
                <a:spcPts val="0"/>
              </a:spcAft>
              <a:buNone/>
              <a:defRPr sz="140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56" name="Google Shape;56;p70"/>
          <p:cNvSpPr/>
          <p:nvPr/>
        </p:nvSpPr>
        <p:spPr>
          <a:xfrm>
            <a:off x="341313" y="722313"/>
            <a:ext cx="8478837" cy="5410200"/>
          </a:xfrm>
          <a:prstGeom prst="rect">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08"/>
        <p:cNvGrpSpPr/>
        <p:nvPr/>
      </p:nvGrpSpPr>
      <p:grpSpPr>
        <a:xfrm>
          <a:off x="0" y="0"/>
          <a:ext cx="0" cy="0"/>
          <a:chOff x="0" y="0"/>
          <a:chExt cx="0" cy="0"/>
        </a:xfrm>
      </p:grpSpPr>
      <p:sp>
        <p:nvSpPr>
          <p:cNvPr id="109" name="Google Shape;109;p79"/>
          <p:cNvSpPr txBox="1">
            <a:spLocks noGrp="1"/>
          </p:cNvSpPr>
          <p:nvPr>
            <p:ph type="title"/>
          </p:nvPr>
        </p:nvSpPr>
        <p:spPr>
          <a:xfrm>
            <a:off x="903288" y="198438"/>
            <a:ext cx="6302375" cy="11430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0" name="Google Shape;110;p79"/>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1" name="Google Shape;111;p79"/>
          <p:cNvSpPr txBox="1">
            <a:spLocks noGrp="1"/>
          </p:cNvSpPr>
          <p:nvPr>
            <p:ph type="dt" idx="10"/>
          </p:nvPr>
        </p:nvSpPr>
        <p:spPr>
          <a:xfrm>
            <a:off x="457200" y="6283325"/>
            <a:ext cx="2133600" cy="30480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2" name="Google Shape;112;p79"/>
          <p:cNvSpPr txBox="1">
            <a:spLocks noGrp="1"/>
          </p:cNvSpPr>
          <p:nvPr>
            <p:ph type="ftr" idx="11"/>
          </p:nvPr>
        </p:nvSpPr>
        <p:spPr>
          <a:xfrm>
            <a:off x="3124200" y="6283325"/>
            <a:ext cx="2895600" cy="30480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3" name="Google Shape;113;p79"/>
          <p:cNvSpPr txBox="1">
            <a:spLocks noGrp="1"/>
          </p:cNvSpPr>
          <p:nvPr>
            <p:ph type="sldNum" idx="12"/>
          </p:nvPr>
        </p:nvSpPr>
        <p:spPr>
          <a:xfrm>
            <a:off x="6553200" y="6283325"/>
            <a:ext cx="2133600" cy="304800"/>
          </a:xfrm>
          <a:prstGeom prst="rect">
            <a:avLst/>
          </a:prstGeom>
          <a:noFill/>
          <a:ln>
            <a:noFill/>
          </a:ln>
        </p:spPr>
        <p:txBody>
          <a:bodyPr spcFirstLastPara="1" wrap="square" lIns="91425" tIns="45700" rIns="91425" bIns="45700" anchor="t" anchorCtr="0">
            <a:noAutofit/>
          </a:bodyPr>
          <a:lstStyle>
            <a:lvl1pPr marL="0" lvl="0" indent="0" algn="r">
              <a:spcBef>
                <a:spcPts val="0"/>
              </a:spcBef>
              <a:spcAft>
                <a:spcPts val="0"/>
              </a:spcAft>
              <a:buNone/>
              <a:defRPr sz="1400">
                <a:solidFill>
                  <a:schemeClr val="dk1"/>
                </a:solidFill>
                <a:latin typeface="Arial"/>
                <a:ea typeface="Arial"/>
                <a:cs typeface="Arial"/>
                <a:sym typeface="Arial"/>
              </a:defRPr>
            </a:lvl1pPr>
            <a:lvl2pPr marL="0" lvl="1" indent="0" algn="r">
              <a:spcBef>
                <a:spcPts val="0"/>
              </a:spcBef>
              <a:spcAft>
                <a:spcPts val="0"/>
              </a:spcAft>
              <a:buNone/>
              <a:defRPr sz="1400">
                <a:solidFill>
                  <a:schemeClr val="dk1"/>
                </a:solidFill>
                <a:latin typeface="Arial"/>
                <a:ea typeface="Arial"/>
                <a:cs typeface="Arial"/>
                <a:sym typeface="Arial"/>
              </a:defRPr>
            </a:lvl2pPr>
            <a:lvl3pPr marL="0" lvl="2" indent="0" algn="r">
              <a:spcBef>
                <a:spcPts val="0"/>
              </a:spcBef>
              <a:spcAft>
                <a:spcPts val="0"/>
              </a:spcAft>
              <a:buNone/>
              <a:defRPr sz="1400">
                <a:solidFill>
                  <a:schemeClr val="dk1"/>
                </a:solidFill>
                <a:latin typeface="Arial"/>
                <a:ea typeface="Arial"/>
                <a:cs typeface="Arial"/>
                <a:sym typeface="Arial"/>
              </a:defRPr>
            </a:lvl3pPr>
            <a:lvl4pPr marL="0" lvl="3" indent="0" algn="r">
              <a:spcBef>
                <a:spcPts val="0"/>
              </a:spcBef>
              <a:spcAft>
                <a:spcPts val="0"/>
              </a:spcAft>
              <a:buNone/>
              <a:defRPr sz="1400">
                <a:solidFill>
                  <a:schemeClr val="dk1"/>
                </a:solidFill>
                <a:latin typeface="Arial"/>
                <a:ea typeface="Arial"/>
                <a:cs typeface="Arial"/>
                <a:sym typeface="Arial"/>
              </a:defRPr>
            </a:lvl4pPr>
            <a:lvl5pPr marL="0" lvl="4" indent="0" algn="r">
              <a:spcBef>
                <a:spcPts val="0"/>
              </a:spcBef>
              <a:spcAft>
                <a:spcPts val="0"/>
              </a:spcAft>
              <a:buNone/>
              <a:defRPr sz="1400">
                <a:solidFill>
                  <a:schemeClr val="dk1"/>
                </a:solidFill>
                <a:latin typeface="Arial"/>
                <a:ea typeface="Arial"/>
                <a:cs typeface="Arial"/>
                <a:sym typeface="Arial"/>
              </a:defRPr>
            </a:lvl5pPr>
            <a:lvl6pPr marL="0" lvl="5" indent="0" algn="r">
              <a:spcBef>
                <a:spcPts val="0"/>
              </a:spcBef>
              <a:spcAft>
                <a:spcPts val="0"/>
              </a:spcAft>
              <a:buNone/>
              <a:defRPr sz="1400">
                <a:solidFill>
                  <a:schemeClr val="dk1"/>
                </a:solidFill>
                <a:latin typeface="Arial"/>
                <a:ea typeface="Arial"/>
                <a:cs typeface="Arial"/>
                <a:sym typeface="Arial"/>
              </a:defRPr>
            </a:lvl6pPr>
            <a:lvl7pPr marL="0" lvl="6" indent="0" algn="r">
              <a:spcBef>
                <a:spcPts val="0"/>
              </a:spcBef>
              <a:spcAft>
                <a:spcPts val="0"/>
              </a:spcAft>
              <a:buNone/>
              <a:defRPr sz="1400">
                <a:solidFill>
                  <a:schemeClr val="dk1"/>
                </a:solidFill>
                <a:latin typeface="Arial"/>
                <a:ea typeface="Arial"/>
                <a:cs typeface="Arial"/>
                <a:sym typeface="Arial"/>
              </a:defRPr>
            </a:lvl7pPr>
            <a:lvl8pPr marL="0" lvl="7" indent="0" algn="r">
              <a:spcBef>
                <a:spcPts val="0"/>
              </a:spcBef>
              <a:spcAft>
                <a:spcPts val="0"/>
              </a:spcAft>
              <a:buNone/>
              <a:defRPr sz="1400">
                <a:solidFill>
                  <a:schemeClr val="dk1"/>
                </a:solidFill>
                <a:latin typeface="Arial"/>
                <a:ea typeface="Arial"/>
                <a:cs typeface="Arial"/>
                <a:sym typeface="Arial"/>
              </a:defRPr>
            </a:lvl8pPr>
            <a:lvl9pPr marL="0" lvl="8" indent="0" algn="r">
              <a:spcBef>
                <a:spcPts val="0"/>
              </a:spcBef>
              <a:spcAft>
                <a:spcPts val="0"/>
              </a:spcAft>
              <a:buNone/>
              <a:defRPr sz="140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14"/>
        <p:cNvGrpSpPr/>
        <p:nvPr/>
      </p:nvGrpSpPr>
      <p:grpSpPr>
        <a:xfrm>
          <a:off x="0" y="0"/>
          <a:ext cx="0" cy="0"/>
          <a:chOff x="0" y="0"/>
          <a:chExt cx="0" cy="0"/>
        </a:xfrm>
      </p:grpSpPr>
      <p:sp>
        <p:nvSpPr>
          <p:cNvPr id="115" name="Google Shape;115;p80"/>
          <p:cNvSpPr txBox="1">
            <a:spLocks noGrp="1"/>
          </p:cNvSpPr>
          <p:nvPr>
            <p:ph type="title"/>
          </p:nvPr>
        </p:nvSpPr>
        <p:spPr>
          <a:xfrm rot="5400000">
            <a:off x="4694238" y="2133601"/>
            <a:ext cx="5927725" cy="20574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6" name="Google Shape;116;p80"/>
          <p:cNvSpPr txBox="1">
            <a:spLocks noGrp="1"/>
          </p:cNvSpPr>
          <p:nvPr>
            <p:ph type="body" idx="1"/>
          </p:nvPr>
        </p:nvSpPr>
        <p:spPr>
          <a:xfrm rot="5400000">
            <a:off x="503238" y="152400"/>
            <a:ext cx="5927725" cy="60198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7" name="Google Shape;117;p80"/>
          <p:cNvSpPr txBox="1">
            <a:spLocks noGrp="1"/>
          </p:cNvSpPr>
          <p:nvPr>
            <p:ph type="dt" idx="10"/>
          </p:nvPr>
        </p:nvSpPr>
        <p:spPr>
          <a:xfrm>
            <a:off x="457200" y="6283325"/>
            <a:ext cx="2133600" cy="30480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8" name="Google Shape;118;p80"/>
          <p:cNvSpPr txBox="1">
            <a:spLocks noGrp="1"/>
          </p:cNvSpPr>
          <p:nvPr>
            <p:ph type="ftr" idx="11"/>
          </p:nvPr>
        </p:nvSpPr>
        <p:spPr>
          <a:xfrm>
            <a:off x="3124200" y="6283325"/>
            <a:ext cx="2895600" cy="30480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9" name="Google Shape;119;p80"/>
          <p:cNvSpPr txBox="1">
            <a:spLocks noGrp="1"/>
          </p:cNvSpPr>
          <p:nvPr>
            <p:ph type="sldNum" idx="12"/>
          </p:nvPr>
        </p:nvSpPr>
        <p:spPr>
          <a:xfrm>
            <a:off x="6553200" y="6283325"/>
            <a:ext cx="2133600" cy="304800"/>
          </a:xfrm>
          <a:prstGeom prst="rect">
            <a:avLst/>
          </a:prstGeom>
          <a:noFill/>
          <a:ln>
            <a:noFill/>
          </a:ln>
        </p:spPr>
        <p:txBody>
          <a:bodyPr spcFirstLastPara="1" wrap="square" lIns="91425" tIns="45700" rIns="91425" bIns="45700" anchor="t" anchorCtr="0">
            <a:noAutofit/>
          </a:bodyPr>
          <a:lstStyle>
            <a:lvl1pPr marL="0" lvl="0" indent="0" algn="r">
              <a:spcBef>
                <a:spcPts val="0"/>
              </a:spcBef>
              <a:spcAft>
                <a:spcPts val="0"/>
              </a:spcAft>
              <a:buNone/>
              <a:defRPr sz="1400">
                <a:solidFill>
                  <a:schemeClr val="dk1"/>
                </a:solidFill>
                <a:latin typeface="Arial"/>
                <a:ea typeface="Arial"/>
                <a:cs typeface="Arial"/>
                <a:sym typeface="Arial"/>
              </a:defRPr>
            </a:lvl1pPr>
            <a:lvl2pPr marL="0" lvl="1" indent="0" algn="r">
              <a:spcBef>
                <a:spcPts val="0"/>
              </a:spcBef>
              <a:spcAft>
                <a:spcPts val="0"/>
              </a:spcAft>
              <a:buNone/>
              <a:defRPr sz="1400">
                <a:solidFill>
                  <a:schemeClr val="dk1"/>
                </a:solidFill>
                <a:latin typeface="Arial"/>
                <a:ea typeface="Arial"/>
                <a:cs typeface="Arial"/>
                <a:sym typeface="Arial"/>
              </a:defRPr>
            </a:lvl2pPr>
            <a:lvl3pPr marL="0" lvl="2" indent="0" algn="r">
              <a:spcBef>
                <a:spcPts val="0"/>
              </a:spcBef>
              <a:spcAft>
                <a:spcPts val="0"/>
              </a:spcAft>
              <a:buNone/>
              <a:defRPr sz="1400">
                <a:solidFill>
                  <a:schemeClr val="dk1"/>
                </a:solidFill>
                <a:latin typeface="Arial"/>
                <a:ea typeface="Arial"/>
                <a:cs typeface="Arial"/>
                <a:sym typeface="Arial"/>
              </a:defRPr>
            </a:lvl3pPr>
            <a:lvl4pPr marL="0" lvl="3" indent="0" algn="r">
              <a:spcBef>
                <a:spcPts val="0"/>
              </a:spcBef>
              <a:spcAft>
                <a:spcPts val="0"/>
              </a:spcAft>
              <a:buNone/>
              <a:defRPr sz="1400">
                <a:solidFill>
                  <a:schemeClr val="dk1"/>
                </a:solidFill>
                <a:latin typeface="Arial"/>
                <a:ea typeface="Arial"/>
                <a:cs typeface="Arial"/>
                <a:sym typeface="Arial"/>
              </a:defRPr>
            </a:lvl4pPr>
            <a:lvl5pPr marL="0" lvl="4" indent="0" algn="r">
              <a:spcBef>
                <a:spcPts val="0"/>
              </a:spcBef>
              <a:spcAft>
                <a:spcPts val="0"/>
              </a:spcAft>
              <a:buNone/>
              <a:defRPr sz="1400">
                <a:solidFill>
                  <a:schemeClr val="dk1"/>
                </a:solidFill>
                <a:latin typeface="Arial"/>
                <a:ea typeface="Arial"/>
                <a:cs typeface="Arial"/>
                <a:sym typeface="Arial"/>
              </a:defRPr>
            </a:lvl5pPr>
            <a:lvl6pPr marL="0" lvl="5" indent="0" algn="r">
              <a:spcBef>
                <a:spcPts val="0"/>
              </a:spcBef>
              <a:spcAft>
                <a:spcPts val="0"/>
              </a:spcAft>
              <a:buNone/>
              <a:defRPr sz="1400">
                <a:solidFill>
                  <a:schemeClr val="dk1"/>
                </a:solidFill>
                <a:latin typeface="Arial"/>
                <a:ea typeface="Arial"/>
                <a:cs typeface="Arial"/>
                <a:sym typeface="Arial"/>
              </a:defRPr>
            </a:lvl6pPr>
            <a:lvl7pPr marL="0" lvl="6" indent="0" algn="r">
              <a:spcBef>
                <a:spcPts val="0"/>
              </a:spcBef>
              <a:spcAft>
                <a:spcPts val="0"/>
              </a:spcAft>
              <a:buNone/>
              <a:defRPr sz="1400">
                <a:solidFill>
                  <a:schemeClr val="dk1"/>
                </a:solidFill>
                <a:latin typeface="Arial"/>
                <a:ea typeface="Arial"/>
                <a:cs typeface="Arial"/>
                <a:sym typeface="Arial"/>
              </a:defRPr>
            </a:lvl7pPr>
            <a:lvl8pPr marL="0" lvl="7" indent="0" algn="r">
              <a:spcBef>
                <a:spcPts val="0"/>
              </a:spcBef>
              <a:spcAft>
                <a:spcPts val="0"/>
              </a:spcAft>
              <a:buNone/>
              <a:defRPr sz="1400">
                <a:solidFill>
                  <a:schemeClr val="dk1"/>
                </a:solidFill>
                <a:latin typeface="Arial"/>
                <a:ea typeface="Arial"/>
                <a:cs typeface="Arial"/>
                <a:sym typeface="Arial"/>
              </a:defRPr>
            </a:lvl8pPr>
            <a:lvl9pPr marL="0" lvl="8" indent="0" algn="r">
              <a:spcBef>
                <a:spcPts val="0"/>
              </a:spcBef>
              <a:spcAft>
                <a:spcPts val="0"/>
              </a:spcAft>
              <a:buNone/>
              <a:defRPr sz="140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hart" type="chart">
  <p:cSld name="CHART">
    <p:spTree>
      <p:nvGrpSpPr>
        <p:cNvPr id="1" name="Shape 120"/>
        <p:cNvGrpSpPr/>
        <p:nvPr/>
      </p:nvGrpSpPr>
      <p:grpSpPr>
        <a:xfrm>
          <a:off x="0" y="0"/>
          <a:ext cx="0" cy="0"/>
          <a:chOff x="0" y="0"/>
          <a:chExt cx="0" cy="0"/>
        </a:xfrm>
      </p:grpSpPr>
      <p:sp>
        <p:nvSpPr>
          <p:cNvPr id="121" name="Google Shape;121;p81"/>
          <p:cNvSpPr txBox="1">
            <a:spLocks noGrp="1"/>
          </p:cNvSpPr>
          <p:nvPr>
            <p:ph type="title"/>
          </p:nvPr>
        </p:nvSpPr>
        <p:spPr>
          <a:xfrm>
            <a:off x="903288" y="198438"/>
            <a:ext cx="6302375" cy="11430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2" name="Google Shape;122;p81"/>
          <p:cNvSpPr>
            <a:spLocks noGrp="1"/>
          </p:cNvSpPr>
          <p:nvPr>
            <p:ph type="chart" idx="2"/>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lvl1pPr marR="0" lvl="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R="0" lvl="1"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R="0" lvl="2"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R="0" lvl="3"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R="0" lvl="4"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23" name="Google Shape;123;p81"/>
          <p:cNvSpPr txBox="1">
            <a:spLocks noGrp="1"/>
          </p:cNvSpPr>
          <p:nvPr>
            <p:ph type="dt" idx="10"/>
          </p:nvPr>
        </p:nvSpPr>
        <p:spPr>
          <a:xfrm>
            <a:off x="457200" y="6283325"/>
            <a:ext cx="2133600" cy="30480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4" name="Google Shape;124;p81"/>
          <p:cNvSpPr txBox="1">
            <a:spLocks noGrp="1"/>
          </p:cNvSpPr>
          <p:nvPr>
            <p:ph type="ftr" idx="11"/>
          </p:nvPr>
        </p:nvSpPr>
        <p:spPr>
          <a:xfrm>
            <a:off x="3124200" y="6283325"/>
            <a:ext cx="2895600" cy="30480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5" name="Google Shape;125;p81"/>
          <p:cNvSpPr txBox="1">
            <a:spLocks noGrp="1"/>
          </p:cNvSpPr>
          <p:nvPr>
            <p:ph type="sldNum" idx="12"/>
          </p:nvPr>
        </p:nvSpPr>
        <p:spPr>
          <a:xfrm>
            <a:off x="6553200" y="6283325"/>
            <a:ext cx="2133600" cy="304800"/>
          </a:xfrm>
          <a:prstGeom prst="rect">
            <a:avLst/>
          </a:prstGeom>
          <a:noFill/>
          <a:ln>
            <a:noFill/>
          </a:ln>
        </p:spPr>
        <p:txBody>
          <a:bodyPr spcFirstLastPara="1" wrap="square" lIns="91425" tIns="45700" rIns="91425" bIns="45700" anchor="t" anchorCtr="0">
            <a:noAutofit/>
          </a:bodyPr>
          <a:lstStyle>
            <a:lvl1pPr marL="0" lvl="0" indent="0" algn="r">
              <a:spcBef>
                <a:spcPts val="0"/>
              </a:spcBef>
              <a:spcAft>
                <a:spcPts val="0"/>
              </a:spcAft>
              <a:buNone/>
              <a:defRPr sz="1400">
                <a:solidFill>
                  <a:schemeClr val="dk1"/>
                </a:solidFill>
                <a:latin typeface="Arial"/>
                <a:ea typeface="Arial"/>
                <a:cs typeface="Arial"/>
                <a:sym typeface="Arial"/>
              </a:defRPr>
            </a:lvl1pPr>
            <a:lvl2pPr marL="0" lvl="1" indent="0" algn="r">
              <a:spcBef>
                <a:spcPts val="0"/>
              </a:spcBef>
              <a:spcAft>
                <a:spcPts val="0"/>
              </a:spcAft>
              <a:buNone/>
              <a:defRPr sz="1400">
                <a:solidFill>
                  <a:schemeClr val="dk1"/>
                </a:solidFill>
                <a:latin typeface="Arial"/>
                <a:ea typeface="Arial"/>
                <a:cs typeface="Arial"/>
                <a:sym typeface="Arial"/>
              </a:defRPr>
            </a:lvl2pPr>
            <a:lvl3pPr marL="0" lvl="2" indent="0" algn="r">
              <a:spcBef>
                <a:spcPts val="0"/>
              </a:spcBef>
              <a:spcAft>
                <a:spcPts val="0"/>
              </a:spcAft>
              <a:buNone/>
              <a:defRPr sz="1400">
                <a:solidFill>
                  <a:schemeClr val="dk1"/>
                </a:solidFill>
                <a:latin typeface="Arial"/>
                <a:ea typeface="Arial"/>
                <a:cs typeface="Arial"/>
                <a:sym typeface="Arial"/>
              </a:defRPr>
            </a:lvl3pPr>
            <a:lvl4pPr marL="0" lvl="3" indent="0" algn="r">
              <a:spcBef>
                <a:spcPts val="0"/>
              </a:spcBef>
              <a:spcAft>
                <a:spcPts val="0"/>
              </a:spcAft>
              <a:buNone/>
              <a:defRPr sz="1400">
                <a:solidFill>
                  <a:schemeClr val="dk1"/>
                </a:solidFill>
                <a:latin typeface="Arial"/>
                <a:ea typeface="Arial"/>
                <a:cs typeface="Arial"/>
                <a:sym typeface="Arial"/>
              </a:defRPr>
            </a:lvl4pPr>
            <a:lvl5pPr marL="0" lvl="4" indent="0" algn="r">
              <a:spcBef>
                <a:spcPts val="0"/>
              </a:spcBef>
              <a:spcAft>
                <a:spcPts val="0"/>
              </a:spcAft>
              <a:buNone/>
              <a:defRPr sz="1400">
                <a:solidFill>
                  <a:schemeClr val="dk1"/>
                </a:solidFill>
                <a:latin typeface="Arial"/>
                <a:ea typeface="Arial"/>
                <a:cs typeface="Arial"/>
                <a:sym typeface="Arial"/>
              </a:defRPr>
            </a:lvl5pPr>
            <a:lvl6pPr marL="0" lvl="5" indent="0" algn="r">
              <a:spcBef>
                <a:spcPts val="0"/>
              </a:spcBef>
              <a:spcAft>
                <a:spcPts val="0"/>
              </a:spcAft>
              <a:buNone/>
              <a:defRPr sz="1400">
                <a:solidFill>
                  <a:schemeClr val="dk1"/>
                </a:solidFill>
                <a:latin typeface="Arial"/>
                <a:ea typeface="Arial"/>
                <a:cs typeface="Arial"/>
                <a:sym typeface="Arial"/>
              </a:defRPr>
            </a:lvl6pPr>
            <a:lvl7pPr marL="0" lvl="6" indent="0" algn="r">
              <a:spcBef>
                <a:spcPts val="0"/>
              </a:spcBef>
              <a:spcAft>
                <a:spcPts val="0"/>
              </a:spcAft>
              <a:buNone/>
              <a:defRPr sz="1400">
                <a:solidFill>
                  <a:schemeClr val="dk1"/>
                </a:solidFill>
                <a:latin typeface="Arial"/>
                <a:ea typeface="Arial"/>
                <a:cs typeface="Arial"/>
                <a:sym typeface="Arial"/>
              </a:defRPr>
            </a:lvl7pPr>
            <a:lvl8pPr marL="0" lvl="7" indent="0" algn="r">
              <a:spcBef>
                <a:spcPts val="0"/>
              </a:spcBef>
              <a:spcAft>
                <a:spcPts val="0"/>
              </a:spcAft>
              <a:buNone/>
              <a:defRPr sz="1400">
                <a:solidFill>
                  <a:schemeClr val="dk1"/>
                </a:solidFill>
                <a:latin typeface="Arial"/>
                <a:ea typeface="Arial"/>
                <a:cs typeface="Arial"/>
                <a:sym typeface="Arial"/>
              </a:defRPr>
            </a:lvl8pPr>
            <a:lvl9pPr marL="0" lvl="8" indent="0" algn="r">
              <a:spcBef>
                <a:spcPts val="0"/>
              </a:spcBef>
              <a:spcAft>
                <a:spcPts val="0"/>
              </a:spcAft>
              <a:buNone/>
              <a:defRPr sz="140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57"/>
        <p:cNvGrpSpPr/>
        <p:nvPr/>
      </p:nvGrpSpPr>
      <p:grpSpPr>
        <a:xfrm>
          <a:off x="0" y="0"/>
          <a:ext cx="0" cy="0"/>
          <a:chOff x="0" y="0"/>
          <a:chExt cx="0" cy="0"/>
        </a:xfrm>
      </p:grpSpPr>
      <p:sp>
        <p:nvSpPr>
          <p:cNvPr id="58" name="Google Shape;58;p71"/>
          <p:cNvSpPr txBox="1">
            <a:spLocks noGrp="1"/>
          </p:cNvSpPr>
          <p:nvPr>
            <p:ph type="title"/>
          </p:nvPr>
        </p:nvSpPr>
        <p:spPr>
          <a:xfrm>
            <a:off x="903288" y="198438"/>
            <a:ext cx="6302375" cy="11430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7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0" name="Google Shape;60;p71"/>
          <p:cNvSpPr txBox="1">
            <a:spLocks noGrp="1"/>
          </p:cNvSpPr>
          <p:nvPr>
            <p:ph type="dt" idx="10"/>
          </p:nvPr>
        </p:nvSpPr>
        <p:spPr>
          <a:xfrm>
            <a:off x="457200" y="6283325"/>
            <a:ext cx="2133600" cy="30480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71"/>
          <p:cNvSpPr txBox="1">
            <a:spLocks noGrp="1"/>
          </p:cNvSpPr>
          <p:nvPr>
            <p:ph type="ftr" idx="11"/>
          </p:nvPr>
        </p:nvSpPr>
        <p:spPr>
          <a:xfrm>
            <a:off x="3124200" y="6283325"/>
            <a:ext cx="2895600" cy="30480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71"/>
          <p:cNvSpPr txBox="1">
            <a:spLocks noGrp="1"/>
          </p:cNvSpPr>
          <p:nvPr>
            <p:ph type="sldNum" idx="12"/>
          </p:nvPr>
        </p:nvSpPr>
        <p:spPr>
          <a:xfrm>
            <a:off x="6553200" y="6283325"/>
            <a:ext cx="2133600" cy="304800"/>
          </a:xfrm>
          <a:prstGeom prst="rect">
            <a:avLst/>
          </a:prstGeom>
          <a:noFill/>
          <a:ln>
            <a:noFill/>
          </a:ln>
        </p:spPr>
        <p:txBody>
          <a:bodyPr spcFirstLastPara="1" wrap="square" lIns="91425" tIns="45700" rIns="91425" bIns="45700" anchor="t" anchorCtr="0">
            <a:noAutofit/>
          </a:bodyPr>
          <a:lstStyle>
            <a:lvl1pPr marL="0" lvl="0" indent="0" algn="r">
              <a:spcBef>
                <a:spcPts val="0"/>
              </a:spcBef>
              <a:spcAft>
                <a:spcPts val="0"/>
              </a:spcAft>
              <a:buNone/>
              <a:defRPr sz="1400">
                <a:solidFill>
                  <a:schemeClr val="dk1"/>
                </a:solidFill>
                <a:latin typeface="Arial"/>
                <a:ea typeface="Arial"/>
                <a:cs typeface="Arial"/>
                <a:sym typeface="Arial"/>
              </a:defRPr>
            </a:lvl1pPr>
            <a:lvl2pPr marL="0" lvl="1" indent="0" algn="r">
              <a:spcBef>
                <a:spcPts val="0"/>
              </a:spcBef>
              <a:spcAft>
                <a:spcPts val="0"/>
              </a:spcAft>
              <a:buNone/>
              <a:defRPr sz="1400">
                <a:solidFill>
                  <a:schemeClr val="dk1"/>
                </a:solidFill>
                <a:latin typeface="Arial"/>
                <a:ea typeface="Arial"/>
                <a:cs typeface="Arial"/>
                <a:sym typeface="Arial"/>
              </a:defRPr>
            </a:lvl2pPr>
            <a:lvl3pPr marL="0" lvl="2" indent="0" algn="r">
              <a:spcBef>
                <a:spcPts val="0"/>
              </a:spcBef>
              <a:spcAft>
                <a:spcPts val="0"/>
              </a:spcAft>
              <a:buNone/>
              <a:defRPr sz="1400">
                <a:solidFill>
                  <a:schemeClr val="dk1"/>
                </a:solidFill>
                <a:latin typeface="Arial"/>
                <a:ea typeface="Arial"/>
                <a:cs typeface="Arial"/>
                <a:sym typeface="Arial"/>
              </a:defRPr>
            </a:lvl3pPr>
            <a:lvl4pPr marL="0" lvl="3" indent="0" algn="r">
              <a:spcBef>
                <a:spcPts val="0"/>
              </a:spcBef>
              <a:spcAft>
                <a:spcPts val="0"/>
              </a:spcAft>
              <a:buNone/>
              <a:defRPr sz="1400">
                <a:solidFill>
                  <a:schemeClr val="dk1"/>
                </a:solidFill>
                <a:latin typeface="Arial"/>
                <a:ea typeface="Arial"/>
                <a:cs typeface="Arial"/>
                <a:sym typeface="Arial"/>
              </a:defRPr>
            </a:lvl4pPr>
            <a:lvl5pPr marL="0" lvl="4" indent="0" algn="r">
              <a:spcBef>
                <a:spcPts val="0"/>
              </a:spcBef>
              <a:spcAft>
                <a:spcPts val="0"/>
              </a:spcAft>
              <a:buNone/>
              <a:defRPr sz="1400">
                <a:solidFill>
                  <a:schemeClr val="dk1"/>
                </a:solidFill>
                <a:latin typeface="Arial"/>
                <a:ea typeface="Arial"/>
                <a:cs typeface="Arial"/>
                <a:sym typeface="Arial"/>
              </a:defRPr>
            </a:lvl5pPr>
            <a:lvl6pPr marL="0" lvl="5" indent="0" algn="r">
              <a:spcBef>
                <a:spcPts val="0"/>
              </a:spcBef>
              <a:spcAft>
                <a:spcPts val="0"/>
              </a:spcAft>
              <a:buNone/>
              <a:defRPr sz="1400">
                <a:solidFill>
                  <a:schemeClr val="dk1"/>
                </a:solidFill>
                <a:latin typeface="Arial"/>
                <a:ea typeface="Arial"/>
                <a:cs typeface="Arial"/>
                <a:sym typeface="Arial"/>
              </a:defRPr>
            </a:lvl6pPr>
            <a:lvl7pPr marL="0" lvl="6" indent="0" algn="r">
              <a:spcBef>
                <a:spcPts val="0"/>
              </a:spcBef>
              <a:spcAft>
                <a:spcPts val="0"/>
              </a:spcAft>
              <a:buNone/>
              <a:defRPr sz="1400">
                <a:solidFill>
                  <a:schemeClr val="dk1"/>
                </a:solidFill>
                <a:latin typeface="Arial"/>
                <a:ea typeface="Arial"/>
                <a:cs typeface="Arial"/>
                <a:sym typeface="Arial"/>
              </a:defRPr>
            </a:lvl7pPr>
            <a:lvl8pPr marL="0" lvl="7" indent="0" algn="r">
              <a:spcBef>
                <a:spcPts val="0"/>
              </a:spcBef>
              <a:spcAft>
                <a:spcPts val="0"/>
              </a:spcAft>
              <a:buNone/>
              <a:defRPr sz="1400">
                <a:solidFill>
                  <a:schemeClr val="dk1"/>
                </a:solidFill>
                <a:latin typeface="Arial"/>
                <a:ea typeface="Arial"/>
                <a:cs typeface="Arial"/>
                <a:sym typeface="Arial"/>
              </a:defRPr>
            </a:lvl8pPr>
            <a:lvl9pPr marL="0" lvl="8" indent="0" algn="r">
              <a:spcBef>
                <a:spcPts val="0"/>
              </a:spcBef>
              <a:spcAft>
                <a:spcPts val="0"/>
              </a:spcAft>
              <a:buNone/>
              <a:defRPr sz="140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3"/>
        <p:cNvGrpSpPr/>
        <p:nvPr/>
      </p:nvGrpSpPr>
      <p:grpSpPr>
        <a:xfrm>
          <a:off x="0" y="0"/>
          <a:ext cx="0" cy="0"/>
          <a:chOff x="0" y="0"/>
          <a:chExt cx="0" cy="0"/>
        </a:xfrm>
      </p:grpSpPr>
      <p:sp>
        <p:nvSpPr>
          <p:cNvPr id="64" name="Google Shape;64;p72"/>
          <p:cNvSpPr txBox="1">
            <a:spLocks noGrp="1"/>
          </p:cNvSpPr>
          <p:nvPr>
            <p:ph type="title"/>
          </p:nvPr>
        </p:nvSpPr>
        <p:spPr>
          <a:xfrm>
            <a:off x="623888" y="1709738"/>
            <a:ext cx="7886700" cy="2852737"/>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6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72"/>
          <p:cNvSpPr txBox="1">
            <a:spLocks noGrp="1"/>
          </p:cNvSpPr>
          <p:nvPr>
            <p:ph type="body" idx="1"/>
          </p:nvPr>
        </p:nvSpPr>
        <p:spPr>
          <a:xfrm>
            <a:off x="623888" y="4589463"/>
            <a:ext cx="7886700" cy="1500187"/>
          </a:xfrm>
          <a:prstGeom prst="rect">
            <a:avLst/>
          </a:prstGeom>
          <a:noFill/>
          <a:ln>
            <a:noFill/>
          </a:ln>
        </p:spPr>
        <p:txBody>
          <a:bodyPr spcFirstLastPara="1" wrap="square" lIns="91425" tIns="45700" rIns="91425" bIns="45700" anchor="t" anchorCtr="0">
            <a:noAutofit/>
          </a:bodyPr>
          <a:lstStyle>
            <a:lvl1pPr marL="457200" lvl="0" indent="-228600" algn="l">
              <a:spcBef>
                <a:spcPts val="480"/>
              </a:spcBef>
              <a:spcAft>
                <a:spcPts val="0"/>
              </a:spcAft>
              <a:buClr>
                <a:schemeClr val="dk1"/>
              </a:buClr>
              <a:buSzPts val="2400"/>
              <a:buFont typeface="Arial"/>
              <a:buNone/>
              <a:defRPr sz="2400"/>
            </a:lvl1pPr>
            <a:lvl2pPr marL="914400" lvl="1" indent="-228600" algn="l">
              <a:spcBef>
                <a:spcPts val="400"/>
              </a:spcBef>
              <a:spcAft>
                <a:spcPts val="0"/>
              </a:spcAft>
              <a:buClr>
                <a:schemeClr val="dk1"/>
              </a:buClr>
              <a:buSzPts val="2000"/>
              <a:buFont typeface="Arial"/>
              <a:buNone/>
              <a:defRPr sz="2000"/>
            </a:lvl2pPr>
            <a:lvl3pPr marL="1371600" lvl="2" indent="-228600" algn="l">
              <a:spcBef>
                <a:spcPts val="360"/>
              </a:spcBef>
              <a:spcAft>
                <a:spcPts val="0"/>
              </a:spcAft>
              <a:buClr>
                <a:schemeClr val="dk1"/>
              </a:buClr>
              <a:buSzPts val="1800"/>
              <a:buFont typeface="Arial"/>
              <a:buNone/>
              <a:defRPr sz="1800"/>
            </a:lvl3pPr>
            <a:lvl4pPr marL="1828800" lvl="3" indent="-228600" algn="l">
              <a:spcBef>
                <a:spcPts val="320"/>
              </a:spcBef>
              <a:spcAft>
                <a:spcPts val="0"/>
              </a:spcAft>
              <a:buClr>
                <a:schemeClr val="dk1"/>
              </a:buClr>
              <a:buSzPts val="1600"/>
              <a:buFont typeface="Arial"/>
              <a:buNone/>
              <a:defRPr sz="1600"/>
            </a:lvl4pPr>
            <a:lvl5pPr marL="2286000" lvl="4" indent="-228600" algn="l">
              <a:spcBef>
                <a:spcPts val="320"/>
              </a:spcBef>
              <a:spcAft>
                <a:spcPts val="0"/>
              </a:spcAft>
              <a:buClr>
                <a:schemeClr val="dk1"/>
              </a:buClr>
              <a:buSzPts val="1600"/>
              <a:buFont typeface="Arial"/>
              <a:buNone/>
              <a:defRPr sz="1600"/>
            </a:lvl5pPr>
            <a:lvl6pPr marL="2743200" lvl="5" indent="-228600" algn="l">
              <a:lnSpc>
                <a:spcPct val="90000"/>
              </a:lnSpc>
              <a:spcBef>
                <a:spcPts val="500"/>
              </a:spcBef>
              <a:spcAft>
                <a:spcPts val="0"/>
              </a:spcAft>
              <a:buClr>
                <a:schemeClr val="dk1"/>
              </a:buClr>
              <a:buSzPts val="1600"/>
              <a:buNone/>
              <a:defRPr sz="1600"/>
            </a:lvl6pPr>
            <a:lvl7pPr marL="3200400" lvl="6" indent="-228600" algn="l">
              <a:lnSpc>
                <a:spcPct val="90000"/>
              </a:lnSpc>
              <a:spcBef>
                <a:spcPts val="500"/>
              </a:spcBef>
              <a:spcAft>
                <a:spcPts val="0"/>
              </a:spcAft>
              <a:buClr>
                <a:schemeClr val="dk1"/>
              </a:buClr>
              <a:buSzPts val="1600"/>
              <a:buNone/>
              <a:defRPr sz="1600"/>
            </a:lvl7pPr>
            <a:lvl8pPr marL="3657600" lvl="7" indent="-228600" algn="l">
              <a:lnSpc>
                <a:spcPct val="90000"/>
              </a:lnSpc>
              <a:spcBef>
                <a:spcPts val="500"/>
              </a:spcBef>
              <a:spcAft>
                <a:spcPts val="0"/>
              </a:spcAft>
              <a:buClr>
                <a:schemeClr val="dk1"/>
              </a:buClr>
              <a:buSzPts val="1600"/>
              <a:buNone/>
              <a:defRPr sz="1600"/>
            </a:lvl8pPr>
            <a:lvl9pPr marL="4114800" lvl="8" indent="-228600" algn="l">
              <a:lnSpc>
                <a:spcPct val="90000"/>
              </a:lnSpc>
              <a:spcBef>
                <a:spcPts val="500"/>
              </a:spcBef>
              <a:spcAft>
                <a:spcPts val="0"/>
              </a:spcAft>
              <a:buClr>
                <a:schemeClr val="dk1"/>
              </a:buClr>
              <a:buSzPts val="1600"/>
              <a:buNone/>
              <a:defRPr sz="1600"/>
            </a:lvl9pPr>
          </a:lstStyle>
          <a:p>
            <a:endParaRPr/>
          </a:p>
        </p:txBody>
      </p:sp>
      <p:sp>
        <p:nvSpPr>
          <p:cNvPr id="66" name="Google Shape;66;p72"/>
          <p:cNvSpPr txBox="1">
            <a:spLocks noGrp="1"/>
          </p:cNvSpPr>
          <p:nvPr>
            <p:ph type="dt" idx="10"/>
          </p:nvPr>
        </p:nvSpPr>
        <p:spPr>
          <a:xfrm>
            <a:off x="457200" y="6283325"/>
            <a:ext cx="2133600" cy="30480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72"/>
          <p:cNvSpPr txBox="1">
            <a:spLocks noGrp="1"/>
          </p:cNvSpPr>
          <p:nvPr>
            <p:ph type="ftr" idx="11"/>
          </p:nvPr>
        </p:nvSpPr>
        <p:spPr>
          <a:xfrm>
            <a:off x="3124200" y="6283325"/>
            <a:ext cx="2895600" cy="30480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72"/>
          <p:cNvSpPr txBox="1">
            <a:spLocks noGrp="1"/>
          </p:cNvSpPr>
          <p:nvPr>
            <p:ph type="sldNum" idx="12"/>
          </p:nvPr>
        </p:nvSpPr>
        <p:spPr>
          <a:xfrm>
            <a:off x="6553200" y="6283325"/>
            <a:ext cx="2133600" cy="304800"/>
          </a:xfrm>
          <a:prstGeom prst="rect">
            <a:avLst/>
          </a:prstGeom>
          <a:noFill/>
          <a:ln>
            <a:noFill/>
          </a:ln>
        </p:spPr>
        <p:txBody>
          <a:bodyPr spcFirstLastPara="1" wrap="square" lIns="91425" tIns="45700" rIns="91425" bIns="45700" anchor="t" anchorCtr="0">
            <a:noAutofit/>
          </a:bodyPr>
          <a:lstStyle>
            <a:lvl1pPr marL="0" lvl="0" indent="0" algn="r">
              <a:spcBef>
                <a:spcPts val="0"/>
              </a:spcBef>
              <a:spcAft>
                <a:spcPts val="0"/>
              </a:spcAft>
              <a:buNone/>
              <a:defRPr sz="1400">
                <a:solidFill>
                  <a:schemeClr val="dk1"/>
                </a:solidFill>
                <a:latin typeface="Arial"/>
                <a:ea typeface="Arial"/>
                <a:cs typeface="Arial"/>
                <a:sym typeface="Arial"/>
              </a:defRPr>
            </a:lvl1pPr>
            <a:lvl2pPr marL="0" lvl="1" indent="0" algn="r">
              <a:spcBef>
                <a:spcPts val="0"/>
              </a:spcBef>
              <a:spcAft>
                <a:spcPts val="0"/>
              </a:spcAft>
              <a:buNone/>
              <a:defRPr sz="1400">
                <a:solidFill>
                  <a:schemeClr val="dk1"/>
                </a:solidFill>
                <a:latin typeface="Arial"/>
                <a:ea typeface="Arial"/>
                <a:cs typeface="Arial"/>
                <a:sym typeface="Arial"/>
              </a:defRPr>
            </a:lvl2pPr>
            <a:lvl3pPr marL="0" lvl="2" indent="0" algn="r">
              <a:spcBef>
                <a:spcPts val="0"/>
              </a:spcBef>
              <a:spcAft>
                <a:spcPts val="0"/>
              </a:spcAft>
              <a:buNone/>
              <a:defRPr sz="1400">
                <a:solidFill>
                  <a:schemeClr val="dk1"/>
                </a:solidFill>
                <a:latin typeface="Arial"/>
                <a:ea typeface="Arial"/>
                <a:cs typeface="Arial"/>
                <a:sym typeface="Arial"/>
              </a:defRPr>
            </a:lvl3pPr>
            <a:lvl4pPr marL="0" lvl="3" indent="0" algn="r">
              <a:spcBef>
                <a:spcPts val="0"/>
              </a:spcBef>
              <a:spcAft>
                <a:spcPts val="0"/>
              </a:spcAft>
              <a:buNone/>
              <a:defRPr sz="1400">
                <a:solidFill>
                  <a:schemeClr val="dk1"/>
                </a:solidFill>
                <a:latin typeface="Arial"/>
                <a:ea typeface="Arial"/>
                <a:cs typeface="Arial"/>
                <a:sym typeface="Arial"/>
              </a:defRPr>
            </a:lvl4pPr>
            <a:lvl5pPr marL="0" lvl="4" indent="0" algn="r">
              <a:spcBef>
                <a:spcPts val="0"/>
              </a:spcBef>
              <a:spcAft>
                <a:spcPts val="0"/>
              </a:spcAft>
              <a:buNone/>
              <a:defRPr sz="1400">
                <a:solidFill>
                  <a:schemeClr val="dk1"/>
                </a:solidFill>
                <a:latin typeface="Arial"/>
                <a:ea typeface="Arial"/>
                <a:cs typeface="Arial"/>
                <a:sym typeface="Arial"/>
              </a:defRPr>
            </a:lvl5pPr>
            <a:lvl6pPr marL="0" lvl="5" indent="0" algn="r">
              <a:spcBef>
                <a:spcPts val="0"/>
              </a:spcBef>
              <a:spcAft>
                <a:spcPts val="0"/>
              </a:spcAft>
              <a:buNone/>
              <a:defRPr sz="1400">
                <a:solidFill>
                  <a:schemeClr val="dk1"/>
                </a:solidFill>
                <a:latin typeface="Arial"/>
                <a:ea typeface="Arial"/>
                <a:cs typeface="Arial"/>
                <a:sym typeface="Arial"/>
              </a:defRPr>
            </a:lvl6pPr>
            <a:lvl7pPr marL="0" lvl="6" indent="0" algn="r">
              <a:spcBef>
                <a:spcPts val="0"/>
              </a:spcBef>
              <a:spcAft>
                <a:spcPts val="0"/>
              </a:spcAft>
              <a:buNone/>
              <a:defRPr sz="1400">
                <a:solidFill>
                  <a:schemeClr val="dk1"/>
                </a:solidFill>
                <a:latin typeface="Arial"/>
                <a:ea typeface="Arial"/>
                <a:cs typeface="Arial"/>
                <a:sym typeface="Arial"/>
              </a:defRPr>
            </a:lvl7pPr>
            <a:lvl8pPr marL="0" lvl="7" indent="0" algn="r">
              <a:spcBef>
                <a:spcPts val="0"/>
              </a:spcBef>
              <a:spcAft>
                <a:spcPts val="0"/>
              </a:spcAft>
              <a:buNone/>
              <a:defRPr sz="1400">
                <a:solidFill>
                  <a:schemeClr val="dk1"/>
                </a:solidFill>
                <a:latin typeface="Arial"/>
                <a:ea typeface="Arial"/>
                <a:cs typeface="Arial"/>
                <a:sym typeface="Arial"/>
              </a:defRPr>
            </a:lvl8pPr>
            <a:lvl9pPr marL="0" lvl="8" indent="0" algn="r">
              <a:spcBef>
                <a:spcPts val="0"/>
              </a:spcBef>
              <a:spcAft>
                <a:spcPts val="0"/>
              </a:spcAft>
              <a:buNone/>
              <a:defRPr sz="140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69"/>
        <p:cNvGrpSpPr/>
        <p:nvPr/>
      </p:nvGrpSpPr>
      <p:grpSpPr>
        <a:xfrm>
          <a:off x="0" y="0"/>
          <a:ext cx="0" cy="0"/>
          <a:chOff x="0" y="0"/>
          <a:chExt cx="0" cy="0"/>
        </a:xfrm>
      </p:grpSpPr>
      <p:sp>
        <p:nvSpPr>
          <p:cNvPr id="70" name="Google Shape;70;p73"/>
          <p:cNvSpPr txBox="1">
            <a:spLocks noGrp="1"/>
          </p:cNvSpPr>
          <p:nvPr>
            <p:ph type="title"/>
          </p:nvPr>
        </p:nvSpPr>
        <p:spPr>
          <a:xfrm>
            <a:off x="903288" y="198438"/>
            <a:ext cx="6302375" cy="11430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73"/>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2" name="Google Shape;72;p73"/>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3" name="Google Shape;73;p73"/>
          <p:cNvSpPr txBox="1">
            <a:spLocks noGrp="1"/>
          </p:cNvSpPr>
          <p:nvPr>
            <p:ph type="dt" idx="10"/>
          </p:nvPr>
        </p:nvSpPr>
        <p:spPr>
          <a:xfrm>
            <a:off x="457200" y="6283325"/>
            <a:ext cx="2133600" cy="30480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73"/>
          <p:cNvSpPr txBox="1">
            <a:spLocks noGrp="1"/>
          </p:cNvSpPr>
          <p:nvPr>
            <p:ph type="ftr" idx="11"/>
          </p:nvPr>
        </p:nvSpPr>
        <p:spPr>
          <a:xfrm>
            <a:off x="3124200" y="6283325"/>
            <a:ext cx="2895600" cy="30480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73"/>
          <p:cNvSpPr txBox="1">
            <a:spLocks noGrp="1"/>
          </p:cNvSpPr>
          <p:nvPr>
            <p:ph type="sldNum" idx="12"/>
          </p:nvPr>
        </p:nvSpPr>
        <p:spPr>
          <a:xfrm>
            <a:off x="6553200" y="6283325"/>
            <a:ext cx="2133600" cy="304800"/>
          </a:xfrm>
          <a:prstGeom prst="rect">
            <a:avLst/>
          </a:prstGeom>
          <a:noFill/>
          <a:ln>
            <a:noFill/>
          </a:ln>
        </p:spPr>
        <p:txBody>
          <a:bodyPr spcFirstLastPara="1" wrap="square" lIns="91425" tIns="45700" rIns="91425" bIns="45700" anchor="t" anchorCtr="0">
            <a:noAutofit/>
          </a:bodyPr>
          <a:lstStyle>
            <a:lvl1pPr marL="0" lvl="0" indent="0" algn="r">
              <a:spcBef>
                <a:spcPts val="0"/>
              </a:spcBef>
              <a:spcAft>
                <a:spcPts val="0"/>
              </a:spcAft>
              <a:buNone/>
              <a:defRPr sz="1400">
                <a:solidFill>
                  <a:schemeClr val="dk1"/>
                </a:solidFill>
                <a:latin typeface="Arial"/>
                <a:ea typeface="Arial"/>
                <a:cs typeface="Arial"/>
                <a:sym typeface="Arial"/>
              </a:defRPr>
            </a:lvl1pPr>
            <a:lvl2pPr marL="0" lvl="1" indent="0" algn="r">
              <a:spcBef>
                <a:spcPts val="0"/>
              </a:spcBef>
              <a:spcAft>
                <a:spcPts val="0"/>
              </a:spcAft>
              <a:buNone/>
              <a:defRPr sz="1400">
                <a:solidFill>
                  <a:schemeClr val="dk1"/>
                </a:solidFill>
                <a:latin typeface="Arial"/>
                <a:ea typeface="Arial"/>
                <a:cs typeface="Arial"/>
                <a:sym typeface="Arial"/>
              </a:defRPr>
            </a:lvl2pPr>
            <a:lvl3pPr marL="0" lvl="2" indent="0" algn="r">
              <a:spcBef>
                <a:spcPts val="0"/>
              </a:spcBef>
              <a:spcAft>
                <a:spcPts val="0"/>
              </a:spcAft>
              <a:buNone/>
              <a:defRPr sz="1400">
                <a:solidFill>
                  <a:schemeClr val="dk1"/>
                </a:solidFill>
                <a:latin typeface="Arial"/>
                <a:ea typeface="Arial"/>
                <a:cs typeface="Arial"/>
                <a:sym typeface="Arial"/>
              </a:defRPr>
            </a:lvl3pPr>
            <a:lvl4pPr marL="0" lvl="3" indent="0" algn="r">
              <a:spcBef>
                <a:spcPts val="0"/>
              </a:spcBef>
              <a:spcAft>
                <a:spcPts val="0"/>
              </a:spcAft>
              <a:buNone/>
              <a:defRPr sz="1400">
                <a:solidFill>
                  <a:schemeClr val="dk1"/>
                </a:solidFill>
                <a:latin typeface="Arial"/>
                <a:ea typeface="Arial"/>
                <a:cs typeface="Arial"/>
                <a:sym typeface="Arial"/>
              </a:defRPr>
            </a:lvl4pPr>
            <a:lvl5pPr marL="0" lvl="4" indent="0" algn="r">
              <a:spcBef>
                <a:spcPts val="0"/>
              </a:spcBef>
              <a:spcAft>
                <a:spcPts val="0"/>
              </a:spcAft>
              <a:buNone/>
              <a:defRPr sz="1400">
                <a:solidFill>
                  <a:schemeClr val="dk1"/>
                </a:solidFill>
                <a:latin typeface="Arial"/>
                <a:ea typeface="Arial"/>
                <a:cs typeface="Arial"/>
                <a:sym typeface="Arial"/>
              </a:defRPr>
            </a:lvl5pPr>
            <a:lvl6pPr marL="0" lvl="5" indent="0" algn="r">
              <a:spcBef>
                <a:spcPts val="0"/>
              </a:spcBef>
              <a:spcAft>
                <a:spcPts val="0"/>
              </a:spcAft>
              <a:buNone/>
              <a:defRPr sz="1400">
                <a:solidFill>
                  <a:schemeClr val="dk1"/>
                </a:solidFill>
                <a:latin typeface="Arial"/>
                <a:ea typeface="Arial"/>
                <a:cs typeface="Arial"/>
                <a:sym typeface="Arial"/>
              </a:defRPr>
            </a:lvl6pPr>
            <a:lvl7pPr marL="0" lvl="6" indent="0" algn="r">
              <a:spcBef>
                <a:spcPts val="0"/>
              </a:spcBef>
              <a:spcAft>
                <a:spcPts val="0"/>
              </a:spcAft>
              <a:buNone/>
              <a:defRPr sz="1400">
                <a:solidFill>
                  <a:schemeClr val="dk1"/>
                </a:solidFill>
                <a:latin typeface="Arial"/>
                <a:ea typeface="Arial"/>
                <a:cs typeface="Arial"/>
                <a:sym typeface="Arial"/>
              </a:defRPr>
            </a:lvl7pPr>
            <a:lvl8pPr marL="0" lvl="7" indent="0" algn="r">
              <a:spcBef>
                <a:spcPts val="0"/>
              </a:spcBef>
              <a:spcAft>
                <a:spcPts val="0"/>
              </a:spcAft>
              <a:buNone/>
              <a:defRPr sz="1400">
                <a:solidFill>
                  <a:schemeClr val="dk1"/>
                </a:solidFill>
                <a:latin typeface="Arial"/>
                <a:ea typeface="Arial"/>
                <a:cs typeface="Arial"/>
                <a:sym typeface="Arial"/>
              </a:defRPr>
            </a:lvl8pPr>
            <a:lvl9pPr marL="0" lvl="8" indent="0" algn="r">
              <a:spcBef>
                <a:spcPts val="0"/>
              </a:spcBef>
              <a:spcAft>
                <a:spcPts val="0"/>
              </a:spcAft>
              <a:buNone/>
              <a:defRPr sz="140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76"/>
        <p:cNvGrpSpPr/>
        <p:nvPr/>
      </p:nvGrpSpPr>
      <p:grpSpPr>
        <a:xfrm>
          <a:off x="0" y="0"/>
          <a:ext cx="0" cy="0"/>
          <a:chOff x="0" y="0"/>
          <a:chExt cx="0" cy="0"/>
        </a:xfrm>
      </p:grpSpPr>
      <p:sp>
        <p:nvSpPr>
          <p:cNvPr id="77" name="Google Shape;77;p74"/>
          <p:cNvSpPr txBox="1">
            <a:spLocks noGrp="1"/>
          </p:cNvSpPr>
          <p:nvPr>
            <p:ph type="title"/>
          </p:nvPr>
        </p:nvSpPr>
        <p:spPr>
          <a:xfrm>
            <a:off x="630238" y="365125"/>
            <a:ext cx="7886700" cy="1325563"/>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74"/>
          <p:cNvSpPr txBox="1">
            <a:spLocks noGrp="1"/>
          </p:cNvSpPr>
          <p:nvPr>
            <p:ph type="body" idx="1"/>
          </p:nvPr>
        </p:nvSpPr>
        <p:spPr>
          <a:xfrm>
            <a:off x="630238" y="1681163"/>
            <a:ext cx="3868737" cy="82391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Font typeface="Arial"/>
              <a:buNone/>
              <a:defRPr sz="2400" b="1"/>
            </a:lvl1pPr>
            <a:lvl2pPr marL="914400" lvl="1" indent="-228600" algn="l">
              <a:spcBef>
                <a:spcPts val="400"/>
              </a:spcBef>
              <a:spcAft>
                <a:spcPts val="0"/>
              </a:spcAft>
              <a:buClr>
                <a:schemeClr val="dk1"/>
              </a:buClr>
              <a:buSzPts val="2000"/>
              <a:buFont typeface="Arial"/>
              <a:buNone/>
              <a:defRPr sz="2000" b="1"/>
            </a:lvl2pPr>
            <a:lvl3pPr marL="1371600" lvl="2" indent="-228600" algn="l">
              <a:spcBef>
                <a:spcPts val="360"/>
              </a:spcBef>
              <a:spcAft>
                <a:spcPts val="0"/>
              </a:spcAft>
              <a:buClr>
                <a:schemeClr val="dk1"/>
              </a:buClr>
              <a:buSzPts val="1800"/>
              <a:buFont typeface="Arial"/>
              <a:buNone/>
              <a:defRPr sz="1800" b="1"/>
            </a:lvl3pPr>
            <a:lvl4pPr marL="1828800" lvl="3" indent="-228600" algn="l">
              <a:spcBef>
                <a:spcPts val="320"/>
              </a:spcBef>
              <a:spcAft>
                <a:spcPts val="0"/>
              </a:spcAft>
              <a:buClr>
                <a:schemeClr val="dk1"/>
              </a:buClr>
              <a:buSzPts val="1600"/>
              <a:buFont typeface="Arial"/>
              <a:buNone/>
              <a:defRPr sz="1600" b="1"/>
            </a:lvl4pPr>
            <a:lvl5pPr marL="2286000" lvl="4" indent="-228600" algn="l">
              <a:spcBef>
                <a:spcPts val="320"/>
              </a:spcBef>
              <a:spcAft>
                <a:spcPts val="0"/>
              </a:spcAft>
              <a:buClr>
                <a:schemeClr val="dk1"/>
              </a:buClr>
              <a:buSzPts val="1600"/>
              <a:buFont typeface="Arial"/>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79" name="Google Shape;79;p74"/>
          <p:cNvSpPr txBox="1">
            <a:spLocks noGrp="1"/>
          </p:cNvSpPr>
          <p:nvPr>
            <p:ph type="body" idx="2"/>
          </p:nvPr>
        </p:nvSpPr>
        <p:spPr>
          <a:xfrm>
            <a:off x="630238" y="2505075"/>
            <a:ext cx="3868737" cy="3684588"/>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0" name="Google Shape;80;p74"/>
          <p:cNvSpPr txBox="1">
            <a:spLocks noGrp="1"/>
          </p:cNvSpPr>
          <p:nvPr>
            <p:ph type="body" idx="3"/>
          </p:nvPr>
        </p:nvSpPr>
        <p:spPr>
          <a:xfrm>
            <a:off x="4629150" y="1681163"/>
            <a:ext cx="3887788" cy="82391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Font typeface="Arial"/>
              <a:buNone/>
              <a:defRPr sz="2400" b="1"/>
            </a:lvl1pPr>
            <a:lvl2pPr marL="914400" lvl="1" indent="-228600" algn="l">
              <a:spcBef>
                <a:spcPts val="400"/>
              </a:spcBef>
              <a:spcAft>
                <a:spcPts val="0"/>
              </a:spcAft>
              <a:buClr>
                <a:schemeClr val="dk1"/>
              </a:buClr>
              <a:buSzPts val="2000"/>
              <a:buFont typeface="Arial"/>
              <a:buNone/>
              <a:defRPr sz="2000" b="1"/>
            </a:lvl2pPr>
            <a:lvl3pPr marL="1371600" lvl="2" indent="-228600" algn="l">
              <a:spcBef>
                <a:spcPts val="360"/>
              </a:spcBef>
              <a:spcAft>
                <a:spcPts val="0"/>
              </a:spcAft>
              <a:buClr>
                <a:schemeClr val="dk1"/>
              </a:buClr>
              <a:buSzPts val="1800"/>
              <a:buFont typeface="Arial"/>
              <a:buNone/>
              <a:defRPr sz="1800" b="1"/>
            </a:lvl3pPr>
            <a:lvl4pPr marL="1828800" lvl="3" indent="-228600" algn="l">
              <a:spcBef>
                <a:spcPts val="320"/>
              </a:spcBef>
              <a:spcAft>
                <a:spcPts val="0"/>
              </a:spcAft>
              <a:buClr>
                <a:schemeClr val="dk1"/>
              </a:buClr>
              <a:buSzPts val="1600"/>
              <a:buFont typeface="Arial"/>
              <a:buNone/>
              <a:defRPr sz="1600" b="1"/>
            </a:lvl4pPr>
            <a:lvl5pPr marL="2286000" lvl="4" indent="-228600" algn="l">
              <a:spcBef>
                <a:spcPts val="320"/>
              </a:spcBef>
              <a:spcAft>
                <a:spcPts val="0"/>
              </a:spcAft>
              <a:buClr>
                <a:schemeClr val="dk1"/>
              </a:buClr>
              <a:buSzPts val="1600"/>
              <a:buFont typeface="Arial"/>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81" name="Google Shape;81;p74"/>
          <p:cNvSpPr txBox="1">
            <a:spLocks noGrp="1"/>
          </p:cNvSpPr>
          <p:nvPr>
            <p:ph type="body" idx="4"/>
          </p:nvPr>
        </p:nvSpPr>
        <p:spPr>
          <a:xfrm>
            <a:off x="4629150" y="2505075"/>
            <a:ext cx="3887788" cy="3684588"/>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2" name="Google Shape;82;p74"/>
          <p:cNvSpPr txBox="1">
            <a:spLocks noGrp="1"/>
          </p:cNvSpPr>
          <p:nvPr>
            <p:ph type="dt" idx="10"/>
          </p:nvPr>
        </p:nvSpPr>
        <p:spPr>
          <a:xfrm>
            <a:off x="457200" y="6283325"/>
            <a:ext cx="2133600" cy="30480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74"/>
          <p:cNvSpPr txBox="1">
            <a:spLocks noGrp="1"/>
          </p:cNvSpPr>
          <p:nvPr>
            <p:ph type="ftr" idx="11"/>
          </p:nvPr>
        </p:nvSpPr>
        <p:spPr>
          <a:xfrm>
            <a:off x="3124200" y="6283325"/>
            <a:ext cx="2895600" cy="30480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74"/>
          <p:cNvSpPr txBox="1">
            <a:spLocks noGrp="1"/>
          </p:cNvSpPr>
          <p:nvPr>
            <p:ph type="sldNum" idx="12"/>
          </p:nvPr>
        </p:nvSpPr>
        <p:spPr>
          <a:xfrm>
            <a:off x="6553200" y="6283325"/>
            <a:ext cx="2133600" cy="304800"/>
          </a:xfrm>
          <a:prstGeom prst="rect">
            <a:avLst/>
          </a:prstGeom>
          <a:noFill/>
          <a:ln>
            <a:noFill/>
          </a:ln>
        </p:spPr>
        <p:txBody>
          <a:bodyPr spcFirstLastPara="1" wrap="square" lIns="91425" tIns="45700" rIns="91425" bIns="45700" anchor="t" anchorCtr="0">
            <a:noAutofit/>
          </a:bodyPr>
          <a:lstStyle>
            <a:lvl1pPr marL="0" lvl="0" indent="0" algn="r">
              <a:spcBef>
                <a:spcPts val="0"/>
              </a:spcBef>
              <a:spcAft>
                <a:spcPts val="0"/>
              </a:spcAft>
              <a:buNone/>
              <a:defRPr sz="1400">
                <a:solidFill>
                  <a:schemeClr val="dk1"/>
                </a:solidFill>
                <a:latin typeface="Arial"/>
                <a:ea typeface="Arial"/>
                <a:cs typeface="Arial"/>
                <a:sym typeface="Arial"/>
              </a:defRPr>
            </a:lvl1pPr>
            <a:lvl2pPr marL="0" lvl="1" indent="0" algn="r">
              <a:spcBef>
                <a:spcPts val="0"/>
              </a:spcBef>
              <a:spcAft>
                <a:spcPts val="0"/>
              </a:spcAft>
              <a:buNone/>
              <a:defRPr sz="1400">
                <a:solidFill>
                  <a:schemeClr val="dk1"/>
                </a:solidFill>
                <a:latin typeface="Arial"/>
                <a:ea typeface="Arial"/>
                <a:cs typeface="Arial"/>
                <a:sym typeface="Arial"/>
              </a:defRPr>
            </a:lvl2pPr>
            <a:lvl3pPr marL="0" lvl="2" indent="0" algn="r">
              <a:spcBef>
                <a:spcPts val="0"/>
              </a:spcBef>
              <a:spcAft>
                <a:spcPts val="0"/>
              </a:spcAft>
              <a:buNone/>
              <a:defRPr sz="1400">
                <a:solidFill>
                  <a:schemeClr val="dk1"/>
                </a:solidFill>
                <a:latin typeface="Arial"/>
                <a:ea typeface="Arial"/>
                <a:cs typeface="Arial"/>
                <a:sym typeface="Arial"/>
              </a:defRPr>
            </a:lvl3pPr>
            <a:lvl4pPr marL="0" lvl="3" indent="0" algn="r">
              <a:spcBef>
                <a:spcPts val="0"/>
              </a:spcBef>
              <a:spcAft>
                <a:spcPts val="0"/>
              </a:spcAft>
              <a:buNone/>
              <a:defRPr sz="1400">
                <a:solidFill>
                  <a:schemeClr val="dk1"/>
                </a:solidFill>
                <a:latin typeface="Arial"/>
                <a:ea typeface="Arial"/>
                <a:cs typeface="Arial"/>
                <a:sym typeface="Arial"/>
              </a:defRPr>
            </a:lvl4pPr>
            <a:lvl5pPr marL="0" lvl="4" indent="0" algn="r">
              <a:spcBef>
                <a:spcPts val="0"/>
              </a:spcBef>
              <a:spcAft>
                <a:spcPts val="0"/>
              </a:spcAft>
              <a:buNone/>
              <a:defRPr sz="1400">
                <a:solidFill>
                  <a:schemeClr val="dk1"/>
                </a:solidFill>
                <a:latin typeface="Arial"/>
                <a:ea typeface="Arial"/>
                <a:cs typeface="Arial"/>
                <a:sym typeface="Arial"/>
              </a:defRPr>
            </a:lvl5pPr>
            <a:lvl6pPr marL="0" lvl="5" indent="0" algn="r">
              <a:spcBef>
                <a:spcPts val="0"/>
              </a:spcBef>
              <a:spcAft>
                <a:spcPts val="0"/>
              </a:spcAft>
              <a:buNone/>
              <a:defRPr sz="1400">
                <a:solidFill>
                  <a:schemeClr val="dk1"/>
                </a:solidFill>
                <a:latin typeface="Arial"/>
                <a:ea typeface="Arial"/>
                <a:cs typeface="Arial"/>
                <a:sym typeface="Arial"/>
              </a:defRPr>
            </a:lvl6pPr>
            <a:lvl7pPr marL="0" lvl="6" indent="0" algn="r">
              <a:spcBef>
                <a:spcPts val="0"/>
              </a:spcBef>
              <a:spcAft>
                <a:spcPts val="0"/>
              </a:spcAft>
              <a:buNone/>
              <a:defRPr sz="1400">
                <a:solidFill>
                  <a:schemeClr val="dk1"/>
                </a:solidFill>
                <a:latin typeface="Arial"/>
                <a:ea typeface="Arial"/>
                <a:cs typeface="Arial"/>
                <a:sym typeface="Arial"/>
              </a:defRPr>
            </a:lvl7pPr>
            <a:lvl8pPr marL="0" lvl="7" indent="0" algn="r">
              <a:spcBef>
                <a:spcPts val="0"/>
              </a:spcBef>
              <a:spcAft>
                <a:spcPts val="0"/>
              </a:spcAft>
              <a:buNone/>
              <a:defRPr sz="1400">
                <a:solidFill>
                  <a:schemeClr val="dk1"/>
                </a:solidFill>
                <a:latin typeface="Arial"/>
                <a:ea typeface="Arial"/>
                <a:cs typeface="Arial"/>
                <a:sym typeface="Arial"/>
              </a:defRPr>
            </a:lvl8pPr>
            <a:lvl9pPr marL="0" lvl="8" indent="0" algn="r">
              <a:spcBef>
                <a:spcPts val="0"/>
              </a:spcBef>
              <a:spcAft>
                <a:spcPts val="0"/>
              </a:spcAft>
              <a:buNone/>
              <a:defRPr sz="140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5"/>
        <p:cNvGrpSpPr/>
        <p:nvPr/>
      </p:nvGrpSpPr>
      <p:grpSpPr>
        <a:xfrm>
          <a:off x="0" y="0"/>
          <a:ext cx="0" cy="0"/>
          <a:chOff x="0" y="0"/>
          <a:chExt cx="0" cy="0"/>
        </a:xfrm>
      </p:grpSpPr>
      <p:sp>
        <p:nvSpPr>
          <p:cNvPr id="86" name="Google Shape;86;p75"/>
          <p:cNvSpPr txBox="1">
            <a:spLocks noGrp="1"/>
          </p:cNvSpPr>
          <p:nvPr>
            <p:ph type="title"/>
          </p:nvPr>
        </p:nvSpPr>
        <p:spPr>
          <a:xfrm>
            <a:off x="903288" y="198438"/>
            <a:ext cx="6302375" cy="11430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7" name="Google Shape;87;p75"/>
          <p:cNvSpPr txBox="1">
            <a:spLocks noGrp="1"/>
          </p:cNvSpPr>
          <p:nvPr>
            <p:ph type="dt" idx="10"/>
          </p:nvPr>
        </p:nvSpPr>
        <p:spPr>
          <a:xfrm>
            <a:off x="457200" y="6283325"/>
            <a:ext cx="2133600" cy="30480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75"/>
          <p:cNvSpPr txBox="1">
            <a:spLocks noGrp="1"/>
          </p:cNvSpPr>
          <p:nvPr>
            <p:ph type="ftr" idx="11"/>
          </p:nvPr>
        </p:nvSpPr>
        <p:spPr>
          <a:xfrm>
            <a:off x="3124200" y="6283325"/>
            <a:ext cx="2895600" cy="30480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75"/>
          <p:cNvSpPr txBox="1">
            <a:spLocks noGrp="1"/>
          </p:cNvSpPr>
          <p:nvPr>
            <p:ph type="sldNum" idx="12"/>
          </p:nvPr>
        </p:nvSpPr>
        <p:spPr>
          <a:xfrm>
            <a:off x="6553200" y="6283325"/>
            <a:ext cx="2133600" cy="304800"/>
          </a:xfrm>
          <a:prstGeom prst="rect">
            <a:avLst/>
          </a:prstGeom>
          <a:noFill/>
          <a:ln>
            <a:noFill/>
          </a:ln>
        </p:spPr>
        <p:txBody>
          <a:bodyPr spcFirstLastPara="1" wrap="square" lIns="91425" tIns="45700" rIns="91425" bIns="45700" anchor="t" anchorCtr="0">
            <a:noAutofit/>
          </a:bodyPr>
          <a:lstStyle>
            <a:lvl1pPr marL="0" lvl="0" indent="0" algn="r">
              <a:spcBef>
                <a:spcPts val="0"/>
              </a:spcBef>
              <a:spcAft>
                <a:spcPts val="0"/>
              </a:spcAft>
              <a:buNone/>
              <a:defRPr sz="1400">
                <a:solidFill>
                  <a:schemeClr val="dk1"/>
                </a:solidFill>
                <a:latin typeface="Arial"/>
                <a:ea typeface="Arial"/>
                <a:cs typeface="Arial"/>
                <a:sym typeface="Arial"/>
              </a:defRPr>
            </a:lvl1pPr>
            <a:lvl2pPr marL="0" lvl="1" indent="0" algn="r">
              <a:spcBef>
                <a:spcPts val="0"/>
              </a:spcBef>
              <a:spcAft>
                <a:spcPts val="0"/>
              </a:spcAft>
              <a:buNone/>
              <a:defRPr sz="1400">
                <a:solidFill>
                  <a:schemeClr val="dk1"/>
                </a:solidFill>
                <a:latin typeface="Arial"/>
                <a:ea typeface="Arial"/>
                <a:cs typeface="Arial"/>
                <a:sym typeface="Arial"/>
              </a:defRPr>
            </a:lvl2pPr>
            <a:lvl3pPr marL="0" lvl="2" indent="0" algn="r">
              <a:spcBef>
                <a:spcPts val="0"/>
              </a:spcBef>
              <a:spcAft>
                <a:spcPts val="0"/>
              </a:spcAft>
              <a:buNone/>
              <a:defRPr sz="1400">
                <a:solidFill>
                  <a:schemeClr val="dk1"/>
                </a:solidFill>
                <a:latin typeface="Arial"/>
                <a:ea typeface="Arial"/>
                <a:cs typeface="Arial"/>
                <a:sym typeface="Arial"/>
              </a:defRPr>
            </a:lvl3pPr>
            <a:lvl4pPr marL="0" lvl="3" indent="0" algn="r">
              <a:spcBef>
                <a:spcPts val="0"/>
              </a:spcBef>
              <a:spcAft>
                <a:spcPts val="0"/>
              </a:spcAft>
              <a:buNone/>
              <a:defRPr sz="1400">
                <a:solidFill>
                  <a:schemeClr val="dk1"/>
                </a:solidFill>
                <a:latin typeface="Arial"/>
                <a:ea typeface="Arial"/>
                <a:cs typeface="Arial"/>
                <a:sym typeface="Arial"/>
              </a:defRPr>
            </a:lvl4pPr>
            <a:lvl5pPr marL="0" lvl="4" indent="0" algn="r">
              <a:spcBef>
                <a:spcPts val="0"/>
              </a:spcBef>
              <a:spcAft>
                <a:spcPts val="0"/>
              </a:spcAft>
              <a:buNone/>
              <a:defRPr sz="1400">
                <a:solidFill>
                  <a:schemeClr val="dk1"/>
                </a:solidFill>
                <a:latin typeface="Arial"/>
                <a:ea typeface="Arial"/>
                <a:cs typeface="Arial"/>
                <a:sym typeface="Arial"/>
              </a:defRPr>
            </a:lvl5pPr>
            <a:lvl6pPr marL="0" lvl="5" indent="0" algn="r">
              <a:spcBef>
                <a:spcPts val="0"/>
              </a:spcBef>
              <a:spcAft>
                <a:spcPts val="0"/>
              </a:spcAft>
              <a:buNone/>
              <a:defRPr sz="1400">
                <a:solidFill>
                  <a:schemeClr val="dk1"/>
                </a:solidFill>
                <a:latin typeface="Arial"/>
                <a:ea typeface="Arial"/>
                <a:cs typeface="Arial"/>
                <a:sym typeface="Arial"/>
              </a:defRPr>
            </a:lvl6pPr>
            <a:lvl7pPr marL="0" lvl="6" indent="0" algn="r">
              <a:spcBef>
                <a:spcPts val="0"/>
              </a:spcBef>
              <a:spcAft>
                <a:spcPts val="0"/>
              </a:spcAft>
              <a:buNone/>
              <a:defRPr sz="1400">
                <a:solidFill>
                  <a:schemeClr val="dk1"/>
                </a:solidFill>
                <a:latin typeface="Arial"/>
                <a:ea typeface="Arial"/>
                <a:cs typeface="Arial"/>
                <a:sym typeface="Arial"/>
              </a:defRPr>
            </a:lvl7pPr>
            <a:lvl8pPr marL="0" lvl="7" indent="0" algn="r">
              <a:spcBef>
                <a:spcPts val="0"/>
              </a:spcBef>
              <a:spcAft>
                <a:spcPts val="0"/>
              </a:spcAft>
              <a:buNone/>
              <a:defRPr sz="1400">
                <a:solidFill>
                  <a:schemeClr val="dk1"/>
                </a:solidFill>
                <a:latin typeface="Arial"/>
                <a:ea typeface="Arial"/>
                <a:cs typeface="Arial"/>
                <a:sym typeface="Arial"/>
              </a:defRPr>
            </a:lvl8pPr>
            <a:lvl9pPr marL="0" lvl="8" indent="0" algn="r">
              <a:spcBef>
                <a:spcPts val="0"/>
              </a:spcBef>
              <a:spcAft>
                <a:spcPts val="0"/>
              </a:spcAft>
              <a:buNone/>
              <a:defRPr sz="140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0"/>
        <p:cNvGrpSpPr/>
        <p:nvPr/>
      </p:nvGrpSpPr>
      <p:grpSpPr>
        <a:xfrm>
          <a:off x="0" y="0"/>
          <a:ext cx="0" cy="0"/>
          <a:chOff x="0" y="0"/>
          <a:chExt cx="0" cy="0"/>
        </a:xfrm>
      </p:grpSpPr>
      <p:sp>
        <p:nvSpPr>
          <p:cNvPr id="91" name="Google Shape;91;p76"/>
          <p:cNvSpPr txBox="1">
            <a:spLocks noGrp="1"/>
          </p:cNvSpPr>
          <p:nvPr>
            <p:ph type="dt" idx="10"/>
          </p:nvPr>
        </p:nvSpPr>
        <p:spPr>
          <a:xfrm>
            <a:off x="457200" y="6283325"/>
            <a:ext cx="2133600" cy="30480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76"/>
          <p:cNvSpPr txBox="1">
            <a:spLocks noGrp="1"/>
          </p:cNvSpPr>
          <p:nvPr>
            <p:ph type="ftr" idx="11"/>
          </p:nvPr>
        </p:nvSpPr>
        <p:spPr>
          <a:xfrm>
            <a:off x="3124200" y="6283325"/>
            <a:ext cx="2895600" cy="30480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76"/>
          <p:cNvSpPr txBox="1">
            <a:spLocks noGrp="1"/>
          </p:cNvSpPr>
          <p:nvPr>
            <p:ph type="sldNum" idx="12"/>
          </p:nvPr>
        </p:nvSpPr>
        <p:spPr>
          <a:xfrm>
            <a:off x="6553200" y="6283325"/>
            <a:ext cx="2133600" cy="304800"/>
          </a:xfrm>
          <a:prstGeom prst="rect">
            <a:avLst/>
          </a:prstGeom>
          <a:noFill/>
          <a:ln>
            <a:noFill/>
          </a:ln>
        </p:spPr>
        <p:txBody>
          <a:bodyPr spcFirstLastPara="1" wrap="square" lIns="91425" tIns="45700" rIns="91425" bIns="45700" anchor="t" anchorCtr="0">
            <a:noAutofit/>
          </a:bodyPr>
          <a:lstStyle>
            <a:lvl1pPr marL="0" lvl="0" indent="0" algn="r">
              <a:spcBef>
                <a:spcPts val="0"/>
              </a:spcBef>
              <a:spcAft>
                <a:spcPts val="0"/>
              </a:spcAft>
              <a:buNone/>
              <a:defRPr sz="1400">
                <a:solidFill>
                  <a:schemeClr val="dk1"/>
                </a:solidFill>
                <a:latin typeface="Arial"/>
                <a:ea typeface="Arial"/>
                <a:cs typeface="Arial"/>
                <a:sym typeface="Arial"/>
              </a:defRPr>
            </a:lvl1pPr>
            <a:lvl2pPr marL="0" lvl="1" indent="0" algn="r">
              <a:spcBef>
                <a:spcPts val="0"/>
              </a:spcBef>
              <a:spcAft>
                <a:spcPts val="0"/>
              </a:spcAft>
              <a:buNone/>
              <a:defRPr sz="1400">
                <a:solidFill>
                  <a:schemeClr val="dk1"/>
                </a:solidFill>
                <a:latin typeface="Arial"/>
                <a:ea typeface="Arial"/>
                <a:cs typeface="Arial"/>
                <a:sym typeface="Arial"/>
              </a:defRPr>
            </a:lvl2pPr>
            <a:lvl3pPr marL="0" lvl="2" indent="0" algn="r">
              <a:spcBef>
                <a:spcPts val="0"/>
              </a:spcBef>
              <a:spcAft>
                <a:spcPts val="0"/>
              </a:spcAft>
              <a:buNone/>
              <a:defRPr sz="1400">
                <a:solidFill>
                  <a:schemeClr val="dk1"/>
                </a:solidFill>
                <a:latin typeface="Arial"/>
                <a:ea typeface="Arial"/>
                <a:cs typeface="Arial"/>
                <a:sym typeface="Arial"/>
              </a:defRPr>
            </a:lvl3pPr>
            <a:lvl4pPr marL="0" lvl="3" indent="0" algn="r">
              <a:spcBef>
                <a:spcPts val="0"/>
              </a:spcBef>
              <a:spcAft>
                <a:spcPts val="0"/>
              </a:spcAft>
              <a:buNone/>
              <a:defRPr sz="1400">
                <a:solidFill>
                  <a:schemeClr val="dk1"/>
                </a:solidFill>
                <a:latin typeface="Arial"/>
                <a:ea typeface="Arial"/>
                <a:cs typeface="Arial"/>
                <a:sym typeface="Arial"/>
              </a:defRPr>
            </a:lvl4pPr>
            <a:lvl5pPr marL="0" lvl="4" indent="0" algn="r">
              <a:spcBef>
                <a:spcPts val="0"/>
              </a:spcBef>
              <a:spcAft>
                <a:spcPts val="0"/>
              </a:spcAft>
              <a:buNone/>
              <a:defRPr sz="1400">
                <a:solidFill>
                  <a:schemeClr val="dk1"/>
                </a:solidFill>
                <a:latin typeface="Arial"/>
                <a:ea typeface="Arial"/>
                <a:cs typeface="Arial"/>
                <a:sym typeface="Arial"/>
              </a:defRPr>
            </a:lvl5pPr>
            <a:lvl6pPr marL="0" lvl="5" indent="0" algn="r">
              <a:spcBef>
                <a:spcPts val="0"/>
              </a:spcBef>
              <a:spcAft>
                <a:spcPts val="0"/>
              </a:spcAft>
              <a:buNone/>
              <a:defRPr sz="1400">
                <a:solidFill>
                  <a:schemeClr val="dk1"/>
                </a:solidFill>
                <a:latin typeface="Arial"/>
                <a:ea typeface="Arial"/>
                <a:cs typeface="Arial"/>
                <a:sym typeface="Arial"/>
              </a:defRPr>
            </a:lvl6pPr>
            <a:lvl7pPr marL="0" lvl="6" indent="0" algn="r">
              <a:spcBef>
                <a:spcPts val="0"/>
              </a:spcBef>
              <a:spcAft>
                <a:spcPts val="0"/>
              </a:spcAft>
              <a:buNone/>
              <a:defRPr sz="1400">
                <a:solidFill>
                  <a:schemeClr val="dk1"/>
                </a:solidFill>
                <a:latin typeface="Arial"/>
                <a:ea typeface="Arial"/>
                <a:cs typeface="Arial"/>
                <a:sym typeface="Arial"/>
              </a:defRPr>
            </a:lvl7pPr>
            <a:lvl8pPr marL="0" lvl="7" indent="0" algn="r">
              <a:spcBef>
                <a:spcPts val="0"/>
              </a:spcBef>
              <a:spcAft>
                <a:spcPts val="0"/>
              </a:spcAft>
              <a:buNone/>
              <a:defRPr sz="1400">
                <a:solidFill>
                  <a:schemeClr val="dk1"/>
                </a:solidFill>
                <a:latin typeface="Arial"/>
                <a:ea typeface="Arial"/>
                <a:cs typeface="Arial"/>
                <a:sym typeface="Arial"/>
              </a:defRPr>
            </a:lvl8pPr>
            <a:lvl9pPr marL="0" lvl="8" indent="0" algn="r">
              <a:spcBef>
                <a:spcPts val="0"/>
              </a:spcBef>
              <a:spcAft>
                <a:spcPts val="0"/>
              </a:spcAft>
              <a:buNone/>
              <a:defRPr sz="140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94"/>
        <p:cNvGrpSpPr/>
        <p:nvPr/>
      </p:nvGrpSpPr>
      <p:grpSpPr>
        <a:xfrm>
          <a:off x="0" y="0"/>
          <a:ext cx="0" cy="0"/>
          <a:chOff x="0" y="0"/>
          <a:chExt cx="0" cy="0"/>
        </a:xfrm>
      </p:grpSpPr>
      <p:sp>
        <p:nvSpPr>
          <p:cNvPr id="95" name="Google Shape;95;p77"/>
          <p:cNvSpPr txBox="1">
            <a:spLocks noGrp="1"/>
          </p:cNvSpPr>
          <p:nvPr>
            <p:ph type="title"/>
          </p:nvPr>
        </p:nvSpPr>
        <p:spPr>
          <a:xfrm>
            <a:off x="630238" y="457200"/>
            <a:ext cx="2949575" cy="16002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3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77"/>
          <p:cNvSpPr txBox="1">
            <a:spLocks noGrp="1"/>
          </p:cNvSpPr>
          <p:nvPr>
            <p:ph type="body" idx="1"/>
          </p:nvPr>
        </p:nvSpPr>
        <p:spPr>
          <a:xfrm>
            <a:off x="3887788" y="987425"/>
            <a:ext cx="4629150" cy="4873625"/>
          </a:xfrm>
          <a:prstGeom prst="rect">
            <a:avLst/>
          </a:prstGeom>
          <a:noFill/>
          <a:ln>
            <a:noFill/>
          </a:ln>
        </p:spPr>
        <p:txBody>
          <a:bodyPr spcFirstLastPara="1" wrap="square" lIns="91425" tIns="45700" rIns="91425" bIns="45700" anchor="t" anchorCtr="0">
            <a:noAutofit/>
          </a:bodyPr>
          <a:lstStyle>
            <a:lvl1pPr marL="457200" lvl="0" indent="-431800" algn="l">
              <a:spcBef>
                <a:spcPts val="640"/>
              </a:spcBef>
              <a:spcAft>
                <a:spcPts val="0"/>
              </a:spcAft>
              <a:buClr>
                <a:schemeClr val="dk1"/>
              </a:buClr>
              <a:buSzPts val="3200"/>
              <a:buFont typeface="Arial"/>
              <a:buChar char="•"/>
              <a:defRPr sz="3200"/>
            </a:lvl1pPr>
            <a:lvl2pPr marL="914400" lvl="1" indent="-406400" algn="l">
              <a:spcBef>
                <a:spcPts val="560"/>
              </a:spcBef>
              <a:spcAft>
                <a:spcPts val="0"/>
              </a:spcAft>
              <a:buClr>
                <a:schemeClr val="dk1"/>
              </a:buClr>
              <a:buSzPts val="2800"/>
              <a:buFont typeface="Arial"/>
              <a:buChar char="–"/>
              <a:defRPr sz="2800"/>
            </a:lvl2pPr>
            <a:lvl3pPr marL="1371600" lvl="2" indent="-381000" algn="l">
              <a:spcBef>
                <a:spcPts val="480"/>
              </a:spcBef>
              <a:spcAft>
                <a:spcPts val="0"/>
              </a:spcAft>
              <a:buClr>
                <a:schemeClr val="dk1"/>
              </a:buClr>
              <a:buSzPts val="2400"/>
              <a:buFont typeface="Arial"/>
              <a:buChar char="•"/>
              <a:defRPr sz="2400"/>
            </a:lvl3pPr>
            <a:lvl4pPr marL="1828800" lvl="3" indent="-355600" algn="l">
              <a:spcBef>
                <a:spcPts val="400"/>
              </a:spcBef>
              <a:spcAft>
                <a:spcPts val="0"/>
              </a:spcAft>
              <a:buClr>
                <a:schemeClr val="dk1"/>
              </a:buClr>
              <a:buSzPts val="2000"/>
              <a:buFont typeface="Arial"/>
              <a:buChar char="–"/>
              <a:defRPr sz="2000"/>
            </a:lvl4pPr>
            <a:lvl5pPr marL="2286000" lvl="4" indent="-355600" algn="l">
              <a:spcBef>
                <a:spcPts val="400"/>
              </a:spcBef>
              <a:spcAft>
                <a:spcPts val="0"/>
              </a:spcAft>
              <a:buClr>
                <a:schemeClr val="dk1"/>
              </a:buClr>
              <a:buSzPts val="2000"/>
              <a:buFont typeface="Arial"/>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97" name="Google Shape;97;p77"/>
          <p:cNvSpPr txBox="1">
            <a:spLocks noGrp="1"/>
          </p:cNvSpPr>
          <p:nvPr>
            <p:ph type="body" idx="2"/>
          </p:nvPr>
        </p:nvSpPr>
        <p:spPr>
          <a:xfrm>
            <a:off x="630238" y="2057400"/>
            <a:ext cx="2949575" cy="3811588"/>
          </a:xfrm>
          <a:prstGeom prst="rect">
            <a:avLst/>
          </a:prstGeom>
          <a:noFill/>
          <a:ln>
            <a:noFill/>
          </a:ln>
        </p:spPr>
        <p:txBody>
          <a:bodyPr spcFirstLastPara="1" wrap="square" lIns="91425" tIns="45700" rIns="91425" bIns="45700" anchor="t" anchorCtr="0">
            <a:noAutofit/>
          </a:bodyPr>
          <a:lstStyle>
            <a:lvl1pPr marL="457200" lvl="0" indent="-228600" algn="l">
              <a:spcBef>
                <a:spcPts val="320"/>
              </a:spcBef>
              <a:spcAft>
                <a:spcPts val="0"/>
              </a:spcAft>
              <a:buClr>
                <a:schemeClr val="dk1"/>
              </a:buClr>
              <a:buSzPts val="1600"/>
              <a:buFont typeface="Arial"/>
              <a:buNone/>
              <a:defRPr sz="1600"/>
            </a:lvl1pPr>
            <a:lvl2pPr marL="914400" lvl="1" indent="-228600" algn="l">
              <a:spcBef>
                <a:spcPts val="280"/>
              </a:spcBef>
              <a:spcAft>
                <a:spcPts val="0"/>
              </a:spcAft>
              <a:buClr>
                <a:schemeClr val="dk1"/>
              </a:buClr>
              <a:buSzPts val="1400"/>
              <a:buFont typeface="Arial"/>
              <a:buNone/>
              <a:defRPr sz="1400"/>
            </a:lvl2pPr>
            <a:lvl3pPr marL="1371600" lvl="2" indent="-228600" algn="l">
              <a:spcBef>
                <a:spcPts val="240"/>
              </a:spcBef>
              <a:spcAft>
                <a:spcPts val="0"/>
              </a:spcAft>
              <a:buClr>
                <a:schemeClr val="dk1"/>
              </a:buClr>
              <a:buSzPts val="1200"/>
              <a:buFont typeface="Arial"/>
              <a:buNone/>
              <a:defRPr sz="1200"/>
            </a:lvl3pPr>
            <a:lvl4pPr marL="1828800" lvl="3" indent="-228600" algn="l">
              <a:spcBef>
                <a:spcPts val="200"/>
              </a:spcBef>
              <a:spcAft>
                <a:spcPts val="0"/>
              </a:spcAft>
              <a:buClr>
                <a:schemeClr val="dk1"/>
              </a:buClr>
              <a:buSzPts val="1000"/>
              <a:buFont typeface="Arial"/>
              <a:buNone/>
              <a:defRPr sz="1000"/>
            </a:lvl4pPr>
            <a:lvl5pPr marL="2286000" lvl="4" indent="-228600" algn="l">
              <a:spcBef>
                <a:spcPts val="200"/>
              </a:spcBef>
              <a:spcAft>
                <a:spcPts val="0"/>
              </a:spcAft>
              <a:buClr>
                <a:schemeClr val="dk1"/>
              </a:buClr>
              <a:buSzPts val="1000"/>
              <a:buFont typeface="Arial"/>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98" name="Google Shape;98;p77"/>
          <p:cNvSpPr txBox="1">
            <a:spLocks noGrp="1"/>
          </p:cNvSpPr>
          <p:nvPr>
            <p:ph type="dt" idx="10"/>
          </p:nvPr>
        </p:nvSpPr>
        <p:spPr>
          <a:xfrm>
            <a:off x="457200" y="6283325"/>
            <a:ext cx="2133600" cy="30480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9" name="Google Shape;99;p77"/>
          <p:cNvSpPr txBox="1">
            <a:spLocks noGrp="1"/>
          </p:cNvSpPr>
          <p:nvPr>
            <p:ph type="ftr" idx="11"/>
          </p:nvPr>
        </p:nvSpPr>
        <p:spPr>
          <a:xfrm>
            <a:off x="3124200" y="6283325"/>
            <a:ext cx="2895600" cy="30480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0" name="Google Shape;100;p77"/>
          <p:cNvSpPr txBox="1">
            <a:spLocks noGrp="1"/>
          </p:cNvSpPr>
          <p:nvPr>
            <p:ph type="sldNum" idx="12"/>
          </p:nvPr>
        </p:nvSpPr>
        <p:spPr>
          <a:xfrm>
            <a:off x="6553200" y="6283325"/>
            <a:ext cx="2133600" cy="304800"/>
          </a:xfrm>
          <a:prstGeom prst="rect">
            <a:avLst/>
          </a:prstGeom>
          <a:noFill/>
          <a:ln>
            <a:noFill/>
          </a:ln>
        </p:spPr>
        <p:txBody>
          <a:bodyPr spcFirstLastPara="1" wrap="square" lIns="91425" tIns="45700" rIns="91425" bIns="45700" anchor="t" anchorCtr="0">
            <a:noAutofit/>
          </a:bodyPr>
          <a:lstStyle>
            <a:lvl1pPr marL="0" lvl="0" indent="0" algn="r">
              <a:spcBef>
                <a:spcPts val="0"/>
              </a:spcBef>
              <a:spcAft>
                <a:spcPts val="0"/>
              </a:spcAft>
              <a:buNone/>
              <a:defRPr sz="1400">
                <a:solidFill>
                  <a:schemeClr val="dk1"/>
                </a:solidFill>
                <a:latin typeface="Arial"/>
                <a:ea typeface="Arial"/>
                <a:cs typeface="Arial"/>
                <a:sym typeface="Arial"/>
              </a:defRPr>
            </a:lvl1pPr>
            <a:lvl2pPr marL="0" lvl="1" indent="0" algn="r">
              <a:spcBef>
                <a:spcPts val="0"/>
              </a:spcBef>
              <a:spcAft>
                <a:spcPts val="0"/>
              </a:spcAft>
              <a:buNone/>
              <a:defRPr sz="1400">
                <a:solidFill>
                  <a:schemeClr val="dk1"/>
                </a:solidFill>
                <a:latin typeface="Arial"/>
                <a:ea typeface="Arial"/>
                <a:cs typeface="Arial"/>
                <a:sym typeface="Arial"/>
              </a:defRPr>
            </a:lvl2pPr>
            <a:lvl3pPr marL="0" lvl="2" indent="0" algn="r">
              <a:spcBef>
                <a:spcPts val="0"/>
              </a:spcBef>
              <a:spcAft>
                <a:spcPts val="0"/>
              </a:spcAft>
              <a:buNone/>
              <a:defRPr sz="1400">
                <a:solidFill>
                  <a:schemeClr val="dk1"/>
                </a:solidFill>
                <a:latin typeface="Arial"/>
                <a:ea typeface="Arial"/>
                <a:cs typeface="Arial"/>
                <a:sym typeface="Arial"/>
              </a:defRPr>
            </a:lvl3pPr>
            <a:lvl4pPr marL="0" lvl="3" indent="0" algn="r">
              <a:spcBef>
                <a:spcPts val="0"/>
              </a:spcBef>
              <a:spcAft>
                <a:spcPts val="0"/>
              </a:spcAft>
              <a:buNone/>
              <a:defRPr sz="1400">
                <a:solidFill>
                  <a:schemeClr val="dk1"/>
                </a:solidFill>
                <a:latin typeface="Arial"/>
                <a:ea typeface="Arial"/>
                <a:cs typeface="Arial"/>
                <a:sym typeface="Arial"/>
              </a:defRPr>
            </a:lvl4pPr>
            <a:lvl5pPr marL="0" lvl="4" indent="0" algn="r">
              <a:spcBef>
                <a:spcPts val="0"/>
              </a:spcBef>
              <a:spcAft>
                <a:spcPts val="0"/>
              </a:spcAft>
              <a:buNone/>
              <a:defRPr sz="1400">
                <a:solidFill>
                  <a:schemeClr val="dk1"/>
                </a:solidFill>
                <a:latin typeface="Arial"/>
                <a:ea typeface="Arial"/>
                <a:cs typeface="Arial"/>
                <a:sym typeface="Arial"/>
              </a:defRPr>
            </a:lvl5pPr>
            <a:lvl6pPr marL="0" lvl="5" indent="0" algn="r">
              <a:spcBef>
                <a:spcPts val="0"/>
              </a:spcBef>
              <a:spcAft>
                <a:spcPts val="0"/>
              </a:spcAft>
              <a:buNone/>
              <a:defRPr sz="1400">
                <a:solidFill>
                  <a:schemeClr val="dk1"/>
                </a:solidFill>
                <a:latin typeface="Arial"/>
                <a:ea typeface="Arial"/>
                <a:cs typeface="Arial"/>
                <a:sym typeface="Arial"/>
              </a:defRPr>
            </a:lvl6pPr>
            <a:lvl7pPr marL="0" lvl="6" indent="0" algn="r">
              <a:spcBef>
                <a:spcPts val="0"/>
              </a:spcBef>
              <a:spcAft>
                <a:spcPts val="0"/>
              </a:spcAft>
              <a:buNone/>
              <a:defRPr sz="1400">
                <a:solidFill>
                  <a:schemeClr val="dk1"/>
                </a:solidFill>
                <a:latin typeface="Arial"/>
                <a:ea typeface="Arial"/>
                <a:cs typeface="Arial"/>
                <a:sym typeface="Arial"/>
              </a:defRPr>
            </a:lvl7pPr>
            <a:lvl8pPr marL="0" lvl="7" indent="0" algn="r">
              <a:spcBef>
                <a:spcPts val="0"/>
              </a:spcBef>
              <a:spcAft>
                <a:spcPts val="0"/>
              </a:spcAft>
              <a:buNone/>
              <a:defRPr sz="1400">
                <a:solidFill>
                  <a:schemeClr val="dk1"/>
                </a:solidFill>
                <a:latin typeface="Arial"/>
                <a:ea typeface="Arial"/>
                <a:cs typeface="Arial"/>
                <a:sym typeface="Arial"/>
              </a:defRPr>
            </a:lvl8pPr>
            <a:lvl9pPr marL="0" lvl="8" indent="0" algn="r">
              <a:spcBef>
                <a:spcPts val="0"/>
              </a:spcBef>
              <a:spcAft>
                <a:spcPts val="0"/>
              </a:spcAft>
              <a:buNone/>
              <a:defRPr sz="140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01"/>
        <p:cNvGrpSpPr/>
        <p:nvPr/>
      </p:nvGrpSpPr>
      <p:grpSpPr>
        <a:xfrm>
          <a:off x="0" y="0"/>
          <a:ext cx="0" cy="0"/>
          <a:chOff x="0" y="0"/>
          <a:chExt cx="0" cy="0"/>
        </a:xfrm>
      </p:grpSpPr>
      <p:sp>
        <p:nvSpPr>
          <p:cNvPr id="102" name="Google Shape;102;p78"/>
          <p:cNvSpPr txBox="1">
            <a:spLocks noGrp="1"/>
          </p:cNvSpPr>
          <p:nvPr>
            <p:ph type="title"/>
          </p:nvPr>
        </p:nvSpPr>
        <p:spPr>
          <a:xfrm>
            <a:off x="630238" y="457200"/>
            <a:ext cx="2949575" cy="16002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3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 name="Google Shape;103;p78"/>
          <p:cNvSpPr>
            <a:spLocks noGrp="1"/>
          </p:cNvSpPr>
          <p:nvPr>
            <p:ph type="pic" idx="2"/>
          </p:nvPr>
        </p:nvSpPr>
        <p:spPr>
          <a:xfrm>
            <a:off x="3887788" y="987425"/>
            <a:ext cx="4629150" cy="4873625"/>
          </a:xfrm>
          <a:prstGeom prst="rect">
            <a:avLst/>
          </a:prstGeom>
          <a:noFill/>
          <a:ln>
            <a:noFill/>
          </a:ln>
        </p:spPr>
      </p:sp>
      <p:sp>
        <p:nvSpPr>
          <p:cNvPr id="104" name="Google Shape;104;p78"/>
          <p:cNvSpPr txBox="1">
            <a:spLocks noGrp="1"/>
          </p:cNvSpPr>
          <p:nvPr>
            <p:ph type="body" idx="1"/>
          </p:nvPr>
        </p:nvSpPr>
        <p:spPr>
          <a:xfrm>
            <a:off x="630238" y="2057400"/>
            <a:ext cx="2949575" cy="3811588"/>
          </a:xfrm>
          <a:prstGeom prst="rect">
            <a:avLst/>
          </a:prstGeom>
          <a:noFill/>
          <a:ln>
            <a:noFill/>
          </a:ln>
        </p:spPr>
        <p:txBody>
          <a:bodyPr spcFirstLastPara="1" wrap="square" lIns="91425" tIns="45700" rIns="91425" bIns="45700" anchor="t" anchorCtr="0">
            <a:noAutofit/>
          </a:bodyPr>
          <a:lstStyle>
            <a:lvl1pPr marL="457200" lvl="0" indent="-228600" algn="l">
              <a:spcBef>
                <a:spcPts val="320"/>
              </a:spcBef>
              <a:spcAft>
                <a:spcPts val="0"/>
              </a:spcAft>
              <a:buClr>
                <a:schemeClr val="dk1"/>
              </a:buClr>
              <a:buSzPts val="1600"/>
              <a:buFont typeface="Arial"/>
              <a:buNone/>
              <a:defRPr sz="1600"/>
            </a:lvl1pPr>
            <a:lvl2pPr marL="914400" lvl="1" indent="-228600" algn="l">
              <a:spcBef>
                <a:spcPts val="280"/>
              </a:spcBef>
              <a:spcAft>
                <a:spcPts val="0"/>
              </a:spcAft>
              <a:buClr>
                <a:schemeClr val="dk1"/>
              </a:buClr>
              <a:buSzPts val="1400"/>
              <a:buFont typeface="Arial"/>
              <a:buNone/>
              <a:defRPr sz="1400"/>
            </a:lvl2pPr>
            <a:lvl3pPr marL="1371600" lvl="2" indent="-228600" algn="l">
              <a:spcBef>
                <a:spcPts val="240"/>
              </a:spcBef>
              <a:spcAft>
                <a:spcPts val="0"/>
              </a:spcAft>
              <a:buClr>
                <a:schemeClr val="dk1"/>
              </a:buClr>
              <a:buSzPts val="1200"/>
              <a:buFont typeface="Arial"/>
              <a:buNone/>
              <a:defRPr sz="1200"/>
            </a:lvl3pPr>
            <a:lvl4pPr marL="1828800" lvl="3" indent="-228600" algn="l">
              <a:spcBef>
                <a:spcPts val="200"/>
              </a:spcBef>
              <a:spcAft>
                <a:spcPts val="0"/>
              </a:spcAft>
              <a:buClr>
                <a:schemeClr val="dk1"/>
              </a:buClr>
              <a:buSzPts val="1000"/>
              <a:buFont typeface="Arial"/>
              <a:buNone/>
              <a:defRPr sz="1000"/>
            </a:lvl4pPr>
            <a:lvl5pPr marL="2286000" lvl="4" indent="-228600" algn="l">
              <a:spcBef>
                <a:spcPts val="200"/>
              </a:spcBef>
              <a:spcAft>
                <a:spcPts val="0"/>
              </a:spcAft>
              <a:buClr>
                <a:schemeClr val="dk1"/>
              </a:buClr>
              <a:buSzPts val="1000"/>
              <a:buFont typeface="Arial"/>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105" name="Google Shape;105;p78"/>
          <p:cNvSpPr txBox="1">
            <a:spLocks noGrp="1"/>
          </p:cNvSpPr>
          <p:nvPr>
            <p:ph type="dt" idx="10"/>
          </p:nvPr>
        </p:nvSpPr>
        <p:spPr>
          <a:xfrm>
            <a:off x="457200" y="6283325"/>
            <a:ext cx="2133600" cy="30480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6" name="Google Shape;106;p78"/>
          <p:cNvSpPr txBox="1">
            <a:spLocks noGrp="1"/>
          </p:cNvSpPr>
          <p:nvPr>
            <p:ph type="ftr" idx="11"/>
          </p:nvPr>
        </p:nvSpPr>
        <p:spPr>
          <a:xfrm>
            <a:off x="3124200" y="6283325"/>
            <a:ext cx="2895600" cy="30480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7" name="Google Shape;107;p78"/>
          <p:cNvSpPr txBox="1">
            <a:spLocks noGrp="1"/>
          </p:cNvSpPr>
          <p:nvPr>
            <p:ph type="sldNum" idx="12"/>
          </p:nvPr>
        </p:nvSpPr>
        <p:spPr>
          <a:xfrm>
            <a:off x="6553200" y="6283325"/>
            <a:ext cx="2133600" cy="304800"/>
          </a:xfrm>
          <a:prstGeom prst="rect">
            <a:avLst/>
          </a:prstGeom>
          <a:noFill/>
          <a:ln>
            <a:noFill/>
          </a:ln>
        </p:spPr>
        <p:txBody>
          <a:bodyPr spcFirstLastPara="1" wrap="square" lIns="91425" tIns="45700" rIns="91425" bIns="45700" anchor="t" anchorCtr="0">
            <a:noAutofit/>
          </a:bodyPr>
          <a:lstStyle>
            <a:lvl1pPr marL="0" lvl="0" indent="0" algn="r">
              <a:spcBef>
                <a:spcPts val="0"/>
              </a:spcBef>
              <a:spcAft>
                <a:spcPts val="0"/>
              </a:spcAft>
              <a:buNone/>
              <a:defRPr sz="1400">
                <a:solidFill>
                  <a:schemeClr val="dk1"/>
                </a:solidFill>
                <a:latin typeface="Arial"/>
                <a:ea typeface="Arial"/>
                <a:cs typeface="Arial"/>
                <a:sym typeface="Arial"/>
              </a:defRPr>
            </a:lvl1pPr>
            <a:lvl2pPr marL="0" lvl="1" indent="0" algn="r">
              <a:spcBef>
                <a:spcPts val="0"/>
              </a:spcBef>
              <a:spcAft>
                <a:spcPts val="0"/>
              </a:spcAft>
              <a:buNone/>
              <a:defRPr sz="1400">
                <a:solidFill>
                  <a:schemeClr val="dk1"/>
                </a:solidFill>
                <a:latin typeface="Arial"/>
                <a:ea typeface="Arial"/>
                <a:cs typeface="Arial"/>
                <a:sym typeface="Arial"/>
              </a:defRPr>
            </a:lvl2pPr>
            <a:lvl3pPr marL="0" lvl="2" indent="0" algn="r">
              <a:spcBef>
                <a:spcPts val="0"/>
              </a:spcBef>
              <a:spcAft>
                <a:spcPts val="0"/>
              </a:spcAft>
              <a:buNone/>
              <a:defRPr sz="1400">
                <a:solidFill>
                  <a:schemeClr val="dk1"/>
                </a:solidFill>
                <a:latin typeface="Arial"/>
                <a:ea typeface="Arial"/>
                <a:cs typeface="Arial"/>
                <a:sym typeface="Arial"/>
              </a:defRPr>
            </a:lvl3pPr>
            <a:lvl4pPr marL="0" lvl="3" indent="0" algn="r">
              <a:spcBef>
                <a:spcPts val="0"/>
              </a:spcBef>
              <a:spcAft>
                <a:spcPts val="0"/>
              </a:spcAft>
              <a:buNone/>
              <a:defRPr sz="1400">
                <a:solidFill>
                  <a:schemeClr val="dk1"/>
                </a:solidFill>
                <a:latin typeface="Arial"/>
                <a:ea typeface="Arial"/>
                <a:cs typeface="Arial"/>
                <a:sym typeface="Arial"/>
              </a:defRPr>
            </a:lvl4pPr>
            <a:lvl5pPr marL="0" lvl="4" indent="0" algn="r">
              <a:spcBef>
                <a:spcPts val="0"/>
              </a:spcBef>
              <a:spcAft>
                <a:spcPts val="0"/>
              </a:spcAft>
              <a:buNone/>
              <a:defRPr sz="1400">
                <a:solidFill>
                  <a:schemeClr val="dk1"/>
                </a:solidFill>
                <a:latin typeface="Arial"/>
                <a:ea typeface="Arial"/>
                <a:cs typeface="Arial"/>
                <a:sym typeface="Arial"/>
              </a:defRPr>
            </a:lvl5pPr>
            <a:lvl6pPr marL="0" lvl="5" indent="0" algn="r">
              <a:spcBef>
                <a:spcPts val="0"/>
              </a:spcBef>
              <a:spcAft>
                <a:spcPts val="0"/>
              </a:spcAft>
              <a:buNone/>
              <a:defRPr sz="1400">
                <a:solidFill>
                  <a:schemeClr val="dk1"/>
                </a:solidFill>
                <a:latin typeface="Arial"/>
                <a:ea typeface="Arial"/>
                <a:cs typeface="Arial"/>
                <a:sym typeface="Arial"/>
              </a:defRPr>
            </a:lvl6pPr>
            <a:lvl7pPr marL="0" lvl="6" indent="0" algn="r">
              <a:spcBef>
                <a:spcPts val="0"/>
              </a:spcBef>
              <a:spcAft>
                <a:spcPts val="0"/>
              </a:spcAft>
              <a:buNone/>
              <a:defRPr sz="1400">
                <a:solidFill>
                  <a:schemeClr val="dk1"/>
                </a:solidFill>
                <a:latin typeface="Arial"/>
                <a:ea typeface="Arial"/>
                <a:cs typeface="Arial"/>
                <a:sym typeface="Arial"/>
              </a:defRPr>
            </a:lvl7pPr>
            <a:lvl8pPr marL="0" lvl="7" indent="0" algn="r">
              <a:spcBef>
                <a:spcPts val="0"/>
              </a:spcBef>
              <a:spcAft>
                <a:spcPts val="0"/>
              </a:spcAft>
              <a:buNone/>
              <a:defRPr sz="1400">
                <a:solidFill>
                  <a:schemeClr val="dk1"/>
                </a:solidFill>
                <a:latin typeface="Arial"/>
                <a:ea typeface="Arial"/>
                <a:cs typeface="Arial"/>
                <a:sym typeface="Arial"/>
              </a:defRPr>
            </a:lvl8pPr>
            <a:lvl9pPr marL="0" lvl="8" indent="0" algn="r">
              <a:spcBef>
                <a:spcPts val="0"/>
              </a:spcBef>
              <a:spcAft>
                <a:spcPts val="0"/>
              </a:spcAft>
              <a:buNone/>
              <a:defRPr sz="140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
        <p:cNvGrpSpPr/>
        <p:nvPr/>
      </p:nvGrpSpPr>
      <p:grpSpPr>
        <a:xfrm>
          <a:off x="0" y="0"/>
          <a:ext cx="0" cy="0"/>
          <a:chOff x="0" y="0"/>
          <a:chExt cx="0" cy="0"/>
        </a:xfrm>
      </p:grpSpPr>
      <p:sp>
        <p:nvSpPr>
          <p:cNvPr id="10" name="Google Shape;10;p69"/>
          <p:cNvSpPr/>
          <p:nvPr/>
        </p:nvSpPr>
        <p:spPr>
          <a:xfrm>
            <a:off x="7658100" y="0"/>
            <a:ext cx="1104900" cy="6848475"/>
          </a:xfrm>
          <a:custGeom>
            <a:avLst/>
            <a:gdLst/>
            <a:ahLst/>
            <a:cxnLst/>
            <a:rect l="l" t="t" r="r" b="b"/>
            <a:pathLst>
              <a:path w="696" h="4314" extrusionOk="0">
                <a:moveTo>
                  <a:pt x="312" y="0"/>
                </a:moveTo>
                <a:lnTo>
                  <a:pt x="528" y="444"/>
                </a:lnTo>
                <a:lnTo>
                  <a:pt x="696" y="960"/>
                </a:lnTo>
                <a:lnTo>
                  <a:pt x="426" y="4314"/>
                </a:lnTo>
                <a:lnTo>
                  <a:pt x="108" y="4314"/>
                </a:lnTo>
                <a:lnTo>
                  <a:pt x="648" y="960"/>
                </a:lnTo>
                <a:lnTo>
                  <a:pt x="456" y="432"/>
                </a:lnTo>
                <a:lnTo>
                  <a:pt x="0" y="0"/>
                </a:lnTo>
                <a:lnTo>
                  <a:pt x="312" y="0"/>
                </a:lnTo>
                <a:close/>
              </a:path>
            </a:pathLst>
          </a:custGeom>
          <a:solidFill>
            <a:schemeClr val="hlink"/>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1" name="Google Shape;11;p69"/>
          <p:cNvSpPr/>
          <p:nvPr/>
        </p:nvSpPr>
        <p:spPr>
          <a:xfrm>
            <a:off x="1066800" y="0"/>
            <a:ext cx="7543800" cy="6858000"/>
          </a:xfrm>
          <a:custGeom>
            <a:avLst/>
            <a:gdLst/>
            <a:ahLst/>
            <a:cxnLst/>
            <a:rect l="l" t="t" r="r" b="b"/>
            <a:pathLst>
              <a:path w="4752" h="4320" extrusionOk="0">
                <a:moveTo>
                  <a:pt x="0" y="0"/>
                </a:moveTo>
                <a:lnTo>
                  <a:pt x="1536" y="0"/>
                </a:lnTo>
                <a:lnTo>
                  <a:pt x="4590" y="450"/>
                </a:lnTo>
                <a:lnTo>
                  <a:pt x="4752" y="972"/>
                </a:lnTo>
                <a:lnTo>
                  <a:pt x="3600" y="4320"/>
                </a:lnTo>
                <a:lnTo>
                  <a:pt x="3312" y="4320"/>
                </a:lnTo>
                <a:lnTo>
                  <a:pt x="4712" y="994"/>
                </a:lnTo>
                <a:lnTo>
                  <a:pt x="4518" y="524"/>
                </a:lnTo>
                <a:lnTo>
                  <a:pt x="0"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2" name="Google Shape;12;p69"/>
          <p:cNvSpPr/>
          <p:nvPr/>
        </p:nvSpPr>
        <p:spPr>
          <a:xfrm>
            <a:off x="5486400" y="1657350"/>
            <a:ext cx="2990850" cy="5200650"/>
          </a:xfrm>
          <a:custGeom>
            <a:avLst/>
            <a:gdLst/>
            <a:ahLst/>
            <a:cxnLst/>
            <a:rect l="l" t="t" r="r" b="b"/>
            <a:pathLst>
              <a:path w="1884" h="3276" extrusionOk="0">
                <a:moveTo>
                  <a:pt x="384" y="3276"/>
                </a:moveTo>
                <a:lnTo>
                  <a:pt x="1884" y="0"/>
                </a:lnTo>
                <a:lnTo>
                  <a:pt x="0" y="3276"/>
                </a:lnTo>
                <a:lnTo>
                  <a:pt x="384" y="3276"/>
                </a:lnTo>
                <a:close/>
              </a:path>
            </a:pathLst>
          </a:custGeom>
          <a:solidFill>
            <a:srgbClr val="E0E0E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3" name="Google Shape;13;p69"/>
          <p:cNvSpPr/>
          <p:nvPr/>
        </p:nvSpPr>
        <p:spPr>
          <a:xfrm>
            <a:off x="3429000" y="0"/>
            <a:ext cx="5172075" cy="6858000"/>
          </a:xfrm>
          <a:custGeom>
            <a:avLst/>
            <a:gdLst/>
            <a:ahLst/>
            <a:cxnLst/>
            <a:rect l="l" t="t" r="r" b="b"/>
            <a:pathLst>
              <a:path w="3258" h="4320" extrusionOk="0">
                <a:moveTo>
                  <a:pt x="0" y="0"/>
                </a:moveTo>
                <a:lnTo>
                  <a:pt x="3082" y="475"/>
                </a:lnTo>
                <a:lnTo>
                  <a:pt x="3210" y="936"/>
                </a:lnTo>
                <a:lnTo>
                  <a:pt x="1728" y="4320"/>
                </a:lnTo>
                <a:lnTo>
                  <a:pt x="1872" y="4320"/>
                </a:lnTo>
                <a:lnTo>
                  <a:pt x="3258" y="912"/>
                </a:lnTo>
                <a:lnTo>
                  <a:pt x="3120" y="432"/>
                </a:lnTo>
                <a:lnTo>
                  <a:pt x="1296" y="0"/>
                </a:lnTo>
                <a:lnTo>
                  <a:pt x="0" y="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4" name="Google Shape;14;p69"/>
          <p:cNvSpPr/>
          <p:nvPr/>
        </p:nvSpPr>
        <p:spPr>
          <a:xfrm>
            <a:off x="8382000" y="0"/>
            <a:ext cx="762000" cy="1143000"/>
          </a:xfrm>
          <a:custGeom>
            <a:avLst/>
            <a:gdLst/>
            <a:ahLst/>
            <a:cxnLst/>
            <a:rect l="l" t="t" r="r" b="b"/>
            <a:pathLst>
              <a:path w="480" h="720" extrusionOk="0">
                <a:moveTo>
                  <a:pt x="48" y="0"/>
                </a:moveTo>
                <a:lnTo>
                  <a:pt x="0" y="96"/>
                </a:lnTo>
                <a:lnTo>
                  <a:pt x="354" y="690"/>
                </a:lnTo>
                <a:lnTo>
                  <a:pt x="480" y="720"/>
                </a:lnTo>
                <a:lnTo>
                  <a:pt x="480" y="576"/>
                </a:lnTo>
                <a:lnTo>
                  <a:pt x="48" y="96"/>
                </a:lnTo>
                <a:lnTo>
                  <a:pt x="89" y="0"/>
                </a:lnTo>
                <a:lnTo>
                  <a:pt x="48"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5" name="Google Shape;15;p69"/>
          <p:cNvSpPr/>
          <p:nvPr/>
        </p:nvSpPr>
        <p:spPr>
          <a:xfrm>
            <a:off x="8610600" y="228600"/>
            <a:ext cx="533400" cy="533400"/>
          </a:xfrm>
          <a:custGeom>
            <a:avLst/>
            <a:gdLst/>
            <a:ahLst/>
            <a:cxnLst/>
            <a:rect l="l" t="t" r="r" b="b"/>
            <a:pathLst>
              <a:path w="336" h="336" extrusionOk="0">
                <a:moveTo>
                  <a:pt x="336" y="336"/>
                </a:moveTo>
                <a:lnTo>
                  <a:pt x="0" y="0"/>
                </a:lnTo>
                <a:lnTo>
                  <a:pt x="336" y="240"/>
                </a:lnTo>
                <a:lnTo>
                  <a:pt x="336" y="336"/>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nvGrpSpPr>
          <p:cNvPr id="16" name="Google Shape;16;p69"/>
          <p:cNvGrpSpPr/>
          <p:nvPr/>
        </p:nvGrpSpPr>
        <p:grpSpPr>
          <a:xfrm>
            <a:off x="5562600" y="0"/>
            <a:ext cx="3267075" cy="6858000"/>
            <a:chOff x="3504" y="0"/>
            <a:chExt cx="2058" cy="4320"/>
          </a:xfrm>
        </p:grpSpPr>
        <p:sp>
          <p:nvSpPr>
            <p:cNvPr id="17" name="Google Shape;17;p69"/>
            <p:cNvSpPr/>
            <p:nvPr/>
          </p:nvSpPr>
          <p:spPr>
            <a:xfrm>
              <a:off x="3504" y="0"/>
              <a:ext cx="2058" cy="4320"/>
            </a:xfrm>
            <a:custGeom>
              <a:avLst/>
              <a:gdLst/>
              <a:ahLst/>
              <a:cxnLst/>
              <a:rect l="l" t="t" r="r" b="b"/>
              <a:pathLst>
                <a:path w="2058" h="4320" extrusionOk="0">
                  <a:moveTo>
                    <a:pt x="0" y="0"/>
                  </a:moveTo>
                  <a:lnTo>
                    <a:pt x="1056" y="0"/>
                  </a:lnTo>
                  <a:lnTo>
                    <a:pt x="1854" y="402"/>
                  </a:lnTo>
                  <a:lnTo>
                    <a:pt x="2058" y="972"/>
                  </a:lnTo>
                  <a:lnTo>
                    <a:pt x="1296" y="4320"/>
                  </a:lnTo>
                  <a:lnTo>
                    <a:pt x="720" y="4320"/>
                  </a:lnTo>
                  <a:lnTo>
                    <a:pt x="1920" y="912"/>
                  </a:lnTo>
                  <a:lnTo>
                    <a:pt x="1776" y="432"/>
                  </a:lnTo>
                  <a:lnTo>
                    <a:pt x="0"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18" name="Google Shape;18;p69"/>
            <p:cNvSpPr/>
            <p:nvPr/>
          </p:nvSpPr>
          <p:spPr>
            <a:xfrm>
              <a:off x="4217" y="1056"/>
              <a:ext cx="1152" cy="3264"/>
            </a:xfrm>
            <a:custGeom>
              <a:avLst/>
              <a:gdLst/>
              <a:ahLst/>
              <a:cxnLst/>
              <a:rect l="l" t="t" r="r" b="b"/>
              <a:pathLst>
                <a:path w="1152" h="3264" extrusionOk="0">
                  <a:moveTo>
                    <a:pt x="0" y="3264"/>
                  </a:moveTo>
                  <a:lnTo>
                    <a:pt x="1152" y="0"/>
                  </a:lnTo>
                  <a:lnTo>
                    <a:pt x="96" y="3264"/>
                  </a:lnTo>
                  <a:lnTo>
                    <a:pt x="0" y="3264"/>
                  </a:lnTo>
                  <a:close/>
                </a:path>
              </a:pathLst>
            </a:custGeom>
            <a:solidFill>
              <a:schemeClr val="folHlink"/>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grpSp>
        <p:nvGrpSpPr>
          <p:cNvPr id="19" name="Google Shape;19;p69"/>
          <p:cNvGrpSpPr/>
          <p:nvPr/>
        </p:nvGrpSpPr>
        <p:grpSpPr>
          <a:xfrm>
            <a:off x="142875" y="765175"/>
            <a:ext cx="8858250" cy="5943600"/>
            <a:chOff x="90" y="480"/>
            <a:chExt cx="5580" cy="3744"/>
          </a:xfrm>
        </p:grpSpPr>
        <p:sp>
          <p:nvSpPr>
            <p:cNvPr id="20" name="Google Shape;20;p69"/>
            <p:cNvSpPr/>
            <p:nvPr/>
          </p:nvSpPr>
          <p:spPr>
            <a:xfrm>
              <a:off x="90" y="480"/>
              <a:ext cx="5580" cy="3744"/>
            </a:xfrm>
            <a:prstGeom prst="rect">
              <a:avLst/>
            </a:prstGeom>
            <a:solidFill>
              <a:srgbClr val="FFFFFF">
                <a:alpha val="68627"/>
              </a:srgbClr>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1" name="Google Shape;21;p69"/>
            <p:cNvSpPr/>
            <p:nvPr/>
          </p:nvSpPr>
          <p:spPr>
            <a:xfrm>
              <a:off x="90" y="480"/>
              <a:ext cx="5580" cy="3744"/>
            </a:xfrm>
            <a:prstGeom prst="rect">
              <a:avLst/>
            </a:prstGeom>
            <a:solidFill>
              <a:srgbClr val="FFFFFF">
                <a:alpha val="68627"/>
              </a:srgbClr>
            </a:solidFill>
            <a:ln w="9525" cap="flat" cmpd="sng">
              <a:solidFill>
                <a:srgbClr val="80808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grpSp>
      <p:sp>
        <p:nvSpPr>
          <p:cNvPr id="22" name="Google Shape;22;p69"/>
          <p:cNvSpPr/>
          <p:nvPr/>
        </p:nvSpPr>
        <p:spPr>
          <a:xfrm>
            <a:off x="381000" y="676275"/>
            <a:ext cx="6248400" cy="1524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pic>
        <p:nvPicPr>
          <p:cNvPr id="23" name="Google Shape;23;p69" descr="2"/>
          <p:cNvPicPr preferRelativeResize="0"/>
          <p:nvPr/>
        </p:nvPicPr>
        <p:blipFill rotWithShape="1">
          <a:blip r:embed="rId14">
            <a:alphaModFix/>
          </a:blip>
          <a:srcRect/>
          <a:stretch/>
        </p:blipFill>
        <p:spPr>
          <a:xfrm>
            <a:off x="500063" y="577850"/>
            <a:ext cx="371475" cy="371475"/>
          </a:xfrm>
          <a:prstGeom prst="rect">
            <a:avLst/>
          </a:prstGeom>
          <a:noFill/>
          <a:ln>
            <a:noFill/>
          </a:ln>
        </p:spPr>
      </p:pic>
      <p:sp>
        <p:nvSpPr>
          <p:cNvPr id="24" name="Google Shape;24;p69"/>
          <p:cNvSpPr txBox="1">
            <a:spLocks noGrp="1"/>
          </p:cNvSpPr>
          <p:nvPr>
            <p:ph type="title"/>
          </p:nvPr>
        </p:nvSpPr>
        <p:spPr>
          <a:xfrm>
            <a:off x="903288" y="198438"/>
            <a:ext cx="6302375" cy="11430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4200" b="1" i="0" u="none" strike="noStrike" cap="none">
                <a:solidFill>
                  <a:srgbClr val="000000"/>
                </a:solidFill>
                <a:latin typeface="Arial"/>
                <a:ea typeface="Arial"/>
                <a:cs typeface="Arial"/>
                <a:sym typeface="Arial"/>
              </a:defRPr>
            </a:lvl1pPr>
            <a:lvl2pPr marR="0" lvl="1" algn="l" rtl="0">
              <a:spcBef>
                <a:spcPts val="0"/>
              </a:spcBef>
              <a:spcAft>
                <a:spcPts val="0"/>
              </a:spcAft>
              <a:buSzPts val="1400"/>
              <a:buNone/>
              <a:defRPr sz="4200" b="1" i="0" u="none" strike="noStrike" cap="none">
                <a:solidFill>
                  <a:srgbClr val="000000"/>
                </a:solidFill>
                <a:latin typeface="Arial"/>
                <a:ea typeface="Arial"/>
                <a:cs typeface="Arial"/>
                <a:sym typeface="Arial"/>
              </a:defRPr>
            </a:lvl2pPr>
            <a:lvl3pPr marR="0" lvl="2" algn="l" rtl="0">
              <a:spcBef>
                <a:spcPts val="0"/>
              </a:spcBef>
              <a:spcAft>
                <a:spcPts val="0"/>
              </a:spcAft>
              <a:buSzPts val="1400"/>
              <a:buNone/>
              <a:defRPr sz="4200" b="1" i="0" u="none" strike="noStrike" cap="none">
                <a:solidFill>
                  <a:srgbClr val="000000"/>
                </a:solidFill>
                <a:latin typeface="Arial"/>
                <a:ea typeface="Arial"/>
                <a:cs typeface="Arial"/>
                <a:sym typeface="Arial"/>
              </a:defRPr>
            </a:lvl3pPr>
            <a:lvl4pPr marR="0" lvl="3" algn="l" rtl="0">
              <a:spcBef>
                <a:spcPts val="0"/>
              </a:spcBef>
              <a:spcAft>
                <a:spcPts val="0"/>
              </a:spcAft>
              <a:buSzPts val="1400"/>
              <a:buNone/>
              <a:defRPr sz="4200" b="1" i="0" u="none" strike="noStrike" cap="none">
                <a:solidFill>
                  <a:srgbClr val="000000"/>
                </a:solidFill>
                <a:latin typeface="Arial"/>
                <a:ea typeface="Arial"/>
                <a:cs typeface="Arial"/>
                <a:sym typeface="Arial"/>
              </a:defRPr>
            </a:lvl4pPr>
            <a:lvl5pPr marR="0" lvl="4" algn="l" rtl="0">
              <a:spcBef>
                <a:spcPts val="0"/>
              </a:spcBef>
              <a:spcAft>
                <a:spcPts val="0"/>
              </a:spcAft>
              <a:buSzPts val="1400"/>
              <a:buNone/>
              <a:defRPr sz="4200" b="1" i="0" u="none" strike="noStrike" cap="none">
                <a:solidFill>
                  <a:srgbClr val="000000"/>
                </a:solidFill>
                <a:latin typeface="Arial"/>
                <a:ea typeface="Arial"/>
                <a:cs typeface="Arial"/>
                <a:sym typeface="Arial"/>
              </a:defRPr>
            </a:lvl5pPr>
            <a:lvl6pPr marR="0" lvl="5" algn="l" rtl="0">
              <a:spcBef>
                <a:spcPts val="0"/>
              </a:spcBef>
              <a:spcAft>
                <a:spcPts val="0"/>
              </a:spcAft>
              <a:buSzPts val="1400"/>
              <a:buNone/>
              <a:defRPr sz="4200" b="1" i="0" u="none" strike="noStrike" cap="none">
                <a:solidFill>
                  <a:srgbClr val="000000"/>
                </a:solidFill>
                <a:latin typeface="Arial"/>
                <a:ea typeface="Arial"/>
                <a:cs typeface="Arial"/>
                <a:sym typeface="Arial"/>
              </a:defRPr>
            </a:lvl6pPr>
            <a:lvl7pPr marR="0" lvl="6" algn="l" rtl="0">
              <a:spcBef>
                <a:spcPts val="0"/>
              </a:spcBef>
              <a:spcAft>
                <a:spcPts val="0"/>
              </a:spcAft>
              <a:buSzPts val="1400"/>
              <a:buNone/>
              <a:defRPr sz="4200" b="1" i="0" u="none" strike="noStrike" cap="none">
                <a:solidFill>
                  <a:srgbClr val="000000"/>
                </a:solidFill>
                <a:latin typeface="Arial"/>
                <a:ea typeface="Arial"/>
                <a:cs typeface="Arial"/>
                <a:sym typeface="Arial"/>
              </a:defRPr>
            </a:lvl7pPr>
            <a:lvl8pPr marR="0" lvl="7" algn="l" rtl="0">
              <a:spcBef>
                <a:spcPts val="0"/>
              </a:spcBef>
              <a:spcAft>
                <a:spcPts val="0"/>
              </a:spcAft>
              <a:buSzPts val="1400"/>
              <a:buNone/>
              <a:defRPr sz="4200" b="1" i="0" u="none" strike="noStrike" cap="none">
                <a:solidFill>
                  <a:srgbClr val="000000"/>
                </a:solidFill>
                <a:latin typeface="Arial"/>
                <a:ea typeface="Arial"/>
                <a:cs typeface="Arial"/>
                <a:sym typeface="Arial"/>
              </a:defRPr>
            </a:lvl8pPr>
            <a:lvl9pPr marR="0" lvl="8" algn="l" rtl="0">
              <a:spcBef>
                <a:spcPts val="0"/>
              </a:spcBef>
              <a:spcAft>
                <a:spcPts val="0"/>
              </a:spcAft>
              <a:buSzPts val="1400"/>
              <a:buNone/>
              <a:defRPr sz="4200" b="1" i="0" u="none" strike="noStrike" cap="none">
                <a:solidFill>
                  <a:srgbClr val="000000"/>
                </a:solidFill>
                <a:latin typeface="Arial"/>
                <a:ea typeface="Arial"/>
                <a:cs typeface="Arial"/>
                <a:sym typeface="Arial"/>
              </a:defRPr>
            </a:lvl9pPr>
          </a:lstStyle>
          <a:p>
            <a:endParaRPr/>
          </a:p>
        </p:txBody>
      </p:sp>
      <p:sp>
        <p:nvSpPr>
          <p:cNvPr id="25" name="Google Shape;25;p69"/>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26" name="Google Shape;26;p69"/>
          <p:cNvSpPr txBox="1">
            <a:spLocks noGrp="1"/>
          </p:cNvSpPr>
          <p:nvPr>
            <p:ph type="dt" idx="10"/>
          </p:nvPr>
        </p:nvSpPr>
        <p:spPr>
          <a:xfrm>
            <a:off x="457200" y="6283325"/>
            <a:ext cx="2133600" cy="3048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4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27" name="Google Shape;27;p69"/>
          <p:cNvSpPr txBox="1">
            <a:spLocks noGrp="1"/>
          </p:cNvSpPr>
          <p:nvPr>
            <p:ph type="ftr" idx="11"/>
          </p:nvPr>
        </p:nvSpPr>
        <p:spPr>
          <a:xfrm>
            <a:off x="3124200" y="6283325"/>
            <a:ext cx="2895600" cy="304800"/>
          </a:xfrm>
          <a:prstGeom prst="rect">
            <a:avLst/>
          </a:prstGeom>
          <a:noFill/>
          <a:ln>
            <a:noFill/>
          </a:ln>
        </p:spPr>
        <p:txBody>
          <a:bodyPr spcFirstLastPara="1" wrap="square" lIns="91425" tIns="45700" rIns="91425" bIns="45700" anchor="t" anchorCtr="0">
            <a:noAutofit/>
          </a:bodyPr>
          <a:lstStyle>
            <a:lvl1pPr marR="0" lvl="0" algn="ctr" rtl="0">
              <a:spcBef>
                <a:spcPts val="0"/>
              </a:spcBef>
              <a:spcAft>
                <a:spcPts val="0"/>
              </a:spcAft>
              <a:buSzPts val="1400"/>
              <a:buNone/>
              <a:defRPr sz="14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28" name="Google Shape;28;p69"/>
          <p:cNvSpPr txBox="1">
            <a:spLocks noGrp="1"/>
          </p:cNvSpPr>
          <p:nvPr>
            <p:ph type="sldNum" idx="12"/>
          </p:nvPr>
        </p:nvSpPr>
        <p:spPr>
          <a:xfrm>
            <a:off x="6553200" y="6283325"/>
            <a:ext cx="2133600" cy="304800"/>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spcAft>
                <a:spcPts val="0"/>
              </a:spcAft>
              <a:buNone/>
              <a:defRPr sz="1400" b="0" u="none">
                <a:solidFill>
                  <a:schemeClr val="dk1"/>
                </a:solidFill>
                <a:latin typeface="Arial"/>
                <a:ea typeface="Arial"/>
                <a:cs typeface="Arial"/>
                <a:sym typeface="Arial"/>
              </a:defRPr>
            </a:lvl1pPr>
            <a:lvl2pPr marL="0" marR="0" lvl="1" indent="0" algn="r" rtl="0">
              <a:spcBef>
                <a:spcPts val="0"/>
              </a:spcBef>
              <a:spcAft>
                <a:spcPts val="0"/>
              </a:spcAft>
              <a:buNone/>
              <a:defRPr sz="1400" b="0" u="none">
                <a:solidFill>
                  <a:schemeClr val="dk1"/>
                </a:solidFill>
                <a:latin typeface="Arial"/>
                <a:ea typeface="Arial"/>
                <a:cs typeface="Arial"/>
                <a:sym typeface="Arial"/>
              </a:defRPr>
            </a:lvl2pPr>
            <a:lvl3pPr marL="0" marR="0" lvl="2" indent="0" algn="r" rtl="0">
              <a:spcBef>
                <a:spcPts val="0"/>
              </a:spcBef>
              <a:spcAft>
                <a:spcPts val="0"/>
              </a:spcAft>
              <a:buNone/>
              <a:defRPr sz="1400" b="0" u="none">
                <a:solidFill>
                  <a:schemeClr val="dk1"/>
                </a:solidFill>
                <a:latin typeface="Arial"/>
                <a:ea typeface="Arial"/>
                <a:cs typeface="Arial"/>
                <a:sym typeface="Arial"/>
              </a:defRPr>
            </a:lvl3pPr>
            <a:lvl4pPr marL="0" marR="0" lvl="3" indent="0" algn="r" rtl="0">
              <a:spcBef>
                <a:spcPts val="0"/>
              </a:spcBef>
              <a:spcAft>
                <a:spcPts val="0"/>
              </a:spcAft>
              <a:buNone/>
              <a:defRPr sz="1400" b="0" u="none">
                <a:solidFill>
                  <a:schemeClr val="dk1"/>
                </a:solidFill>
                <a:latin typeface="Arial"/>
                <a:ea typeface="Arial"/>
                <a:cs typeface="Arial"/>
                <a:sym typeface="Arial"/>
              </a:defRPr>
            </a:lvl4pPr>
            <a:lvl5pPr marL="0" marR="0" lvl="4" indent="0" algn="r" rtl="0">
              <a:spcBef>
                <a:spcPts val="0"/>
              </a:spcBef>
              <a:spcAft>
                <a:spcPts val="0"/>
              </a:spcAft>
              <a:buNone/>
              <a:defRPr sz="1400" b="0" u="none">
                <a:solidFill>
                  <a:schemeClr val="dk1"/>
                </a:solidFill>
                <a:latin typeface="Arial"/>
                <a:ea typeface="Arial"/>
                <a:cs typeface="Arial"/>
                <a:sym typeface="Arial"/>
              </a:defRPr>
            </a:lvl5pPr>
            <a:lvl6pPr marL="0" marR="0" lvl="5" indent="0" algn="r" rtl="0">
              <a:spcBef>
                <a:spcPts val="0"/>
              </a:spcBef>
              <a:spcAft>
                <a:spcPts val="0"/>
              </a:spcAft>
              <a:buNone/>
              <a:defRPr sz="1400" b="0" u="none">
                <a:solidFill>
                  <a:schemeClr val="dk1"/>
                </a:solidFill>
                <a:latin typeface="Arial"/>
                <a:ea typeface="Arial"/>
                <a:cs typeface="Arial"/>
                <a:sym typeface="Arial"/>
              </a:defRPr>
            </a:lvl6pPr>
            <a:lvl7pPr marL="0" marR="0" lvl="6" indent="0" algn="r" rtl="0">
              <a:spcBef>
                <a:spcPts val="0"/>
              </a:spcBef>
              <a:spcAft>
                <a:spcPts val="0"/>
              </a:spcAft>
              <a:buNone/>
              <a:defRPr sz="1400" b="0" u="none">
                <a:solidFill>
                  <a:schemeClr val="dk1"/>
                </a:solidFill>
                <a:latin typeface="Arial"/>
                <a:ea typeface="Arial"/>
                <a:cs typeface="Arial"/>
                <a:sym typeface="Arial"/>
              </a:defRPr>
            </a:lvl7pPr>
            <a:lvl8pPr marL="0" marR="0" lvl="7" indent="0" algn="r" rtl="0">
              <a:spcBef>
                <a:spcPts val="0"/>
              </a:spcBef>
              <a:spcAft>
                <a:spcPts val="0"/>
              </a:spcAft>
              <a:buNone/>
              <a:defRPr sz="1400" b="0" u="none">
                <a:solidFill>
                  <a:schemeClr val="dk1"/>
                </a:solidFill>
                <a:latin typeface="Arial"/>
                <a:ea typeface="Arial"/>
                <a:cs typeface="Arial"/>
                <a:sym typeface="Arial"/>
              </a:defRPr>
            </a:lvl8pPr>
            <a:lvl9pPr marL="0" marR="0" lvl="8" indent="0" algn="r" rtl="0">
              <a:spcBef>
                <a:spcPts val="0"/>
              </a:spcBef>
              <a:spcAft>
                <a:spcPts val="0"/>
              </a:spcAft>
              <a:buNone/>
              <a:defRPr sz="1400" b="0" u="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oleObject" Target="../embeddings/oleObject3.bin"/><Relationship Id="rId7" Type="http://schemas.openxmlformats.org/officeDocument/2006/relationships/oleObject" Target="../embeddings/oleObject5.bin"/><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oleObject" Target="../embeddings/oleObject4.bin"/><Relationship Id="rId4" Type="http://schemas.openxmlformats.org/officeDocument/2006/relationships/image" Target="../media/image6.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oleObject" Target="../embeddings/oleObject6.bin"/><Relationship Id="rId7" Type="http://schemas.openxmlformats.org/officeDocument/2006/relationships/oleObject" Target="../embeddings/oleObject8.bin"/><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oleObject" Target="../embeddings/oleObject7.bin"/><Relationship Id="rId4" Type="http://schemas.openxmlformats.org/officeDocument/2006/relationships/image" Target="../media/image8.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oleObject" Target="../embeddings/oleObject9.bin"/><Relationship Id="rId7" Type="http://schemas.openxmlformats.org/officeDocument/2006/relationships/oleObject" Target="../embeddings/oleObject11.bin"/><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oleObject" Target="../embeddings/oleObject10.bin"/><Relationship Id="rId4" Type="http://schemas.openxmlformats.org/officeDocument/2006/relationships/image" Target="../media/image11.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oleObject" Target="../embeddings/oleObject13.bin"/><Relationship Id="rId7" Type="http://schemas.openxmlformats.org/officeDocument/2006/relationships/oleObject" Target="../embeddings/oleObject15.bin"/><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oleObject" Target="../embeddings/oleObject14.bin"/><Relationship Id="rId4" Type="http://schemas.openxmlformats.org/officeDocument/2006/relationships/image" Target="../media/image15.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oleObject" Target="../embeddings/oleObject16.bin"/><Relationship Id="rId7" Type="http://schemas.openxmlformats.org/officeDocument/2006/relationships/oleObject" Target="../embeddings/oleObject18.bin"/><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oleObject" Target="../embeddings/oleObject17.bin"/><Relationship Id="rId4" Type="http://schemas.openxmlformats.org/officeDocument/2006/relationships/image" Target="../media/image18.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1.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1"/>
          <p:cNvSpPr/>
          <p:nvPr/>
        </p:nvSpPr>
        <p:spPr>
          <a:xfrm>
            <a:off x="5943600" y="5029200"/>
            <a:ext cx="2814638" cy="10668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32" name="Google Shape;132;p1"/>
          <p:cNvSpPr/>
          <p:nvPr/>
        </p:nvSpPr>
        <p:spPr>
          <a:xfrm>
            <a:off x="4038600" y="3505200"/>
            <a:ext cx="2814638" cy="10668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33" name="Google Shape;133;p1"/>
          <p:cNvSpPr txBox="1"/>
          <p:nvPr/>
        </p:nvSpPr>
        <p:spPr>
          <a:xfrm>
            <a:off x="4191000" y="3441854"/>
            <a:ext cx="4724400" cy="1587346"/>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3200" b="1">
                <a:solidFill>
                  <a:srgbClr val="3F3F3F"/>
                </a:solidFill>
                <a:latin typeface="Times New Roman"/>
                <a:ea typeface="Times New Roman"/>
                <a:cs typeface="Times New Roman"/>
                <a:sym typeface="Times New Roman"/>
              </a:rPr>
              <a:t>CHƯƠNG IV</a:t>
            </a:r>
            <a:endParaRPr sz="3200" b="1">
              <a:solidFill>
                <a:srgbClr val="3F3F3F"/>
              </a:solidFill>
              <a:latin typeface="Times New Roman"/>
              <a:ea typeface="Times New Roman"/>
              <a:cs typeface="Times New Roman"/>
              <a:sym typeface="Times New Roman"/>
            </a:endParaRPr>
          </a:p>
          <a:p>
            <a:pPr marL="0" marR="0" lvl="0" indent="0" algn="ctr" rtl="0">
              <a:spcBef>
                <a:spcPts val="0"/>
              </a:spcBef>
              <a:spcAft>
                <a:spcPts val="0"/>
              </a:spcAft>
              <a:buNone/>
            </a:pPr>
            <a:r>
              <a:rPr lang="en-US" sz="4200" b="1">
                <a:solidFill>
                  <a:srgbClr val="3F3F3F"/>
                </a:solidFill>
                <a:latin typeface="Times New Roman"/>
                <a:ea typeface="Times New Roman"/>
                <a:cs typeface="Times New Roman"/>
                <a:sym typeface="Times New Roman"/>
              </a:rPr>
              <a:t>DANH SÁCH </a:t>
            </a:r>
            <a:endParaRPr/>
          </a:p>
          <a:p>
            <a:pPr marL="0" marR="0" lvl="0" indent="0" algn="ctr" rtl="0">
              <a:spcBef>
                <a:spcPts val="0"/>
              </a:spcBef>
              <a:spcAft>
                <a:spcPts val="0"/>
              </a:spcAft>
              <a:buNone/>
            </a:pPr>
            <a:r>
              <a:rPr lang="en-US" sz="4200" b="1">
                <a:solidFill>
                  <a:srgbClr val="3F3F3F"/>
                </a:solidFill>
                <a:latin typeface="Times New Roman"/>
                <a:ea typeface="Times New Roman"/>
                <a:cs typeface="Times New Roman"/>
                <a:sym typeface="Times New Roman"/>
              </a:rPr>
              <a:t>LIÊN KẾT</a:t>
            </a:r>
            <a:endParaRPr sz="4200" b="1">
              <a:solidFill>
                <a:srgbClr val="3F3F3F"/>
              </a:solidFill>
              <a:latin typeface="Times New Roman"/>
              <a:ea typeface="Times New Roman"/>
              <a:cs typeface="Times New Roman"/>
              <a:sym typeface="Times New Roman"/>
            </a:endParaRPr>
          </a:p>
        </p:txBody>
      </p:sp>
      <p:sp>
        <p:nvSpPr>
          <p:cNvPr id="134" name="Google Shape;134;p1"/>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mc:AlternateContent xmlns:mc="http://schemas.openxmlformats.org/markup-compatibility/2006" xmlns:p14="http://schemas.microsoft.com/office/powerpoint/2010/main">
    <mc:Choice Requires="p14">
      <p:transition spd="slow">
        <p14:wheelReverse spokes="1"/>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10"/>
          <p:cNvSpPr txBox="1">
            <a:spLocks noGrp="1"/>
          </p:cNvSpPr>
          <p:nvPr>
            <p:ph type="title"/>
          </p:nvPr>
        </p:nvSpPr>
        <p:spPr>
          <a:xfrm>
            <a:off x="914400" y="381000"/>
            <a:ext cx="6302375" cy="715962"/>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3200">
                <a:latin typeface="Times New Roman"/>
                <a:ea typeface="Times New Roman"/>
                <a:cs typeface="Times New Roman"/>
                <a:sym typeface="Times New Roman"/>
              </a:rPr>
              <a:t>VD: DSLK đơn trong bộ nhớ</a:t>
            </a:r>
            <a:endParaRPr sz="3200">
              <a:latin typeface="Times New Roman"/>
              <a:ea typeface="Times New Roman"/>
              <a:cs typeface="Times New Roman"/>
              <a:sym typeface="Times New Roman"/>
            </a:endParaRPr>
          </a:p>
        </p:txBody>
      </p:sp>
      <p:sp>
        <p:nvSpPr>
          <p:cNvPr id="198" name="Google Shape;198;p10"/>
          <p:cNvSpPr txBox="1">
            <a:spLocks noGrp="1"/>
          </p:cNvSpPr>
          <p:nvPr>
            <p:ph type="sldNum" idx="12"/>
          </p:nvPr>
        </p:nvSpPr>
        <p:spPr>
          <a:xfrm>
            <a:off x="6553200" y="6283325"/>
            <a:ext cx="2133600" cy="3048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10</a:t>
            </a:fld>
            <a:endParaRPr/>
          </a:p>
        </p:txBody>
      </p:sp>
      <p:grpSp>
        <p:nvGrpSpPr>
          <p:cNvPr id="199" name="Google Shape;199;p10"/>
          <p:cNvGrpSpPr/>
          <p:nvPr/>
        </p:nvGrpSpPr>
        <p:grpSpPr>
          <a:xfrm>
            <a:off x="641186" y="1447800"/>
            <a:ext cx="7488238" cy="1831975"/>
            <a:chOff x="716" y="663"/>
            <a:chExt cx="4717" cy="1154"/>
          </a:xfrm>
        </p:grpSpPr>
        <p:grpSp>
          <p:nvGrpSpPr>
            <p:cNvPr id="200" name="Google Shape;200;p10"/>
            <p:cNvGrpSpPr/>
            <p:nvPr/>
          </p:nvGrpSpPr>
          <p:grpSpPr>
            <a:xfrm>
              <a:off x="1017" y="1143"/>
              <a:ext cx="4416" cy="674"/>
              <a:chOff x="864" y="1966"/>
              <a:chExt cx="4416" cy="674"/>
            </a:xfrm>
          </p:grpSpPr>
          <p:sp>
            <p:nvSpPr>
              <p:cNvPr id="201" name="Google Shape;201;p10"/>
              <p:cNvSpPr/>
              <p:nvPr/>
            </p:nvSpPr>
            <p:spPr>
              <a:xfrm>
                <a:off x="1344" y="2304"/>
                <a:ext cx="480" cy="336"/>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Clr>
                    <a:schemeClr val="dk1"/>
                  </a:buClr>
                  <a:buSzPts val="2800"/>
                  <a:buFont typeface="Arial"/>
                  <a:buNone/>
                </a:pPr>
                <a:r>
                  <a:rPr lang="en-US" sz="2800">
                    <a:solidFill>
                      <a:schemeClr val="dk1"/>
                    </a:solidFill>
                    <a:latin typeface="Arial"/>
                    <a:ea typeface="Arial"/>
                    <a:cs typeface="Arial"/>
                    <a:sym typeface="Arial"/>
                  </a:rPr>
                  <a:t>4f</a:t>
                </a:r>
                <a:endParaRPr/>
              </a:p>
            </p:txBody>
          </p:sp>
          <p:sp>
            <p:nvSpPr>
              <p:cNvPr id="202" name="Google Shape;202;p10"/>
              <p:cNvSpPr/>
              <p:nvPr/>
            </p:nvSpPr>
            <p:spPr>
              <a:xfrm>
                <a:off x="864" y="2304"/>
                <a:ext cx="480" cy="336"/>
              </a:xfrm>
              <a:prstGeom prst="rect">
                <a:avLst/>
              </a:prstGeom>
              <a:solidFill>
                <a:schemeClr val="accent1"/>
              </a:solidFill>
              <a:ln>
                <a:noFill/>
              </a:ln>
            </p:spPr>
            <p:txBody>
              <a:bodyPr spcFirstLastPara="1" wrap="square" lIns="91425" tIns="45700" rIns="91425" bIns="45700" anchor="t" anchorCtr="0">
                <a:noAutofit/>
              </a:bodyPr>
              <a:lstStyle/>
              <a:p>
                <a:pPr marL="0" marR="0" lvl="0" indent="0" algn="ctr" rtl="0">
                  <a:spcBef>
                    <a:spcPts val="0"/>
                  </a:spcBef>
                  <a:spcAft>
                    <a:spcPts val="0"/>
                  </a:spcAft>
                  <a:buClr>
                    <a:schemeClr val="dk1"/>
                  </a:buClr>
                  <a:buSzPts val="2800"/>
                  <a:buFont typeface="Arial"/>
                  <a:buNone/>
                </a:pPr>
                <a:r>
                  <a:rPr lang="en-US" sz="2800">
                    <a:solidFill>
                      <a:schemeClr val="dk1"/>
                    </a:solidFill>
                    <a:latin typeface="Arial"/>
                    <a:ea typeface="Arial"/>
                    <a:cs typeface="Arial"/>
                    <a:sym typeface="Arial"/>
                  </a:rPr>
                  <a:t>4</a:t>
                </a:r>
                <a:endParaRPr/>
              </a:p>
            </p:txBody>
          </p:sp>
          <p:cxnSp>
            <p:nvCxnSpPr>
              <p:cNvPr id="203" name="Google Shape;203;p10"/>
              <p:cNvCxnSpPr/>
              <p:nvPr/>
            </p:nvCxnSpPr>
            <p:spPr>
              <a:xfrm>
                <a:off x="864" y="2304"/>
                <a:ext cx="960" cy="0"/>
              </a:xfrm>
              <a:prstGeom prst="straightConnector1">
                <a:avLst/>
              </a:prstGeom>
              <a:noFill/>
              <a:ln w="28575" cap="sq" cmpd="sng">
                <a:solidFill>
                  <a:schemeClr val="dk1"/>
                </a:solidFill>
                <a:prstDash val="solid"/>
                <a:miter lim="800000"/>
                <a:headEnd type="none" w="med" len="med"/>
                <a:tailEnd type="none" w="med" len="med"/>
              </a:ln>
            </p:spPr>
          </p:cxnSp>
          <p:cxnSp>
            <p:nvCxnSpPr>
              <p:cNvPr id="204" name="Google Shape;204;p10"/>
              <p:cNvCxnSpPr/>
              <p:nvPr/>
            </p:nvCxnSpPr>
            <p:spPr>
              <a:xfrm>
                <a:off x="864" y="2640"/>
                <a:ext cx="960" cy="0"/>
              </a:xfrm>
              <a:prstGeom prst="straightConnector1">
                <a:avLst/>
              </a:prstGeom>
              <a:noFill/>
              <a:ln w="28575" cap="sq" cmpd="sng">
                <a:solidFill>
                  <a:schemeClr val="dk1"/>
                </a:solidFill>
                <a:prstDash val="solid"/>
                <a:miter lim="800000"/>
                <a:headEnd type="none" w="med" len="med"/>
                <a:tailEnd type="none" w="med" len="med"/>
              </a:ln>
            </p:spPr>
          </p:cxnSp>
          <p:cxnSp>
            <p:nvCxnSpPr>
              <p:cNvPr id="205" name="Google Shape;205;p10"/>
              <p:cNvCxnSpPr/>
              <p:nvPr/>
            </p:nvCxnSpPr>
            <p:spPr>
              <a:xfrm>
                <a:off x="864" y="2304"/>
                <a:ext cx="0" cy="336"/>
              </a:xfrm>
              <a:prstGeom prst="straightConnector1">
                <a:avLst/>
              </a:prstGeom>
              <a:noFill/>
              <a:ln w="28575" cap="sq" cmpd="sng">
                <a:solidFill>
                  <a:schemeClr val="dk1"/>
                </a:solidFill>
                <a:prstDash val="solid"/>
                <a:miter lim="800000"/>
                <a:headEnd type="none" w="med" len="med"/>
                <a:tailEnd type="none" w="med" len="med"/>
              </a:ln>
            </p:spPr>
          </p:cxnSp>
          <p:cxnSp>
            <p:nvCxnSpPr>
              <p:cNvPr id="206" name="Google Shape;206;p10"/>
              <p:cNvCxnSpPr/>
              <p:nvPr/>
            </p:nvCxnSpPr>
            <p:spPr>
              <a:xfrm>
                <a:off x="1344" y="2304"/>
                <a:ext cx="0" cy="336"/>
              </a:xfrm>
              <a:prstGeom prst="straightConnector1">
                <a:avLst/>
              </a:prstGeom>
              <a:noFill/>
              <a:ln w="12700" cap="flat" cmpd="sng">
                <a:solidFill>
                  <a:schemeClr val="dk1"/>
                </a:solidFill>
                <a:prstDash val="solid"/>
                <a:miter lim="800000"/>
                <a:headEnd type="none" w="med" len="med"/>
                <a:tailEnd type="none" w="med" len="med"/>
              </a:ln>
            </p:spPr>
          </p:cxnSp>
          <p:cxnSp>
            <p:nvCxnSpPr>
              <p:cNvPr id="207" name="Google Shape;207;p10"/>
              <p:cNvCxnSpPr/>
              <p:nvPr/>
            </p:nvCxnSpPr>
            <p:spPr>
              <a:xfrm>
                <a:off x="1824" y="2304"/>
                <a:ext cx="0" cy="336"/>
              </a:xfrm>
              <a:prstGeom prst="straightConnector1">
                <a:avLst/>
              </a:prstGeom>
              <a:noFill/>
              <a:ln w="28575" cap="sq" cmpd="sng">
                <a:solidFill>
                  <a:schemeClr val="dk1"/>
                </a:solidFill>
                <a:prstDash val="solid"/>
                <a:miter lim="800000"/>
                <a:headEnd type="none" w="med" len="med"/>
                <a:tailEnd type="none" w="med" len="med"/>
              </a:ln>
            </p:spPr>
          </p:cxnSp>
          <p:sp>
            <p:nvSpPr>
              <p:cNvPr id="208" name="Google Shape;208;p10"/>
              <p:cNvSpPr txBox="1"/>
              <p:nvPr/>
            </p:nvSpPr>
            <p:spPr>
              <a:xfrm>
                <a:off x="912" y="1976"/>
                <a:ext cx="432" cy="33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a:solidFill>
                      <a:srgbClr val="1548EB"/>
                    </a:solidFill>
                    <a:latin typeface="Times New Roman"/>
                    <a:ea typeface="Times New Roman"/>
                    <a:cs typeface="Times New Roman"/>
                    <a:sym typeface="Times New Roman"/>
                  </a:rPr>
                  <a:t>3f</a:t>
                </a:r>
                <a:endParaRPr/>
              </a:p>
            </p:txBody>
          </p:sp>
          <p:sp>
            <p:nvSpPr>
              <p:cNvPr id="209" name="Google Shape;209;p10"/>
              <p:cNvSpPr/>
              <p:nvPr/>
            </p:nvSpPr>
            <p:spPr>
              <a:xfrm>
                <a:off x="4560" y="2304"/>
                <a:ext cx="720" cy="336"/>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Clr>
                    <a:schemeClr val="dk1"/>
                  </a:buClr>
                  <a:buSzPts val="2800"/>
                  <a:buFont typeface="Arial"/>
                  <a:buNone/>
                </a:pPr>
                <a:r>
                  <a:rPr lang="en-US" sz="2800">
                    <a:solidFill>
                      <a:schemeClr val="dk1"/>
                    </a:solidFill>
                    <a:latin typeface="Arial"/>
                    <a:ea typeface="Arial"/>
                    <a:cs typeface="Arial"/>
                    <a:sym typeface="Arial"/>
                  </a:rPr>
                  <a:t>NULL</a:t>
                </a:r>
                <a:endParaRPr/>
              </a:p>
            </p:txBody>
          </p:sp>
          <p:sp>
            <p:nvSpPr>
              <p:cNvPr id="210" name="Google Shape;210;p10"/>
              <p:cNvSpPr/>
              <p:nvPr/>
            </p:nvSpPr>
            <p:spPr>
              <a:xfrm>
                <a:off x="4128" y="2304"/>
                <a:ext cx="432" cy="336"/>
              </a:xfrm>
              <a:prstGeom prst="rect">
                <a:avLst/>
              </a:prstGeom>
              <a:solidFill>
                <a:schemeClr val="accent1"/>
              </a:solidFill>
              <a:ln>
                <a:noFill/>
              </a:ln>
            </p:spPr>
            <p:txBody>
              <a:bodyPr spcFirstLastPara="1" wrap="square" lIns="91425" tIns="45700" rIns="91425" bIns="45700" anchor="t" anchorCtr="0">
                <a:noAutofit/>
              </a:bodyPr>
              <a:lstStyle/>
              <a:p>
                <a:pPr marL="0" marR="0" lvl="0" indent="0" algn="ctr" rtl="0">
                  <a:spcBef>
                    <a:spcPts val="0"/>
                  </a:spcBef>
                  <a:spcAft>
                    <a:spcPts val="0"/>
                  </a:spcAft>
                  <a:buClr>
                    <a:schemeClr val="dk1"/>
                  </a:buClr>
                  <a:buSzPts val="2800"/>
                  <a:buFont typeface="Arial"/>
                  <a:buNone/>
                </a:pPr>
                <a:r>
                  <a:rPr lang="en-US" sz="2800">
                    <a:solidFill>
                      <a:schemeClr val="dk1"/>
                    </a:solidFill>
                    <a:latin typeface="Arial"/>
                    <a:ea typeface="Arial"/>
                    <a:cs typeface="Arial"/>
                    <a:sym typeface="Arial"/>
                  </a:rPr>
                  <a:t>6</a:t>
                </a:r>
                <a:endParaRPr/>
              </a:p>
            </p:txBody>
          </p:sp>
          <p:cxnSp>
            <p:nvCxnSpPr>
              <p:cNvPr id="211" name="Google Shape;211;p10"/>
              <p:cNvCxnSpPr/>
              <p:nvPr/>
            </p:nvCxnSpPr>
            <p:spPr>
              <a:xfrm>
                <a:off x="4128" y="2304"/>
                <a:ext cx="1152" cy="0"/>
              </a:xfrm>
              <a:prstGeom prst="straightConnector1">
                <a:avLst/>
              </a:prstGeom>
              <a:noFill/>
              <a:ln w="28575" cap="sq" cmpd="sng">
                <a:solidFill>
                  <a:schemeClr val="dk1"/>
                </a:solidFill>
                <a:prstDash val="solid"/>
                <a:miter lim="800000"/>
                <a:headEnd type="none" w="med" len="med"/>
                <a:tailEnd type="none" w="med" len="med"/>
              </a:ln>
            </p:spPr>
          </p:cxnSp>
          <p:cxnSp>
            <p:nvCxnSpPr>
              <p:cNvPr id="212" name="Google Shape;212;p10"/>
              <p:cNvCxnSpPr/>
              <p:nvPr/>
            </p:nvCxnSpPr>
            <p:spPr>
              <a:xfrm>
                <a:off x="4128" y="2640"/>
                <a:ext cx="1152" cy="0"/>
              </a:xfrm>
              <a:prstGeom prst="straightConnector1">
                <a:avLst/>
              </a:prstGeom>
              <a:noFill/>
              <a:ln w="28575" cap="sq" cmpd="sng">
                <a:solidFill>
                  <a:schemeClr val="dk1"/>
                </a:solidFill>
                <a:prstDash val="solid"/>
                <a:miter lim="800000"/>
                <a:headEnd type="none" w="med" len="med"/>
                <a:tailEnd type="none" w="med" len="med"/>
              </a:ln>
            </p:spPr>
          </p:cxnSp>
          <p:cxnSp>
            <p:nvCxnSpPr>
              <p:cNvPr id="213" name="Google Shape;213;p10"/>
              <p:cNvCxnSpPr/>
              <p:nvPr/>
            </p:nvCxnSpPr>
            <p:spPr>
              <a:xfrm>
                <a:off x="4128" y="2304"/>
                <a:ext cx="0" cy="336"/>
              </a:xfrm>
              <a:prstGeom prst="straightConnector1">
                <a:avLst/>
              </a:prstGeom>
              <a:noFill/>
              <a:ln w="28575" cap="sq" cmpd="sng">
                <a:solidFill>
                  <a:schemeClr val="dk1"/>
                </a:solidFill>
                <a:prstDash val="solid"/>
                <a:miter lim="800000"/>
                <a:headEnd type="none" w="med" len="med"/>
                <a:tailEnd type="none" w="med" len="med"/>
              </a:ln>
            </p:spPr>
          </p:cxnSp>
          <p:cxnSp>
            <p:nvCxnSpPr>
              <p:cNvPr id="214" name="Google Shape;214;p10"/>
              <p:cNvCxnSpPr/>
              <p:nvPr/>
            </p:nvCxnSpPr>
            <p:spPr>
              <a:xfrm>
                <a:off x="4560" y="2304"/>
                <a:ext cx="0" cy="336"/>
              </a:xfrm>
              <a:prstGeom prst="straightConnector1">
                <a:avLst/>
              </a:prstGeom>
              <a:noFill/>
              <a:ln w="12700" cap="flat" cmpd="sng">
                <a:solidFill>
                  <a:schemeClr val="dk1"/>
                </a:solidFill>
                <a:prstDash val="solid"/>
                <a:miter lim="800000"/>
                <a:headEnd type="none" w="med" len="med"/>
                <a:tailEnd type="none" w="med" len="med"/>
              </a:ln>
            </p:spPr>
          </p:cxnSp>
          <p:cxnSp>
            <p:nvCxnSpPr>
              <p:cNvPr id="215" name="Google Shape;215;p10"/>
              <p:cNvCxnSpPr/>
              <p:nvPr/>
            </p:nvCxnSpPr>
            <p:spPr>
              <a:xfrm>
                <a:off x="5280" y="2304"/>
                <a:ext cx="0" cy="336"/>
              </a:xfrm>
              <a:prstGeom prst="straightConnector1">
                <a:avLst/>
              </a:prstGeom>
              <a:noFill/>
              <a:ln w="28575" cap="sq" cmpd="sng">
                <a:solidFill>
                  <a:schemeClr val="dk1"/>
                </a:solidFill>
                <a:prstDash val="solid"/>
                <a:miter lim="800000"/>
                <a:headEnd type="none" w="med" len="med"/>
                <a:tailEnd type="none" w="med" len="med"/>
              </a:ln>
            </p:spPr>
          </p:cxnSp>
          <p:sp>
            <p:nvSpPr>
              <p:cNvPr id="216" name="Google Shape;216;p10"/>
              <p:cNvSpPr/>
              <p:nvPr/>
            </p:nvSpPr>
            <p:spPr>
              <a:xfrm>
                <a:off x="2976" y="2304"/>
                <a:ext cx="480" cy="336"/>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Clr>
                    <a:schemeClr val="dk1"/>
                  </a:buClr>
                  <a:buSzPts val="2800"/>
                  <a:buFont typeface="Arial"/>
                  <a:buNone/>
                </a:pPr>
                <a:r>
                  <a:rPr lang="en-US" sz="2800">
                    <a:solidFill>
                      <a:schemeClr val="dk1"/>
                    </a:solidFill>
                    <a:latin typeface="Arial"/>
                    <a:ea typeface="Arial"/>
                    <a:cs typeface="Arial"/>
                    <a:sym typeface="Arial"/>
                  </a:rPr>
                  <a:t>5f</a:t>
                </a:r>
                <a:endParaRPr/>
              </a:p>
            </p:txBody>
          </p:sp>
          <p:sp>
            <p:nvSpPr>
              <p:cNvPr id="217" name="Google Shape;217;p10"/>
              <p:cNvSpPr/>
              <p:nvPr/>
            </p:nvSpPr>
            <p:spPr>
              <a:xfrm>
                <a:off x="2496" y="2304"/>
                <a:ext cx="480" cy="336"/>
              </a:xfrm>
              <a:prstGeom prst="rect">
                <a:avLst/>
              </a:prstGeom>
              <a:solidFill>
                <a:schemeClr val="accent1"/>
              </a:solidFill>
              <a:ln>
                <a:noFill/>
              </a:ln>
            </p:spPr>
            <p:txBody>
              <a:bodyPr spcFirstLastPara="1" wrap="square" lIns="91425" tIns="45700" rIns="91425" bIns="45700" anchor="t" anchorCtr="0">
                <a:noAutofit/>
              </a:bodyPr>
              <a:lstStyle/>
              <a:p>
                <a:pPr marL="0" marR="0" lvl="0" indent="0" algn="ctr" rtl="0">
                  <a:spcBef>
                    <a:spcPts val="0"/>
                  </a:spcBef>
                  <a:spcAft>
                    <a:spcPts val="0"/>
                  </a:spcAft>
                  <a:buClr>
                    <a:schemeClr val="dk1"/>
                  </a:buClr>
                  <a:buSzPts val="2800"/>
                  <a:buFont typeface="Arial"/>
                  <a:buNone/>
                </a:pPr>
                <a:r>
                  <a:rPr lang="en-US" sz="2800">
                    <a:solidFill>
                      <a:schemeClr val="dk1"/>
                    </a:solidFill>
                    <a:latin typeface="Arial"/>
                    <a:ea typeface="Arial"/>
                    <a:cs typeface="Arial"/>
                    <a:sym typeface="Arial"/>
                  </a:rPr>
                  <a:t>7</a:t>
                </a:r>
                <a:endParaRPr/>
              </a:p>
            </p:txBody>
          </p:sp>
          <p:cxnSp>
            <p:nvCxnSpPr>
              <p:cNvPr id="218" name="Google Shape;218;p10"/>
              <p:cNvCxnSpPr/>
              <p:nvPr/>
            </p:nvCxnSpPr>
            <p:spPr>
              <a:xfrm>
                <a:off x="2496" y="2304"/>
                <a:ext cx="960" cy="0"/>
              </a:xfrm>
              <a:prstGeom prst="straightConnector1">
                <a:avLst/>
              </a:prstGeom>
              <a:noFill/>
              <a:ln w="28575" cap="sq" cmpd="sng">
                <a:solidFill>
                  <a:schemeClr val="dk1"/>
                </a:solidFill>
                <a:prstDash val="solid"/>
                <a:miter lim="800000"/>
                <a:headEnd type="none" w="med" len="med"/>
                <a:tailEnd type="none" w="med" len="med"/>
              </a:ln>
            </p:spPr>
          </p:cxnSp>
          <p:cxnSp>
            <p:nvCxnSpPr>
              <p:cNvPr id="219" name="Google Shape;219;p10"/>
              <p:cNvCxnSpPr/>
              <p:nvPr/>
            </p:nvCxnSpPr>
            <p:spPr>
              <a:xfrm>
                <a:off x="2496" y="2640"/>
                <a:ext cx="960" cy="0"/>
              </a:xfrm>
              <a:prstGeom prst="straightConnector1">
                <a:avLst/>
              </a:prstGeom>
              <a:noFill/>
              <a:ln w="28575" cap="sq" cmpd="sng">
                <a:solidFill>
                  <a:schemeClr val="dk1"/>
                </a:solidFill>
                <a:prstDash val="solid"/>
                <a:miter lim="800000"/>
                <a:headEnd type="none" w="med" len="med"/>
                <a:tailEnd type="none" w="med" len="med"/>
              </a:ln>
            </p:spPr>
          </p:cxnSp>
          <p:cxnSp>
            <p:nvCxnSpPr>
              <p:cNvPr id="220" name="Google Shape;220;p10"/>
              <p:cNvCxnSpPr/>
              <p:nvPr/>
            </p:nvCxnSpPr>
            <p:spPr>
              <a:xfrm>
                <a:off x="2496" y="2304"/>
                <a:ext cx="0" cy="336"/>
              </a:xfrm>
              <a:prstGeom prst="straightConnector1">
                <a:avLst/>
              </a:prstGeom>
              <a:noFill/>
              <a:ln w="28575" cap="sq" cmpd="sng">
                <a:solidFill>
                  <a:schemeClr val="dk1"/>
                </a:solidFill>
                <a:prstDash val="solid"/>
                <a:miter lim="800000"/>
                <a:headEnd type="none" w="med" len="med"/>
                <a:tailEnd type="none" w="med" len="med"/>
              </a:ln>
            </p:spPr>
          </p:cxnSp>
          <p:cxnSp>
            <p:nvCxnSpPr>
              <p:cNvPr id="221" name="Google Shape;221;p10"/>
              <p:cNvCxnSpPr/>
              <p:nvPr/>
            </p:nvCxnSpPr>
            <p:spPr>
              <a:xfrm>
                <a:off x="2976" y="2304"/>
                <a:ext cx="0" cy="336"/>
              </a:xfrm>
              <a:prstGeom prst="straightConnector1">
                <a:avLst/>
              </a:prstGeom>
              <a:noFill/>
              <a:ln w="12700" cap="flat" cmpd="sng">
                <a:solidFill>
                  <a:schemeClr val="dk1"/>
                </a:solidFill>
                <a:prstDash val="solid"/>
                <a:miter lim="800000"/>
                <a:headEnd type="none" w="med" len="med"/>
                <a:tailEnd type="none" w="med" len="med"/>
              </a:ln>
            </p:spPr>
          </p:cxnSp>
          <p:cxnSp>
            <p:nvCxnSpPr>
              <p:cNvPr id="222" name="Google Shape;222;p10"/>
              <p:cNvCxnSpPr/>
              <p:nvPr/>
            </p:nvCxnSpPr>
            <p:spPr>
              <a:xfrm>
                <a:off x="3456" y="2304"/>
                <a:ext cx="0" cy="336"/>
              </a:xfrm>
              <a:prstGeom prst="straightConnector1">
                <a:avLst/>
              </a:prstGeom>
              <a:noFill/>
              <a:ln w="28575" cap="sq" cmpd="sng">
                <a:solidFill>
                  <a:schemeClr val="dk1"/>
                </a:solidFill>
                <a:prstDash val="solid"/>
                <a:miter lim="800000"/>
                <a:headEnd type="none" w="med" len="med"/>
                <a:tailEnd type="none" w="med" len="med"/>
              </a:ln>
            </p:spPr>
          </p:cxnSp>
          <p:sp>
            <p:nvSpPr>
              <p:cNvPr id="223" name="Google Shape;223;p10"/>
              <p:cNvSpPr txBox="1"/>
              <p:nvPr/>
            </p:nvSpPr>
            <p:spPr>
              <a:xfrm>
                <a:off x="2496" y="1966"/>
                <a:ext cx="432" cy="33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a:solidFill>
                      <a:srgbClr val="1548EB"/>
                    </a:solidFill>
                    <a:latin typeface="Times New Roman"/>
                    <a:ea typeface="Times New Roman"/>
                    <a:cs typeface="Times New Roman"/>
                    <a:sym typeface="Times New Roman"/>
                  </a:rPr>
                  <a:t>4f</a:t>
                </a:r>
                <a:endParaRPr/>
              </a:p>
            </p:txBody>
          </p:sp>
          <p:sp>
            <p:nvSpPr>
              <p:cNvPr id="224" name="Google Shape;224;p10"/>
              <p:cNvSpPr txBox="1"/>
              <p:nvPr/>
            </p:nvSpPr>
            <p:spPr>
              <a:xfrm>
                <a:off x="4128" y="1976"/>
                <a:ext cx="432" cy="33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b="1">
                    <a:solidFill>
                      <a:srgbClr val="1548EB"/>
                    </a:solidFill>
                    <a:latin typeface="Times New Roman"/>
                    <a:ea typeface="Times New Roman"/>
                    <a:cs typeface="Times New Roman"/>
                    <a:sym typeface="Times New Roman"/>
                  </a:rPr>
                  <a:t>5f</a:t>
                </a:r>
                <a:endParaRPr/>
              </a:p>
            </p:txBody>
          </p:sp>
          <p:cxnSp>
            <p:nvCxnSpPr>
              <p:cNvPr id="225" name="Google Shape;225;p10"/>
              <p:cNvCxnSpPr/>
              <p:nvPr/>
            </p:nvCxnSpPr>
            <p:spPr>
              <a:xfrm>
                <a:off x="1824" y="2496"/>
                <a:ext cx="672" cy="0"/>
              </a:xfrm>
              <a:prstGeom prst="straightConnector1">
                <a:avLst/>
              </a:prstGeom>
              <a:noFill/>
              <a:ln w="9525" cap="flat" cmpd="sng">
                <a:solidFill>
                  <a:schemeClr val="dk1"/>
                </a:solidFill>
                <a:prstDash val="solid"/>
                <a:miter lim="800000"/>
                <a:headEnd type="none" w="med" len="med"/>
                <a:tailEnd type="triangle" w="med" len="med"/>
              </a:ln>
            </p:spPr>
          </p:cxnSp>
          <p:cxnSp>
            <p:nvCxnSpPr>
              <p:cNvPr id="226" name="Google Shape;226;p10"/>
              <p:cNvCxnSpPr/>
              <p:nvPr/>
            </p:nvCxnSpPr>
            <p:spPr>
              <a:xfrm>
                <a:off x="3456" y="2487"/>
                <a:ext cx="672" cy="0"/>
              </a:xfrm>
              <a:prstGeom prst="straightConnector1">
                <a:avLst/>
              </a:prstGeom>
              <a:noFill/>
              <a:ln w="9525" cap="flat" cmpd="sng">
                <a:solidFill>
                  <a:schemeClr val="dk1"/>
                </a:solidFill>
                <a:prstDash val="solid"/>
                <a:miter lim="800000"/>
                <a:headEnd type="none" w="med" len="med"/>
                <a:tailEnd type="triangle" w="med" len="med"/>
              </a:ln>
            </p:spPr>
          </p:cxnSp>
        </p:grpSp>
        <p:sp>
          <p:nvSpPr>
            <p:cNvPr id="227" name="Google Shape;227;p10"/>
            <p:cNvSpPr txBox="1"/>
            <p:nvPr/>
          </p:nvSpPr>
          <p:spPr>
            <a:xfrm>
              <a:off x="716" y="663"/>
              <a:ext cx="672" cy="25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chemeClr val="dk1"/>
                  </a:solidFill>
                  <a:latin typeface="Tahoma"/>
                  <a:ea typeface="Tahoma"/>
                  <a:cs typeface="Tahoma"/>
                  <a:sym typeface="Tahoma"/>
                </a:rPr>
                <a:t>dau</a:t>
              </a:r>
              <a:endParaRPr sz="2000" b="1">
                <a:solidFill>
                  <a:schemeClr val="dk1"/>
                </a:solidFill>
                <a:latin typeface="Tahoma"/>
                <a:ea typeface="Tahoma"/>
                <a:cs typeface="Tahoma"/>
                <a:sym typeface="Tahoma"/>
              </a:endParaRPr>
            </a:p>
          </p:txBody>
        </p:sp>
        <p:sp>
          <p:nvSpPr>
            <p:cNvPr id="228" name="Google Shape;228;p10"/>
            <p:cNvSpPr txBox="1"/>
            <p:nvPr/>
          </p:nvSpPr>
          <p:spPr>
            <a:xfrm>
              <a:off x="4056" y="711"/>
              <a:ext cx="672" cy="25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chemeClr val="dk1"/>
                  </a:solidFill>
                  <a:latin typeface="Tahoma"/>
                  <a:ea typeface="Tahoma"/>
                  <a:cs typeface="Tahoma"/>
                  <a:sym typeface="Tahoma"/>
                </a:rPr>
                <a:t>cuoi</a:t>
              </a:r>
              <a:endParaRPr sz="2000" b="1">
                <a:solidFill>
                  <a:schemeClr val="dk1"/>
                </a:solidFill>
                <a:latin typeface="Tahoma"/>
                <a:ea typeface="Tahoma"/>
                <a:cs typeface="Tahoma"/>
                <a:sym typeface="Tahoma"/>
              </a:endParaRPr>
            </a:p>
          </p:txBody>
        </p:sp>
        <p:cxnSp>
          <p:nvCxnSpPr>
            <p:cNvPr id="229" name="Google Shape;229;p10"/>
            <p:cNvCxnSpPr/>
            <p:nvPr/>
          </p:nvCxnSpPr>
          <p:spPr>
            <a:xfrm>
              <a:off x="1176" y="807"/>
              <a:ext cx="0" cy="432"/>
            </a:xfrm>
            <a:prstGeom prst="straightConnector1">
              <a:avLst/>
            </a:prstGeom>
            <a:noFill/>
            <a:ln w="57150" cap="flat" cmpd="sng">
              <a:solidFill>
                <a:schemeClr val="hlink"/>
              </a:solidFill>
              <a:prstDash val="solid"/>
              <a:miter lim="800000"/>
              <a:headEnd type="none" w="med" len="med"/>
              <a:tailEnd type="triangle" w="med" len="med"/>
            </a:ln>
          </p:spPr>
        </p:cxnSp>
        <p:cxnSp>
          <p:nvCxnSpPr>
            <p:cNvPr id="230" name="Google Shape;230;p10"/>
            <p:cNvCxnSpPr/>
            <p:nvPr/>
          </p:nvCxnSpPr>
          <p:spPr>
            <a:xfrm>
              <a:off x="4526" y="855"/>
              <a:ext cx="0" cy="384"/>
            </a:xfrm>
            <a:prstGeom prst="straightConnector1">
              <a:avLst/>
            </a:prstGeom>
            <a:noFill/>
            <a:ln w="57150" cap="flat" cmpd="sng">
              <a:solidFill>
                <a:schemeClr val="hlink"/>
              </a:solidFill>
              <a:prstDash val="solid"/>
              <a:miter lim="800000"/>
              <a:headEnd type="none" w="med" len="med"/>
              <a:tailEnd type="triangle" w="med" len="med"/>
            </a:ln>
          </p:spPr>
        </p:cxnSp>
      </p:grpSp>
      <p:sp>
        <p:nvSpPr>
          <p:cNvPr id="231" name="Google Shape;231;p10"/>
          <p:cNvSpPr txBox="1"/>
          <p:nvPr/>
        </p:nvSpPr>
        <p:spPr>
          <a:xfrm>
            <a:off x="914400" y="3798888"/>
            <a:ext cx="7499514" cy="51911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chemeClr val="dk1"/>
                </a:solidFill>
                <a:latin typeface="Times New Roman"/>
                <a:ea typeface="Times New Roman"/>
                <a:cs typeface="Times New Roman"/>
                <a:sym typeface="Times New Roman"/>
              </a:rPr>
              <a:t>Trong ví dụ trên thành phần dữ liệu là 1 số nguyên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1"/>
          <p:cNvSpPr txBox="1">
            <a:spLocks noGrp="1"/>
          </p:cNvSpPr>
          <p:nvPr>
            <p:ph type="title"/>
          </p:nvPr>
        </p:nvSpPr>
        <p:spPr>
          <a:xfrm>
            <a:off x="914400" y="381000"/>
            <a:ext cx="6302375" cy="715962"/>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3200">
                <a:latin typeface="Times New Roman"/>
                <a:ea typeface="Times New Roman"/>
                <a:cs typeface="Times New Roman"/>
                <a:sym typeface="Times New Roman"/>
              </a:rPr>
              <a:t>Các giải thuật trên DSLK đơn</a:t>
            </a:r>
            <a:endParaRPr sz="3200">
              <a:latin typeface="Times New Roman"/>
              <a:ea typeface="Times New Roman"/>
              <a:cs typeface="Times New Roman"/>
              <a:sym typeface="Times New Roman"/>
            </a:endParaRPr>
          </a:p>
        </p:txBody>
      </p:sp>
      <p:sp>
        <p:nvSpPr>
          <p:cNvPr id="237" name="Google Shape;237;p11"/>
          <p:cNvSpPr txBox="1">
            <a:spLocks noGrp="1"/>
          </p:cNvSpPr>
          <p:nvPr>
            <p:ph type="sldNum" idx="12"/>
          </p:nvPr>
        </p:nvSpPr>
        <p:spPr>
          <a:xfrm>
            <a:off x="6553200" y="6283325"/>
            <a:ext cx="2133600" cy="3048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11</a:t>
            </a:fld>
            <a:endParaRPr/>
          </a:p>
        </p:txBody>
      </p:sp>
      <p:sp>
        <p:nvSpPr>
          <p:cNvPr id="238" name="Google Shape;238;p11"/>
          <p:cNvSpPr txBox="1"/>
          <p:nvPr/>
        </p:nvSpPr>
        <p:spPr>
          <a:xfrm>
            <a:off x="468198" y="1096962"/>
            <a:ext cx="8229600" cy="5400675"/>
          </a:xfrm>
          <a:prstGeom prst="rect">
            <a:avLst/>
          </a:prstGeom>
          <a:noFill/>
          <a:ln>
            <a:noFill/>
          </a:ln>
        </p:spPr>
        <p:txBody>
          <a:bodyPr spcFirstLastPara="1" wrap="square" lIns="91425" tIns="45700" rIns="91425" bIns="45700" anchor="t" anchorCtr="0">
            <a:noAutofit/>
          </a:bodyPr>
          <a:lstStyle/>
          <a:p>
            <a:pPr marL="342900" marR="0" lvl="0" indent="-342900" algn="l" rtl="0">
              <a:lnSpc>
                <a:spcPct val="120000"/>
              </a:lnSpc>
              <a:spcBef>
                <a:spcPts val="0"/>
              </a:spcBef>
              <a:spcAft>
                <a:spcPts val="0"/>
              </a:spcAft>
              <a:buClr>
                <a:srgbClr val="080808"/>
              </a:buClr>
              <a:buSzPts val="2800"/>
              <a:buFont typeface="Noto Sans Symbols"/>
              <a:buChar char="⮚"/>
            </a:pPr>
            <a:r>
              <a:rPr lang="en-US" sz="2800" b="0" i="0" u="none" strike="noStrike" cap="none">
                <a:solidFill>
                  <a:srgbClr val="080808"/>
                </a:solidFill>
                <a:latin typeface="Times New Roman"/>
                <a:ea typeface="Times New Roman"/>
                <a:cs typeface="Times New Roman"/>
                <a:sym typeface="Times New Roman"/>
              </a:rPr>
              <a:t>Tạo một danh sách liên kết đơn rỗng</a:t>
            </a:r>
            <a:endParaRPr/>
          </a:p>
          <a:p>
            <a:pPr marL="342900" marR="0" lvl="0" indent="-342900" algn="l" rtl="0">
              <a:lnSpc>
                <a:spcPct val="120000"/>
              </a:lnSpc>
              <a:spcBef>
                <a:spcPts val="560"/>
              </a:spcBef>
              <a:spcAft>
                <a:spcPts val="0"/>
              </a:spcAft>
              <a:buClr>
                <a:srgbClr val="080808"/>
              </a:buClr>
              <a:buSzPts val="2800"/>
              <a:buFont typeface="Noto Sans Symbols"/>
              <a:buChar char="⮚"/>
            </a:pPr>
            <a:r>
              <a:rPr lang="en-US" sz="2800" b="0" i="0" u="none" strike="noStrike" cap="none">
                <a:solidFill>
                  <a:srgbClr val="080808"/>
                </a:solidFill>
                <a:latin typeface="Times New Roman"/>
                <a:ea typeface="Times New Roman"/>
                <a:cs typeface="Times New Roman"/>
                <a:sym typeface="Times New Roman"/>
              </a:rPr>
              <a:t>Tạo một phần tử mới </a:t>
            </a:r>
            <a:endParaRPr/>
          </a:p>
          <a:p>
            <a:pPr marL="342900" marR="0" lvl="0" indent="-342900" algn="l" rtl="0">
              <a:lnSpc>
                <a:spcPct val="120000"/>
              </a:lnSpc>
              <a:spcBef>
                <a:spcPts val="560"/>
              </a:spcBef>
              <a:spcAft>
                <a:spcPts val="0"/>
              </a:spcAft>
              <a:buClr>
                <a:srgbClr val="080808"/>
              </a:buClr>
              <a:buSzPts val="2800"/>
              <a:buFont typeface="Noto Sans Symbols"/>
              <a:buChar char="⮚"/>
            </a:pPr>
            <a:r>
              <a:rPr lang="en-US" sz="2800" b="0" i="0" u="none" strike="noStrike" cap="none">
                <a:solidFill>
                  <a:srgbClr val="080808"/>
                </a:solidFill>
                <a:latin typeface="Times New Roman"/>
                <a:ea typeface="Times New Roman"/>
                <a:cs typeface="Times New Roman"/>
                <a:sym typeface="Times New Roman"/>
              </a:rPr>
              <a:t>Thêm một phần tử vào danh sách</a:t>
            </a:r>
            <a:endParaRPr/>
          </a:p>
          <a:p>
            <a:pPr marL="342900" marR="0" lvl="0" indent="-342900" algn="l" rtl="0">
              <a:lnSpc>
                <a:spcPct val="120000"/>
              </a:lnSpc>
              <a:spcBef>
                <a:spcPts val="560"/>
              </a:spcBef>
              <a:spcAft>
                <a:spcPts val="0"/>
              </a:spcAft>
              <a:buClr>
                <a:srgbClr val="080808"/>
              </a:buClr>
              <a:buSzPts val="2800"/>
              <a:buFont typeface="Noto Sans Symbols"/>
              <a:buChar char="⮚"/>
            </a:pPr>
            <a:r>
              <a:rPr lang="en-US" sz="2800" b="0" i="0" u="none" strike="noStrike" cap="none">
                <a:solidFill>
                  <a:srgbClr val="080808"/>
                </a:solidFill>
                <a:latin typeface="Times New Roman"/>
                <a:ea typeface="Times New Roman"/>
                <a:cs typeface="Times New Roman"/>
                <a:sym typeface="Times New Roman"/>
              </a:rPr>
              <a:t>Hủy một phần tử trong danh sách</a:t>
            </a:r>
            <a:endParaRPr/>
          </a:p>
          <a:p>
            <a:pPr marL="342900" marR="0" lvl="0" indent="-342900" algn="l" rtl="0">
              <a:lnSpc>
                <a:spcPct val="120000"/>
              </a:lnSpc>
              <a:spcBef>
                <a:spcPts val="560"/>
              </a:spcBef>
              <a:spcAft>
                <a:spcPts val="0"/>
              </a:spcAft>
              <a:buClr>
                <a:srgbClr val="080808"/>
              </a:buClr>
              <a:buSzPts val="2800"/>
              <a:buFont typeface="Noto Sans Symbols"/>
              <a:buChar char="⮚"/>
            </a:pPr>
            <a:r>
              <a:rPr lang="en-US" sz="2800" b="0" i="0" u="none" strike="noStrike" cap="none">
                <a:solidFill>
                  <a:srgbClr val="080808"/>
                </a:solidFill>
                <a:latin typeface="Times New Roman"/>
                <a:ea typeface="Times New Roman"/>
                <a:cs typeface="Times New Roman"/>
                <a:sym typeface="Times New Roman"/>
              </a:rPr>
              <a:t>Duy</a:t>
            </a:r>
            <a:r>
              <a:rPr lang="en-US" sz="2800" b="0" i="0" u="none" strike="noStrike" cap="none">
                <a:solidFill>
                  <a:srgbClr val="000000"/>
                </a:solidFill>
                <a:latin typeface="Times New Roman"/>
                <a:ea typeface="Times New Roman"/>
                <a:cs typeface="Times New Roman"/>
                <a:sym typeface="Times New Roman"/>
              </a:rPr>
              <a:t>ệt danh sách</a:t>
            </a:r>
            <a:endParaRPr/>
          </a:p>
          <a:p>
            <a:pPr marL="342900" marR="0" lvl="0" indent="-342900" algn="l" rtl="0">
              <a:lnSpc>
                <a:spcPct val="120000"/>
              </a:lnSpc>
              <a:spcBef>
                <a:spcPts val="560"/>
              </a:spcBef>
              <a:spcAft>
                <a:spcPts val="0"/>
              </a:spcAft>
              <a:buClr>
                <a:srgbClr val="000000"/>
              </a:buClr>
              <a:buSzPts val="2800"/>
              <a:buFont typeface="Noto Sans Symbols"/>
              <a:buChar char="⮚"/>
            </a:pPr>
            <a:r>
              <a:rPr lang="en-US" sz="2800" b="0" i="0" u="none" strike="noStrike" cap="none">
                <a:solidFill>
                  <a:srgbClr val="000000"/>
                </a:solidFill>
                <a:latin typeface="Times New Roman"/>
                <a:ea typeface="Times New Roman"/>
                <a:cs typeface="Times New Roman"/>
                <a:sym typeface="Times New Roman"/>
              </a:rPr>
              <a:t>Sắp xếp danh sách liên kết đơn</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12"/>
          <p:cNvSpPr txBox="1">
            <a:spLocks noGrp="1"/>
          </p:cNvSpPr>
          <p:nvPr>
            <p:ph type="title"/>
          </p:nvPr>
        </p:nvSpPr>
        <p:spPr>
          <a:xfrm>
            <a:off x="914400" y="381000"/>
            <a:ext cx="6302375" cy="715962"/>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3200">
                <a:latin typeface="Times New Roman"/>
                <a:ea typeface="Times New Roman"/>
                <a:cs typeface="Times New Roman"/>
                <a:sym typeface="Times New Roman"/>
              </a:rPr>
              <a:t>Khởi tạo DSLK đơn rỗng</a:t>
            </a:r>
            <a:endParaRPr sz="3200">
              <a:latin typeface="Times New Roman"/>
              <a:ea typeface="Times New Roman"/>
              <a:cs typeface="Times New Roman"/>
              <a:sym typeface="Times New Roman"/>
            </a:endParaRPr>
          </a:p>
        </p:txBody>
      </p:sp>
      <p:sp>
        <p:nvSpPr>
          <p:cNvPr id="244" name="Google Shape;244;p12"/>
          <p:cNvSpPr txBox="1">
            <a:spLocks noGrp="1"/>
          </p:cNvSpPr>
          <p:nvPr>
            <p:ph type="sldNum" idx="12"/>
          </p:nvPr>
        </p:nvSpPr>
        <p:spPr>
          <a:xfrm>
            <a:off x="6553200" y="6283325"/>
            <a:ext cx="2133600" cy="3048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12</a:t>
            </a:fld>
            <a:endParaRPr/>
          </a:p>
        </p:txBody>
      </p:sp>
      <p:sp>
        <p:nvSpPr>
          <p:cNvPr id="245" name="Google Shape;245;p12"/>
          <p:cNvSpPr txBox="1"/>
          <p:nvPr/>
        </p:nvSpPr>
        <p:spPr>
          <a:xfrm>
            <a:off x="533400" y="1135063"/>
            <a:ext cx="8353425" cy="5300662"/>
          </a:xfrm>
          <a:prstGeom prst="rect">
            <a:avLst/>
          </a:prstGeom>
          <a:noFill/>
          <a:ln>
            <a:noFill/>
          </a:ln>
        </p:spPr>
        <p:txBody>
          <a:bodyPr spcFirstLastPara="1" wrap="square" lIns="91425" tIns="45700" rIns="91425" bIns="45700" anchor="t" anchorCtr="0">
            <a:noAutofit/>
          </a:bodyPr>
          <a:lstStyle/>
          <a:p>
            <a:pPr marL="342900" marR="0" lvl="0" indent="-342900" algn="l" rtl="0">
              <a:lnSpc>
                <a:spcPct val="120000"/>
              </a:lnSpc>
              <a:spcBef>
                <a:spcPts val="0"/>
              </a:spcBef>
              <a:spcAft>
                <a:spcPts val="0"/>
              </a:spcAft>
              <a:buClr>
                <a:schemeClr val="dk1"/>
              </a:buClr>
              <a:buSzPts val="2800"/>
              <a:buFont typeface="Noto Sans Symbols"/>
              <a:buChar char="⮚"/>
            </a:pPr>
            <a:r>
              <a:rPr lang="en-US" sz="2800">
                <a:solidFill>
                  <a:schemeClr val="dk1"/>
                </a:solidFill>
                <a:latin typeface="Times New Roman"/>
                <a:ea typeface="Times New Roman"/>
                <a:cs typeface="Times New Roman"/>
                <a:sym typeface="Times New Roman"/>
              </a:rPr>
              <a:t>Địa chỉ của nút đầu tiên và nút cuối cùng đều không có :</a:t>
            </a:r>
            <a:r>
              <a:rPr lang="en-US" sz="2800" b="1">
                <a:solidFill>
                  <a:schemeClr val="dk1"/>
                </a:solidFill>
                <a:latin typeface="Times New Roman"/>
                <a:ea typeface="Times New Roman"/>
                <a:cs typeface="Times New Roman"/>
                <a:sym typeface="Times New Roman"/>
              </a:rPr>
              <a:t>	</a:t>
            </a:r>
            <a:endParaRPr/>
          </a:p>
          <a:p>
            <a:pPr marL="342900" marR="0" lvl="0" indent="-342900" algn="l" rtl="0">
              <a:lnSpc>
                <a:spcPct val="120000"/>
              </a:lnSpc>
              <a:spcBef>
                <a:spcPts val="560"/>
              </a:spcBef>
              <a:spcAft>
                <a:spcPts val="0"/>
              </a:spcAft>
              <a:buClr>
                <a:schemeClr val="dk1"/>
              </a:buClr>
              <a:buSzPts val="2800"/>
              <a:buFont typeface="Times New Roman"/>
              <a:buNone/>
            </a:pPr>
            <a:r>
              <a:rPr lang="en-US" sz="2800" b="1" i="1">
                <a:solidFill>
                  <a:schemeClr val="dk1"/>
                </a:solidFill>
                <a:latin typeface="Times New Roman"/>
                <a:ea typeface="Times New Roman"/>
                <a:cs typeface="Times New Roman"/>
                <a:sym typeface="Times New Roman"/>
              </a:rPr>
              <a:t>	void  </a:t>
            </a:r>
            <a:r>
              <a:rPr lang="en-US" sz="2800" i="1">
                <a:solidFill>
                  <a:schemeClr val="dk1"/>
                </a:solidFill>
                <a:latin typeface="Times New Roman"/>
                <a:ea typeface="Times New Roman"/>
                <a:cs typeface="Times New Roman"/>
                <a:sym typeface="Times New Roman"/>
              </a:rPr>
              <a:t>CreateList</a:t>
            </a:r>
            <a:r>
              <a:rPr lang="en-US" sz="2800" b="1" i="1">
                <a:solidFill>
                  <a:srgbClr val="FF0000"/>
                </a:solidFill>
                <a:latin typeface="Times New Roman"/>
                <a:ea typeface="Times New Roman"/>
                <a:cs typeface="Times New Roman"/>
                <a:sym typeface="Times New Roman"/>
              </a:rPr>
              <a:t>(</a:t>
            </a:r>
            <a:r>
              <a:rPr lang="en-US" sz="2800" i="1">
                <a:solidFill>
                  <a:schemeClr val="dk1"/>
                </a:solidFill>
                <a:latin typeface="Times New Roman"/>
                <a:ea typeface="Times New Roman"/>
                <a:cs typeface="Times New Roman"/>
                <a:sym typeface="Times New Roman"/>
              </a:rPr>
              <a:t>DanhSach</a:t>
            </a:r>
            <a:r>
              <a:rPr lang="en-US" sz="2800" b="1" i="1">
                <a:solidFill>
                  <a:schemeClr val="dk1"/>
                </a:solidFill>
                <a:latin typeface="Times New Roman"/>
                <a:ea typeface="Times New Roman"/>
                <a:cs typeface="Times New Roman"/>
                <a:sym typeface="Times New Roman"/>
              </a:rPr>
              <a:t>  </a:t>
            </a:r>
            <a:r>
              <a:rPr lang="en-US" sz="2800" b="1" i="1">
                <a:solidFill>
                  <a:srgbClr val="FF0000"/>
                </a:solidFill>
                <a:latin typeface="Times New Roman"/>
                <a:ea typeface="Times New Roman"/>
                <a:cs typeface="Times New Roman"/>
                <a:sym typeface="Times New Roman"/>
              </a:rPr>
              <a:t>&amp;</a:t>
            </a:r>
            <a:r>
              <a:rPr lang="en-US" sz="2800" i="1">
                <a:solidFill>
                  <a:schemeClr val="dk1"/>
                </a:solidFill>
                <a:latin typeface="Times New Roman"/>
                <a:ea typeface="Times New Roman"/>
                <a:cs typeface="Times New Roman"/>
                <a:sym typeface="Times New Roman"/>
              </a:rPr>
              <a:t>DSSV</a:t>
            </a:r>
            <a:r>
              <a:rPr lang="en-US" sz="2800" b="1" i="1">
                <a:solidFill>
                  <a:srgbClr val="FF0000"/>
                </a:solidFill>
                <a:latin typeface="Times New Roman"/>
                <a:ea typeface="Times New Roman"/>
                <a:cs typeface="Times New Roman"/>
                <a:sym typeface="Times New Roman"/>
              </a:rPr>
              <a:t>)</a:t>
            </a:r>
            <a:endParaRPr/>
          </a:p>
          <a:p>
            <a:pPr marL="342900" marR="0" lvl="0" indent="-342900" algn="l" rtl="0">
              <a:lnSpc>
                <a:spcPct val="120000"/>
              </a:lnSpc>
              <a:spcBef>
                <a:spcPts val="560"/>
              </a:spcBef>
              <a:spcAft>
                <a:spcPts val="0"/>
              </a:spcAft>
              <a:buClr>
                <a:schemeClr val="dk1"/>
              </a:buClr>
              <a:buSzPts val="2800"/>
              <a:buFont typeface="Times New Roman"/>
              <a:buNone/>
            </a:pPr>
            <a:r>
              <a:rPr lang="en-US" sz="2800" b="1" i="1">
                <a:solidFill>
                  <a:schemeClr val="dk1"/>
                </a:solidFill>
                <a:latin typeface="Times New Roman"/>
                <a:ea typeface="Times New Roman"/>
                <a:cs typeface="Times New Roman"/>
                <a:sym typeface="Times New Roman"/>
              </a:rPr>
              <a:t>	</a:t>
            </a:r>
            <a:r>
              <a:rPr lang="en-US" sz="2800" b="1" i="1">
                <a:solidFill>
                  <a:srgbClr val="FF0000"/>
                </a:solidFill>
                <a:latin typeface="Times New Roman"/>
                <a:ea typeface="Times New Roman"/>
                <a:cs typeface="Times New Roman"/>
                <a:sym typeface="Times New Roman"/>
              </a:rPr>
              <a:t>{</a:t>
            </a:r>
            <a:endParaRPr sz="2800" b="1" i="1">
              <a:solidFill>
                <a:srgbClr val="FF0000"/>
              </a:solidFill>
              <a:latin typeface="Times New Roman"/>
              <a:ea typeface="Times New Roman"/>
              <a:cs typeface="Times New Roman"/>
              <a:sym typeface="Times New Roman"/>
            </a:endParaRPr>
          </a:p>
          <a:p>
            <a:pPr marL="342900" marR="0" lvl="0" indent="-342900" algn="l" rtl="0">
              <a:lnSpc>
                <a:spcPct val="120000"/>
              </a:lnSpc>
              <a:spcBef>
                <a:spcPts val="560"/>
              </a:spcBef>
              <a:spcAft>
                <a:spcPts val="0"/>
              </a:spcAft>
              <a:buClr>
                <a:schemeClr val="dk1"/>
              </a:buClr>
              <a:buSzPts val="2800"/>
              <a:buFont typeface="Times New Roman"/>
              <a:buNone/>
            </a:pPr>
            <a:r>
              <a:rPr lang="en-US" sz="2800" b="1" i="1">
                <a:solidFill>
                  <a:schemeClr val="dk1"/>
                </a:solidFill>
                <a:latin typeface="Times New Roman"/>
                <a:ea typeface="Times New Roman"/>
                <a:cs typeface="Times New Roman"/>
                <a:sym typeface="Times New Roman"/>
              </a:rPr>
              <a:t>	 	</a:t>
            </a:r>
            <a:r>
              <a:rPr lang="en-US" sz="2800" i="1">
                <a:solidFill>
                  <a:schemeClr val="dk1"/>
                </a:solidFill>
                <a:latin typeface="Times New Roman"/>
                <a:ea typeface="Times New Roman"/>
                <a:cs typeface="Times New Roman"/>
                <a:sym typeface="Times New Roman"/>
              </a:rPr>
              <a:t>DSSV</a:t>
            </a:r>
            <a:r>
              <a:rPr lang="en-US" sz="2800" b="1" i="1">
                <a:solidFill>
                  <a:srgbClr val="FF0000"/>
                </a:solidFill>
                <a:latin typeface="Times New Roman"/>
                <a:ea typeface="Times New Roman"/>
                <a:cs typeface="Times New Roman"/>
                <a:sym typeface="Times New Roman"/>
              </a:rPr>
              <a:t>.</a:t>
            </a:r>
            <a:r>
              <a:rPr lang="en-US" sz="2800" i="1">
                <a:solidFill>
                  <a:schemeClr val="dk1"/>
                </a:solidFill>
                <a:latin typeface="Times New Roman"/>
                <a:ea typeface="Times New Roman"/>
                <a:cs typeface="Times New Roman"/>
                <a:sym typeface="Times New Roman"/>
              </a:rPr>
              <a:t>dau</a:t>
            </a:r>
            <a:r>
              <a:rPr lang="en-US" sz="2800" b="1" i="1">
                <a:solidFill>
                  <a:schemeClr val="dk1"/>
                </a:solidFill>
                <a:latin typeface="Times New Roman"/>
                <a:ea typeface="Times New Roman"/>
                <a:cs typeface="Times New Roman"/>
                <a:sym typeface="Times New Roman"/>
              </a:rPr>
              <a:t> </a:t>
            </a:r>
            <a:r>
              <a:rPr lang="en-US" sz="2800" b="1" i="1">
                <a:solidFill>
                  <a:srgbClr val="FF0000"/>
                </a:solidFill>
                <a:latin typeface="Times New Roman"/>
                <a:ea typeface="Times New Roman"/>
                <a:cs typeface="Times New Roman"/>
                <a:sym typeface="Times New Roman"/>
              </a:rPr>
              <a:t>=</a:t>
            </a:r>
            <a:r>
              <a:rPr lang="en-US" sz="2800" b="1" i="1">
                <a:solidFill>
                  <a:schemeClr val="dk1"/>
                </a:solidFill>
                <a:latin typeface="Times New Roman"/>
                <a:ea typeface="Times New Roman"/>
                <a:cs typeface="Times New Roman"/>
                <a:sym typeface="Times New Roman"/>
              </a:rPr>
              <a:t> </a:t>
            </a:r>
            <a:r>
              <a:rPr lang="en-US" sz="2800" i="1">
                <a:solidFill>
                  <a:schemeClr val="dk1"/>
                </a:solidFill>
                <a:latin typeface="Times New Roman"/>
                <a:ea typeface="Times New Roman"/>
                <a:cs typeface="Times New Roman"/>
                <a:sym typeface="Times New Roman"/>
              </a:rPr>
              <a:t>DSSV</a:t>
            </a:r>
            <a:r>
              <a:rPr lang="en-US" sz="2800" b="1" i="1">
                <a:solidFill>
                  <a:srgbClr val="FF0000"/>
                </a:solidFill>
                <a:latin typeface="Times New Roman"/>
                <a:ea typeface="Times New Roman"/>
                <a:cs typeface="Times New Roman"/>
                <a:sym typeface="Times New Roman"/>
              </a:rPr>
              <a:t>.</a:t>
            </a:r>
            <a:r>
              <a:rPr lang="en-US" sz="2800" i="1">
                <a:solidFill>
                  <a:schemeClr val="dk1"/>
                </a:solidFill>
                <a:latin typeface="Times New Roman"/>
                <a:ea typeface="Times New Roman"/>
                <a:cs typeface="Times New Roman"/>
                <a:sym typeface="Times New Roman"/>
              </a:rPr>
              <a:t>cuoi</a:t>
            </a:r>
            <a:r>
              <a:rPr lang="en-US" sz="2800" b="1" i="1">
                <a:solidFill>
                  <a:schemeClr val="dk1"/>
                </a:solidFill>
                <a:latin typeface="Times New Roman"/>
                <a:ea typeface="Times New Roman"/>
                <a:cs typeface="Times New Roman"/>
                <a:sym typeface="Times New Roman"/>
              </a:rPr>
              <a:t> </a:t>
            </a:r>
            <a:r>
              <a:rPr lang="en-US" sz="2800" b="1" i="1">
                <a:solidFill>
                  <a:srgbClr val="FF0000"/>
                </a:solidFill>
                <a:latin typeface="Times New Roman"/>
                <a:ea typeface="Times New Roman"/>
                <a:cs typeface="Times New Roman"/>
                <a:sym typeface="Times New Roman"/>
              </a:rPr>
              <a:t>=</a:t>
            </a:r>
            <a:r>
              <a:rPr lang="en-US" sz="2800" b="1" i="1">
                <a:solidFill>
                  <a:schemeClr val="dk1"/>
                </a:solidFill>
                <a:latin typeface="Times New Roman"/>
                <a:ea typeface="Times New Roman"/>
                <a:cs typeface="Times New Roman"/>
                <a:sym typeface="Times New Roman"/>
              </a:rPr>
              <a:t> </a:t>
            </a:r>
            <a:r>
              <a:rPr lang="en-US" sz="2800" i="1">
                <a:solidFill>
                  <a:schemeClr val="dk1"/>
                </a:solidFill>
                <a:latin typeface="Times New Roman"/>
                <a:ea typeface="Times New Roman"/>
                <a:cs typeface="Times New Roman"/>
                <a:sym typeface="Times New Roman"/>
              </a:rPr>
              <a:t>NULL</a:t>
            </a:r>
            <a:r>
              <a:rPr lang="en-US" sz="2800" b="1" i="1">
                <a:solidFill>
                  <a:srgbClr val="FF0000"/>
                </a:solidFill>
                <a:latin typeface="Times New Roman"/>
                <a:ea typeface="Times New Roman"/>
                <a:cs typeface="Times New Roman"/>
                <a:sym typeface="Times New Roman"/>
              </a:rPr>
              <a:t>;</a:t>
            </a:r>
            <a:endParaRPr/>
          </a:p>
          <a:p>
            <a:pPr marL="342900" marR="0" lvl="0" indent="-342900" algn="l" rtl="0">
              <a:lnSpc>
                <a:spcPct val="120000"/>
              </a:lnSpc>
              <a:spcBef>
                <a:spcPts val="560"/>
              </a:spcBef>
              <a:spcAft>
                <a:spcPts val="0"/>
              </a:spcAft>
              <a:buClr>
                <a:schemeClr val="dk1"/>
              </a:buClr>
              <a:buSzPts val="2800"/>
              <a:buFont typeface="Times New Roman"/>
              <a:buNone/>
            </a:pPr>
            <a:r>
              <a:rPr lang="en-US" sz="2800" b="1" i="1">
                <a:solidFill>
                  <a:schemeClr val="dk1"/>
                </a:solidFill>
                <a:latin typeface="Times New Roman"/>
                <a:ea typeface="Times New Roman"/>
                <a:cs typeface="Times New Roman"/>
                <a:sym typeface="Times New Roman"/>
              </a:rPr>
              <a:t>	</a:t>
            </a:r>
            <a:r>
              <a:rPr lang="en-US" sz="2800" b="1" i="1">
                <a:solidFill>
                  <a:srgbClr val="FF0000"/>
                </a:solidFill>
                <a:latin typeface="Times New Roman"/>
                <a:ea typeface="Times New Roman"/>
                <a:cs typeface="Times New Roman"/>
                <a:sym typeface="Times New Roman"/>
              </a:rPr>
              <a:t>}</a:t>
            </a:r>
            <a:endParaRPr sz="2800" b="1" i="1">
              <a:solidFill>
                <a:srgbClr val="FF0000"/>
              </a:solidFill>
              <a:latin typeface="Times New Roman"/>
              <a:ea typeface="Times New Roman"/>
              <a:cs typeface="Times New Roman"/>
              <a:sym typeface="Times New Roman"/>
            </a:endParaRPr>
          </a:p>
        </p:txBody>
      </p:sp>
    </p:spTree>
  </p:cSld>
  <p:clrMapOvr>
    <a:masterClrMapping/>
  </p:clrMapOvr>
  <mc:AlternateContent xmlns:mc="http://schemas.openxmlformats.org/markup-compatibility/2006" xmlns:p14="http://schemas.microsoft.com/office/powerpoint/2010/main">
    <mc:Choice Requires="p14">
      <p:transition spd="slow" p14:dur="1250">
        <p14:flip dir="l"/>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13"/>
          <p:cNvSpPr txBox="1">
            <a:spLocks noGrp="1"/>
          </p:cNvSpPr>
          <p:nvPr>
            <p:ph type="title"/>
          </p:nvPr>
        </p:nvSpPr>
        <p:spPr>
          <a:xfrm>
            <a:off x="914400" y="381000"/>
            <a:ext cx="6302375" cy="715962"/>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3200">
                <a:latin typeface="Times New Roman"/>
                <a:ea typeface="Times New Roman"/>
                <a:cs typeface="Times New Roman"/>
                <a:sym typeface="Times New Roman"/>
              </a:rPr>
              <a:t>Tạo một phần tử mới</a:t>
            </a:r>
            <a:endParaRPr sz="3200">
              <a:latin typeface="Times New Roman"/>
              <a:ea typeface="Times New Roman"/>
              <a:cs typeface="Times New Roman"/>
              <a:sym typeface="Times New Roman"/>
            </a:endParaRPr>
          </a:p>
        </p:txBody>
      </p:sp>
      <p:sp>
        <p:nvSpPr>
          <p:cNvPr id="251" name="Google Shape;251;p13"/>
          <p:cNvSpPr txBox="1">
            <a:spLocks noGrp="1"/>
          </p:cNvSpPr>
          <p:nvPr>
            <p:ph type="sldNum" idx="12"/>
          </p:nvPr>
        </p:nvSpPr>
        <p:spPr>
          <a:xfrm>
            <a:off x="6553200" y="6283325"/>
            <a:ext cx="2133600" cy="3048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13</a:t>
            </a:fld>
            <a:endParaRPr/>
          </a:p>
        </p:txBody>
      </p:sp>
      <p:sp>
        <p:nvSpPr>
          <p:cNvPr id="252" name="Google Shape;252;p13"/>
          <p:cNvSpPr txBox="1"/>
          <p:nvPr/>
        </p:nvSpPr>
        <p:spPr>
          <a:xfrm>
            <a:off x="381000" y="1066882"/>
            <a:ext cx="8458200" cy="552124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800"/>
              <a:buFont typeface="Times New Roman"/>
              <a:buNone/>
            </a:pPr>
            <a:r>
              <a:rPr lang="en-US" sz="2800">
                <a:solidFill>
                  <a:schemeClr val="dk1"/>
                </a:solidFill>
                <a:latin typeface="Times New Roman"/>
                <a:ea typeface="Times New Roman"/>
                <a:cs typeface="Times New Roman"/>
                <a:sym typeface="Times New Roman"/>
              </a:rPr>
              <a:t>Để tạo phần tử mới ta thực hiện theo các bước sau đây:</a:t>
            </a:r>
            <a:endParaRPr/>
          </a:p>
          <a:p>
            <a:pPr marL="342900" marR="0" lvl="0" indent="-342900" algn="l" rtl="0">
              <a:spcBef>
                <a:spcPts val="560"/>
              </a:spcBef>
              <a:spcAft>
                <a:spcPts val="0"/>
              </a:spcAft>
              <a:buClr>
                <a:schemeClr val="dk1"/>
              </a:buClr>
              <a:buSzPts val="2800"/>
              <a:buFont typeface="Arial"/>
              <a:buChar char="•"/>
            </a:pPr>
            <a:r>
              <a:rPr lang="en-US" sz="2800" i="1">
                <a:solidFill>
                  <a:schemeClr val="dk1"/>
                </a:solidFill>
                <a:latin typeface="Times New Roman"/>
                <a:ea typeface="Times New Roman"/>
                <a:cs typeface="Times New Roman"/>
                <a:sym typeface="Times New Roman"/>
              </a:rPr>
              <a:t>Dùng toán tử </a:t>
            </a:r>
            <a:r>
              <a:rPr lang="en-US" sz="2800" b="1" i="1">
                <a:solidFill>
                  <a:schemeClr val="dk1"/>
                </a:solidFill>
                <a:latin typeface="Times New Roman"/>
                <a:ea typeface="Times New Roman"/>
                <a:cs typeface="Times New Roman"/>
                <a:sym typeface="Times New Roman"/>
              </a:rPr>
              <a:t>new</a:t>
            </a:r>
            <a:r>
              <a:rPr lang="en-US" sz="2800" i="1">
                <a:solidFill>
                  <a:schemeClr val="dk1"/>
                </a:solidFill>
                <a:latin typeface="Times New Roman"/>
                <a:ea typeface="Times New Roman"/>
                <a:cs typeface="Times New Roman"/>
                <a:sym typeface="Times New Roman"/>
              </a:rPr>
              <a:t> xin cấp phát một vùng nhớ đủ chứa một phần tử của danh sách.</a:t>
            </a:r>
            <a:endParaRPr/>
          </a:p>
          <a:p>
            <a:pPr marL="342900" marR="0" lvl="0" indent="-342900" algn="l" rtl="0">
              <a:spcBef>
                <a:spcPts val="560"/>
              </a:spcBef>
              <a:spcAft>
                <a:spcPts val="0"/>
              </a:spcAft>
              <a:buClr>
                <a:schemeClr val="dk1"/>
              </a:buClr>
              <a:buSzPts val="2800"/>
              <a:buFont typeface="Arial"/>
              <a:buChar char="•"/>
            </a:pPr>
            <a:r>
              <a:rPr lang="en-US" sz="2800" i="1">
                <a:solidFill>
                  <a:schemeClr val="dk1"/>
                </a:solidFill>
                <a:latin typeface="Times New Roman"/>
                <a:ea typeface="Times New Roman"/>
                <a:cs typeface="Times New Roman"/>
                <a:sym typeface="Times New Roman"/>
              </a:rPr>
              <a:t>Nhập thông tin cần lưu trữ vào phần tử mới. Con trỏ tiếp được đặt bằng NULL.</a:t>
            </a:r>
            <a:endParaRPr/>
          </a:p>
          <a:p>
            <a:pPr marL="342900" marR="0" lvl="0" indent="-342900" algn="l" rtl="0">
              <a:spcBef>
                <a:spcPts val="560"/>
              </a:spcBef>
              <a:spcAft>
                <a:spcPts val="0"/>
              </a:spcAft>
              <a:buClr>
                <a:schemeClr val="dk1"/>
              </a:buClr>
              <a:buSzPts val="2800"/>
              <a:buFont typeface="Arial"/>
              <a:buChar char="•"/>
            </a:pPr>
            <a:r>
              <a:rPr lang="en-US" sz="2800" i="1">
                <a:solidFill>
                  <a:schemeClr val="dk1"/>
                </a:solidFill>
                <a:latin typeface="Times New Roman"/>
                <a:ea typeface="Times New Roman"/>
                <a:cs typeface="Times New Roman"/>
                <a:sym typeface="Times New Roman"/>
              </a:rPr>
              <a:t>Gắn phần tử vừa tạo được vào danh sách.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14"/>
          <p:cNvSpPr txBox="1">
            <a:spLocks noGrp="1"/>
          </p:cNvSpPr>
          <p:nvPr>
            <p:ph type="title"/>
          </p:nvPr>
        </p:nvSpPr>
        <p:spPr>
          <a:xfrm>
            <a:off x="914400" y="381000"/>
            <a:ext cx="6302375" cy="715962"/>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3200">
                <a:latin typeface="Times New Roman"/>
                <a:ea typeface="Times New Roman"/>
                <a:cs typeface="Times New Roman"/>
                <a:sym typeface="Times New Roman"/>
              </a:rPr>
              <a:t>Tạo một phần tử mới</a:t>
            </a:r>
            <a:endParaRPr sz="3200">
              <a:latin typeface="Times New Roman"/>
              <a:ea typeface="Times New Roman"/>
              <a:cs typeface="Times New Roman"/>
              <a:sym typeface="Times New Roman"/>
            </a:endParaRPr>
          </a:p>
        </p:txBody>
      </p:sp>
      <p:sp>
        <p:nvSpPr>
          <p:cNvPr id="258" name="Google Shape;258;p14"/>
          <p:cNvSpPr txBox="1">
            <a:spLocks noGrp="1"/>
          </p:cNvSpPr>
          <p:nvPr>
            <p:ph type="sldNum" idx="12"/>
          </p:nvPr>
        </p:nvSpPr>
        <p:spPr>
          <a:xfrm>
            <a:off x="6553200" y="6283325"/>
            <a:ext cx="2133600" cy="3048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14</a:t>
            </a:fld>
            <a:endParaRPr/>
          </a:p>
        </p:txBody>
      </p:sp>
      <p:sp>
        <p:nvSpPr>
          <p:cNvPr id="259" name="Google Shape;259;p14"/>
          <p:cNvSpPr txBox="1"/>
          <p:nvPr/>
        </p:nvSpPr>
        <p:spPr>
          <a:xfrm>
            <a:off x="381000" y="1066882"/>
            <a:ext cx="8458200" cy="552124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800"/>
              <a:buFont typeface="Times New Roman"/>
              <a:buNone/>
            </a:pPr>
            <a:r>
              <a:rPr lang="en-US" sz="2800" i="1">
                <a:solidFill>
                  <a:schemeClr val="dk1"/>
                </a:solidFill>
                <a:latin typeface="Times New Roman"/>
                <a:ea typeface="Times New Roman"/>
                <a:cs typeface="Times New Roman"/>
                <a:sym typeface="Times New Roman"/>
              </a:rPr>
              <a:t>SinhVien</a:t>
            </a:r>
            <a:r>
              <a:rPr lang="en-US" sz="2800" i="1">
                <a:solidFill>
                  <a:srgbClr val="FF0000"/>
                </a:solidFill>
                <a:latin typeface="Times New Roman"/>
                <a:ea typeface="Times New Roman"/>
                <a:cs typeface="Times New Roman"/>
                <a:sym typeface="Times New Roman"/>
              </a:rPr>
              <a:t>*</a:t>
            </a:r>
            <a:r>
              <a:rPr lang="en-US" sz="2800" i="1">
                <a:solidFill>
                  <a:schemeClr val="dk1"/>
                </a:solidFill>
                <a:latin typeface="Times New Roman"/>
                <a:ea typeface="Times New Roman"/>
                <a:cs typeface="Times New Roman"/>
                <a:sym typeface="Times New Roman"/>
              </a:rPr>
              <a:t> CreateNode</a:t>
            </a:r>
            <a:r>
              <a:rPr lang="en-US" sz="2800" i="1">
                <a:solidFill>
                  <a:srgbClr val="FF0000"/>
                </a:solidFill>
                <a:latin typeface="Times New Roman"/>
                <a:ea typeface="Times New Roman"/>
                <a:cs typeface="Times New Roman"/>
                <a:sym typeface="Times New Roman"/>
              </a:rPr>
              <a:t>()</a:t>
            </a:r>
            <a:endParaRPr sz="2800" i="1">
              <a:solidFill>
                <a:srgbClr val="FF0000"/>
              </a:solidFill>
              <a:latin typeface="Times New Roman"/>
              <a:ea typeface="Times New Roman"/>
              <a:cs typeface="Times New Roman"/>
              <a:sym typeface="Times New Roman"/>
            </a:endParaRPr>
          </a:p>
          <a:p>
            <a:pPr marL="0" marR="0" lvl="0" indent="0" algn="l" rtl="0">
              <a:spcBef>
                <a:spcPts val="560"/>
              </a:spcBef>
              <a:spcAft>
                <a:spcPts val="0"/>
              </a:spcAft>
              <a:buClr>
                <a:srgbClr val="FF0000"/>
              </a:buClr>
              <a:buSzPts val="2800"/>
              <a:buFont typeface="Times New Roman"/>
              <a:buNone/>
            </a:pPr>
            <a:r>
              <a:rPr lang="en-US" sz="2800" i="1">
                <a:solidFill>
                  <a:srgbClr val="FF0000"/>
                </a:solidFill>
                <a:latin typeface="Times New Roman"/>
                <a:ea typeface="Times New Roman"/>
                <a:cs typeface="Times New Roman"/>
                <a:sym typeface="Times New Roman"/>
              </a:rPr>
              <a:t>{</a:t>
            </a:r>
            <a:endParaRPr/>
          </a:p>
          <a:p>
            <a:pPr marL="0" marR="0" lvl="0" indent="0" algn="l" rtl="0">
              <a:spcBef>
                <a:spcPts val="560"/>
              </a:spcBef>
              <a:spcAft>
                <a:spcPts val="0"/>
              </a:spcAft>
              <a:buClr>
                <a:schemeClr val="dk1"/>
              </a:buClr>
              <a:buSzPts val="2800"/>
              <a:buFont typeface="Times New Roman"/>
              <a:buNone/>
            </a:pPr>
            <a:r>
              <a:rPr lang="en-US" sz="2800" i="1">
                <a:solidFill>
                  <a:schemeClr val="dk1"/>
                </a:solidFill>
                <a:latin typeface="Times New Roman"/>
                <a:ea typeface="Times New Roman"/>
                <a:cs typeface="Times New Roman"/>
                <a:sym typeface="Times New Roman"/>
              </a:rPr>
              <a:t>	SinhVien </a:t>
            </a:r>
            <a:r>
              <a:rPr lang="en-US" sz="2800" i="1">
                <a:solidFill>
                  <a:srgbClr val="FF0000"/>
                </a:solidFill>
                <a:latin typeface="Times New Roman"/>
                <a:ea typeface="Times New Roman"/>
                <a:cs typeface="Times New Roman"/>
                <a:sym typeface="Times New Roman"/>
              </a:rPr>
              <a:t>*</a:t>
            </a:r>
            <a:r>
              <a:rPr lang="en-US" sz="2800" i="1">
                <a:solidFill>
                  <a:schemeClr val="dk1"/>
                </a:solidFill>
                <a:latin typeface="Times New Roman"/>
                <a:ea typeface="Times New Roman"/>
                <a:cs typeface="Times New Roman"/>
                <a:sym typeface="Times New Roman"/>
              </a:rPr>
              <a:t>x</a:t>
            </a:r>
            <a:r>
              <a:rPr lang="en-US" sz="2800" i="1">
                <a:solidFill>
                  <a:srgbClr val="FF0000"/>
                </a:solidFill>
                <a:latin typeface="Times New Roman"/>
                <a:ea typeface="Times New Roman"/>
                <a:cs typeface="Times New Roman"/>
                <a:sym typeface="Times New Roman"/>
              </a:rPr>
              <a:t>=</a:t>
            </a:r>
            <a:r>
              <a:rPr lang="en-US" sz="2800" i="1">
                <a:solidFill>
                  <a:schemeClr val="dk1"/>
                </a:solidFill>
                <a:latin typeface="Times New Roman"/>
                <a:ea typeface="Times New Roman"/>
                <a:cs typeface="Times New Roman"/>
                <a:sym typeface="Times New Roman"/>
              </a:rPr>
              <a:t> </a:t>
            </a:r>
            <a:r>
              <a:rPr lang="en-US" sz="2800" b="1" i="1">
                <a:solidFill>
                  <a:schemeClr val="dk1"/>
                </a:solidFill>
                <a:latin typeface="Times New Roman"/>
                <a:ea typeface="Times New Roman"/>
                <a:cs typeface="Times New Roman"/>
                <a:sym typeface="Times New Roman"/>
              </a:rPr>
              <a:t>new</a:t>
            </a:r>
            <a:r>
              <a:rPr lang="en-US" sz="2800" i="1">
                <a:solidFill>
                  <a:schemeClr val="dk1"/>
                </a:solidFill>
                <a:latin typeface="Times New Roman"/>
                <a:ea typeface="Times New Roman"/>
                <a:cs typeface="Times New Roman"/>
                <a:sym typeface="Times New Roman"/>
              </a:rPr>
              <a:t> SinhVien</a:t>
            </a:r>
            <a:r>
              <a:rPr lang="en-US" sz="2800" i="1">
                <a:solidFill>
                  <a:srgbClr val="FF0000"/>
                </a:solidFill>
                <a:latin typeface="Times New Roman"/>
                <a:ea typeface="Times New Roman"/>
                <a:cs typeface="Times New Roman"/>
                <a:sym typeface="Times New Roman"/>
              </a:rPr>
              <a:t>[</a:t>
            </a:r>
            <a:r>
              <a:rPr lang="en-US" sz="2800" i="1">
                <a:solidFill>
                  <a:srgbClr val="7030A0"/>
                </a:solidFill>
                <a:latin typeface="Times New Roman"/>
                <a:ea typeface="Times New Roman"/>
                <a:cs typeface="Times New Roman"/>
                <a:sym typeface="Times New Roman"/>
              </a:rPr>
              <a:t>1</a:t>
            </a:r>
            <a:r>
              <a:rPr lang="en-US" sz="2800" i="1">
                <a:solidFill>
                  <a:srgbClr val="FF0000"/>
                </a:solidFill>
                <a:latin typeface="Times New Roman"/>
                <a:ea typeface="Times New Roman"/>
                <a:cs typeface="Times New Roman"/>
                <a:sym typeface="Times New Roman"/>
              </a:rPr>
              <a:t>];</a:t>
            </a:r>
            <a:endParaRPr/>
          </a:p>
          <a:p>
            <a:pPr marL="0" marR="0" lvl="0" indent="0" algn="l" rtl="0">
              <a:spcBef>
                <a:spcPts val="560"/>
              </a:spcBef>
              <a:spcAft>
                <a:spcPts val="0"/>
              </a:spcAft>
              <a:buClr>
                <a:schemeClr val="dk1"/>
              </a:buClr>
              <a:buSzPts val="2800"/>
              <a:buFont typeface="Times New Roman"/>
              <a:buNone/>
            </a:pPr>
            <a:r>
              <a:rPr lang="en-US" sz="2800" i="1">
                <a:solidFill>
                  <a:schemeClr val="dk1"/>
                </a:solidFill>
                <a:latin typeface="Times New Roman"/>
                <a:ea typeface="Times New Roman"/>
                <a:cs typeface="Times New Roman"/>
                <a:sym typeface="Times New Roman"/>
              </a:rPr>
              <a:t>	cout</a:t>
            </a:r>
            <a:r>
              <a:rPr lang="en-US" sz="2800" i="1">
                <a:solidFill>
                  <a:srgbClr val="EC2C06"/>
                </a:solidFill>
                <a:latin typeface="Times New Roman"/>
                <a:ea typeface="Times New Roman"/>
                <a:cs typeface="Times New Roman"/>
                <a:sym typeface="Times New Roman"/>
              </a:rPr>
              <a:t>&lt;&lt;</a:t>
            </a:r>
            <a:r>
              <a:rPr lang="en-US" sz="2800" i="1">
                <a:solidFill>
                  <a:srgbClr val="1548EB"/>
                </a:solidFill>
                <a:latin typeface="Times New Roman"/>
                <a:ea typeface="Times New Roman"/>
                <a:cs typeface="Times New Roman"/>
                <a:sym typeface="Times New Roman"/>
              </a:rPr>
              <a:t>"Nhap Ho Ten: "</a:t>
            </a:r>
            <a:r>
              <a:rPr lang="en-US" sz="2800" i="1">
                <a:solidFill>
                  <a:srgbClr val="FF0000"/>
                </a:solidFill>
                <a:latin typeface="Times New Roman"/>
                <a:ea typeface="Times New Roman"/>
                <a:cs typeface="Times New Roman"/>
                <a:sym typeface="Times New Roman"/>
              </a:rPr>
              <a:t>;</a:t>
            </a:r>
            <a:r>
              <a:rPr lang="en-US" sz="2800" i="1">
                <a:solidFill>
                  <a:schemeClr val="dk1"/>
                </a:solidFill>
                <a:latin typeface="Times New Roman"/>
                <a:ea typeface="Times New Roman"/>
                <a:cs typeface="Times New Roman"/>
                <a:sym typeface="Times New Roman"/>
              </a:rPr>
              <a:t> </a:t>
            </a:r>
            <a:endParaRPr sz="2800" i="1">
              <a:solidFill>
                <a:schemeClr val="dk1"/>
              </a:solidFill>
              <a:latin typeface="Times New Roman"/>
              <a:ea typeface="Times New Roman"/>
              <a:cs typeface="Times New Roman"/>
              <a:sym typeface="Times New Roman"/>
            </a:endParaRPr>
          </a:p>
          <a:p>
            <a:pPr marL="0" marR="0" lvl="0" indent="0" algn="l" rtl="0">
              <a:spcBef>
                <a:spcPts val="560"/>
              </a:spcBef>
              <a:spcAft>
                <a:spcPts val="0"/>
              </a:spcAft>
              <a:buClr>
                <a:schemeClr val="dk1"/>
              </a:buClr>
              <a:buSzPts val="2800"/>
              <a:buFont typeface="Times New Roman"/>
              <a:buNone/>
            </a:pPr>
            <a:r>
              <a:rPr lang="en-US" sz="2800" i="1">
                <a:solidFill>
                  <a:schemeClr val="dk1"/>
                </a:solidFill>
                <a:latin typeface="Times New Roman"/>
                <a:ea typeface="Times New Roman"/>
                <a:cs typeface="Times New Roman"/>
                <a:sym typeface="Times New Roman"/>
              </a:rPr>
              <a:t>	cin</a:t>
            </a:r>
            <a:r>
              <a:rPr lang="en-US" sz="2800" i="1">
                <a:solidFill>
                  <a:srgbClr val="FF0000"/>
                </a:solidFill>
                <a:latin typeface="Times New Roman"/>
                <a:ea typeface="Times New Roman"/>
                <a:cs typeface="Times New Roman"/>
                <a:sym typeface="Times New Roman"/>
              </a:rPr>
              <a:t>.</a:t>
            </a:r>
            <a:r>
              <a:rPr lang="en-US" sz="2800" i="1">
                <a:solidFill>
                  <a:schemeClr val="dk1"/>
                </a:solidFill>
                <a:latin typeface="Times New Roman"/>
                <a:ea typeface="Times New Roman"/>
                <a:cs typeface="Times New Roman"/>
                <a:sym typeface="Times New Roman"/>
              </a:rPr>
              <a:t>ignore</a:t>
            </a:r>
            <a:r>
              <a:rPr lang="en-US" sz="2800" i="1">
                <a:solidFill>
                  <a:srgbClr val="FF0000"/>
                </a:solidFill>
                <a:latin typeface="Times New Roman"/>
                <a:ea typeface="Times New Roman"/>
                <a:cs typeface="Times New Roman"/>
                <a:sym typeface="Times New Roman"/>
              </a:rPr>
              <a:t>(</a:t>
            </a:r>
            <a:r>
              <a:rPr lang="en-US" sz="2800" i="1">
                <a:solidFill>
                  <a:srgbClr val="7030A0"/>
                </a:solidFill>
                <a:latin typeface="Times New Roman"/>
                <a:ea typeface="Times New Roman"/>
                <a:cs typeface="Times New Roman"/>
                <a:sym typeface="Times New Roman"/>
              </a:rPr>
              <a:t>1</a:t>
            </a:r>
            <a:r>
              <a:rPr lang="en-US" sz="2800" i="1">
                <a:solidFill>
                  <a:srgbClr val="FF0000"/>
                </a:solidFill>
                <a:latin typeface="Times New Roman"/>
                <a:ea typeface="Times New Roman"/>
                <a:cs typeface="Times New Roman"/>
                <a:sym typeface="Times New Roman"/>
              </a:rPr>
              <a:t>);</a:t>
            </a:r>
            <a:endParaRPr sz="2800" i="1">
              <a:solidFill>
                <a:srgbClr val="FF0000"/>
              </a:solidFill>
              <a:latin typeface="Times New Roman"/>
              <a:ea typeface="Times New Roman"/>
              <a:cs typeface="Times New Roman"/>
              <a:sym typeface="Times New Roman"/>
            </a:endParaRPr>
          </a:p>
          <a:p>
            <a:pPr marL="0" marR="0" lvl="0" indent="0" algn="l" rtl="0">
              <a:spcBef>
                <a:spcPts val="560"/>
              </a:spcBef>
              <a:spcAft>
                <a:spcPts val="0"/>
              </a:spcAft>
              <a:buClr>
                <a:schemeClr val="dk1"/>
              </a:buClr>
              <a:buSzPts val="2800"/>
              <a:buFont typeface="Times New Roman"/>
              <a:buNone/>
            </a:pPr>
            <a:r>
              <a:rPr lang="en-US" sz="2800" i="1">
                <a:solidFill>
                  <a:schemeClr val="dk1"/>
                </a:solidFill>
                <a:latin typeface="Times New Roman"/>
                <a:ea typeface="Times New Roman"/>
                <a:cs typeface="Times New Roman"/>
                <a:sym typeface="Times New Roman"/>
              </a:rPr>
              <a:t>	cin</a:t>
            </a:r>
            <a:r>
              <a:rPr lang="en-US" sz="2800" i="1">
                <a:solidFill>
                  <a:srgbClr val="FF0000"/>
                </a:solidFill>
                <a:latin typeface="Times New Roman"/>
                <a:ea typeface="Times New Roman"/>
                <a:cs typeface="Times New Roman"/>
                <a:sym typeface="Times New Roman"/>
              </a:rPr>
              <a:t>.</a:t>
            </a:r>
            <a:r>
              <a:rPr lang="en-US" sz="2800" i="1">
                <a:solidFill>
                  <a:schemeClr val="dk1"/>
                </a:solidFill>
                <a:latin typeface="Times New Roman"/>
                <a:ea typeface="Times New Roman"/>
                <a:cs typeface="Times New Roman"/>
                <a:sym typeface="Times New Roman"/>
              </a:rPr>
              <a:t>getline</a:t>
            </a:r>
            <a:r>
              <a:rPr lang="en-US" sz="2800" i="1">
                <a:solidFill>
                  <a:srgbClr val="FF0000"/>
                </a:solidFill>
                <a:latin typeface="Times New Roman"/>
                <a:ea typeface="Times New Roman"/>
                <a:cs typeface="Times New Roman"/>
                <a:sym typeface="Times New Roman"/>
              </a:rPr>
              <a:t>(</a:t>
            </a:r>
            <a:r>
              <a:rPr lang="en-US" sz="2800" i="1">
                <a:solidFill>
                  <a:schemeClr val="dk1"/>
                </a:solidFill>
                <a:latin typeface="Times New Roman"/>
                <a:ea typeface="Times New Roman"/>
                <a:cs typeface="Times New Roman"/>
                <a:sym typeface="Times New Roman"/>
              </a:rPr>
              <a:t>x</a:t>
            </a:r>
            <a:r>
              <a:rPr lang="en-US" sz="2800" i="1">
                <a:solidFill>
                  <a:srgbClr val="FF0000"/>
                </a:solidFill>
                <a:latin typeface="Times New Roman"/>
                <a:ea typeface="Times New Roman"/>
                <a:cs typeface="Times New Roman"/>
                <a:sym typeface="Times New Roman"/>
              </a:rPr>
              <a:t>-&gt;</a:t>
            </a:r>
            <a:r>
              <a:rPr lang="en-US" sz="2800" i="1">
                <a:solidFill>
                  <a:schemeClr val="dk1"/>
                </a:solidFill>
                <a:latin typeface="Times New Roman"/>
                <a:ea typeface="Times New Roman"/>
                <a:cs typeface="Times New Roman"/>
                <a:sym typeface="Times New Roman"/>
              </a:rPr>
              <a:t>HoTen</a:t>
            </a:r>
            <a:r>
              <a:rPr lang="en-US" sz="2800" i="1">
                <a:solidFill>
                  <a:srgbClr val="EC2C06"/>
                </a:solidFill>
                <a:latin typeface="Times New Roman"/>
                <a:ea typeface="Times New Roman"/>
                <a:cs typeface="Times New Roman"/>
                <a:sym typeface="Times New Roman"/>
              </a:rPr>
              <a:t>,</a:t>
            </a:r>
            <a:r>
              <a:rPr lang="en-US" sz="2800" i="1">
                <a:solidFill>
                  <a:srgbClr val="7030A0"/>
                </a:solidFill>
                <a:latin typeface="Times New Roman"/>
                <a:ea typeface="Times New Roman"/>
                <a:cs typeface="Times New Roman"/>
                <a:sym typeface="Times New Roman"/>
              </a:rPr>
              <a:t>33</a:t>
            </a:r>
            <a:r>
              <a:rPr lang="en-US" sz="2800" i="1">
                <a:solidFill>
                  <a:srgbClr val="FF0000"/>
                </a:solidFill>
                <a:latin typeface="Times New Roman"/>
                <a:ea typeface="Times New Roman"/>
                <a:cs typeface="Times New Roman"/>
                <a:sym typeface="Times New Roman"/>
              </a:rPr>
              <a:t>);</a:t>
            </a:r>
            <a:endParaRPr sz="2800" i="1">
              <a:solidFill>
                <a:srgbClr val="FF0000"/>
              </a:solidFill>
              <a:latin typeface="Times New Roman"/>
              <a:ea typeface="Times New Roman"/>
              <a:cs typeface="Times New Roman"/>
              <a:sym typeface="Times New Roman"/>
            </a:endParaRPr>
          </a:p>
          <a:p>
            <a:pPr marL="0" marR="0" lvl="0" indent="0" algn="l" rtl="0">
              <a:spcBef>
                <a:spcPts val="560"/>
              </a:spcBef>
              <a:spcAft>
                <a:spcPts val="0"/>
              </a:spcAft>
              <a:buClr>
                <a:schemeClr val="dk1"/>
              </a:buClr>
              <a:buSzPts val="2800"/>
              <a:buFont typeface="Times New Roman"/>
              <a:buNone/>
            </a:pPr>
            <a:r>
              <a:rPr lang="en-US" sz="2800" i="1">
                <a:solidFill>
                  <a:schemeClr val="dk1"/>
                </a:solidFill>
                <a:latin typeface="Times New Roman"/>
                <a:ea typeface="Times New Roman"/>
                <a:cs typeface="Times New Roman"/>
                <a:sym typeface="Times New Roman"/>
              </a:rPr>
              <a:t>	cout</a:t>
            </a:r>
            <a:r>
              <a:rPr lang="en-US" sz="2800" i="1">
                <a:solidFill>
                  <a:srgbClr val="EC2C06"/>
                </a:solidFill>
                <a:latin typeface="Times New Roman"/>
                <a:ea typeface="Times New Roman"/>
                <a:cs typeface="Times New Roman"/>
                <a:sym typeface="Times New Roman"/>
              </a:rPr>
              <a:t>&lt;&lt;</a:t>
            </a:r>
            <a:r>
              <a:rPr lang="en-US" sz="2800" i="1">
                <a:solidFill>
                  <a:srgbClr val="1548EB"/>
                </a:solidFill>
                <a:latin typeface="Times New Roman"/>
                <a:ea typeface="Times New Roman"/>
                <a:cs typeface="Times New Roman"/>
                <a:sym typeface="Times New Roman"/>
              </a:rPr>
              <a:t>"Nhap nam sinh: "</a:t>
            </a:r>
            <a:r>
              <a:rPr lang="en-US" sz="2800" i="1">
                <a:solidFill>
                  <a:srgbClr val="FF0000"/>
                </a:solidFill>
                <a:latin typeface="Times New Roman"/>
                <a:ea typeface="Times New Roman"/>
                <a:cs typeface="Times New Roman"/>
                <a:sym typeface="Times New Roman"/>
              </a:rPr>
              <a:t>;</a:t>
            </a:r>
            <a:endParaRPr sz="2800" i="1">
              <a:solidFill>
                <a:srgbClr val="FF0000"/>
              </a:solidFill>
              <a:latin typeface="Times New Roman"/>
              <a:ea typeface="Times New Roman"/>
              <a:cs typeface="Times New Roman"/>
              <a:sym typeface="Times New Roman"/>
            </a:endParaRPr>
          </a:p>
          <a:p>
            <a:pPr marL="0" marR="0" lvl="0" indent="0" algn="l" rtl="0">
              <a:spcBef>
                <a:spcPts val="560"/>
              </a:spcBef>
              <a:spcAft>
                <a:spcPts val="0"/>
              </a:spcAft>
              <a:buClr>
                <a:schemeClr val="dk1"/>
              </a:buClr>
              <a:buSzPts val="2800"/>
              <a:buFont typeface="Times New Roman"/>
              <a:buNone/>
            </a:pPr>
            <a:r>
              <a:rPr lang="en-US" sz="2800" i="1">
                <a:solidFill>
                  <a:schemeClr val="dk1"/>
                </a:solidFill>
                <a:latin typeface="Times New Roman"/>
                <a:ea typeface="Times New Roman"/>
                <a:cs typeface="Times New Roman"/>
                <a:sym typeface="Times New Roman"/>
              </a:rPr>
              <a:t>	cin</a:t>
            </a:r>
            <a:r>
              <a:rPr lang="en-US" sz="2800" i="1">
                <a:solidFill>
                  <a:srgbClr val="EC2C06"/>
                </a:solidFill>
                <a:latin typeface="Times New Roman"/>
                <a:ea typeface="Times New Roman"/>
                <a:cs typeface="Times New Roman"/>
                <a:sym typeface="Times New Roman"/>
              </a:rPr>
              <a:t>&gt;&gt;</a:t>
            </a:r>
            <a:r>
              <a:rPr lang="en-US" sz="2800" i="1">
                <a:solidFill>
                  <a:schemeClr val="dk1"/>
                </a:solidFill>
                <a:latin typeface="Times New Roman"/>
                <a:ea typeface="Times New Roman"/>
                <a:cs typeface="Times New Roman"/>
                <a:sym typeface="Times New Roman"/>
              </a:rPr>
              <a:t>x</a:t>
            </a:r>
            <a:r>
              <a:rPr lang="en-US" sz="2800" i="1">
                <a:solidFill>
                  <a:srgbClr val="FF0000"/>
                </a:solidFill>
                <a:latin typeface="Times New Roman"/>
                <a:ea typeface="Times New Roman"/>
                <a:cs typeface="Times New Roman"/>
                <a:sym typeface="Times New Roman"/>
              </a:rPr>
              <a:t>-&gt;</a:t>
            </a:r>
            <a:r>
              <a:rPr lang="en-US" sz="2800" i="1">
                <a:solidFill>
                  <a:schemeClr val="dk1"/>
                </a:solidFill>
                <a:latin typeface="Times New Roman"/>
                <a:ea typeface="Times New Roman"/>
                <a:cs typeface="Times New Roman"/>
                <a:sym typeface="Times New Roman"/>
              </a:rPr>
              <a:t>NamSinh</a:t>
            </a:r>
            <a:r>
              <a:rPr lang="en-US" sz="2800" i="1">
                <a:solidFill>
                  <a:srgbClr val="FF0000"/>
                </a:solidFill>
                <a:latin typeface="Times New Roman"/>
                <a:ea typeface="Times New Roman"/>
                <a:cs typeface="Times New Roman"/>
                <a:sym typeface="Times New Roman"/>
              </a:rPr>
              <a:t>;</a:t>
            </a:r>
            <a:endParaRPr sz="2800" i="1">
              <a:solidFill>
                <a:srgbClr val="FF0000"/>
              </a:solidFill>
              <a:latin typeface="Times New Roman"/>
              <a:ea typeface="Times New Roman"/>
              <a:cs typeface="Times New Roman"/>
              <a:sym typeface="Times New Roman"/>
            </a:endParaRPr>
          </a:p>
          <a:p>
            <a:pPr marL="0" marR="0" lvl="0" indent="0" algn="l" rtl="0">
              <a:spcBef>
                <a:spcPts val="560"/>
              </a:spcBef>
              <a:spcAft>
                <a:spcPts val="0"/>
              </a:spcAft>
              <a:buClr>
                <a:schemeClr val="dk1"/>
              </a:buClr>
              <a:buSzPts val="2800"/>
              <a:buFont typeface="Times New Roman"/>
              <a:buNone/>
            </a:pPr>
            <a:r>
              <a:rPr lang="en-US" sz="2800" i="1">
                <a:solidFill>
                  <a:schemeClr val="dk1"/>
                </a:solidFill>
                <a:latin typeface="Times New Roman"/>
                <a:ea typeface="Times New Roman"/>
                <a:cs typeface="Times New Roman"/>
                <a:sym typeface="Times New Roman"/>
              </a:rPr>
              <a:t>	x</a:t>
            </a:r>
            <a:r>
              <a:rPr lang="en-US" sz="2800" i="1">
                <a:solidFill>
                  <a:srgbClr val="FF0000"/>
                </a:solidFill>
                <a:latin typeface="Times New Roman"/>
                <a:ea typeface="Times New Roman"/>
                <a:cs typeface="Times New Roman"/>
                <a:sym typeface="Times New Roman"/>
              </a:rPr>
              <a:t>-&gt;</a:t>
            </a:r>
            <a:r>
              <a:rPr lang="en-US" sz="2800" i="1">
                <a:solidFill>
                  <a:schemeClr val="dk1"/>
                </a:solidFill>
                <a:latin typeface="Times New Roman"/>
                <a:ea typeface="Times New Roman"/>
                <a:cs typeface="Times New Roman"/>
                <a:sym typeface="Times New Roman"/>
              </a:rPr>
              <a:t>tiep </a:t>
            </a:r>
            <a:r>
              <a:rPr lang="en-US" sz="2800" i="1">
                <a:solidFill>
                  <a:srgbClr val="FF0000"/>
                </a:solidFill>
                <a:latin typeface="Times New Roman"/>
                <a:ea typeface="Times New Roman"/>
                <a:cs typeface="Times New Roman"/>
                <a:sym typeface="Times New Roman"/>
              </a:rPr>
              <a:t>=</a:t>
            </a:r>
            <a:r>
              <a:rPr lang="en-US" sz="2800" i="1">
                <a:solidFill>
                  <a:schemeClr val="dk1"/>
                </a:solidFill>
                <a:latin typeface="Times New Roman"/>
                <a:ea typeface="Times New Roman"/>
                <a:cs typeface="Times New Roman"/>
                <a:sym typeface="Times New Roman"/>
              </a:rPr>
              <a:t> NULL</a:t>
            </a:r>
            <a:r>
              <a:rPr lang="en-US" sz="2800" i="1">
                <a:solidFill>
                  <a:srgbClr val="FF0000"/>
                </a:solidFill>
                <a:latin typeface="Times New Roman"/>
                <a:ea typeface="Times New Roman"/>
                <a:cs typeface="Times New Roman"/>
                <a:sym typeface="Times New Roman"/>
              </a:rPr>
              <a:t>;</a:t>
            </a:r>
            <a:endParaRPr/>
          </a:p>
          <a:p>
            <a:pPr marL="0" marR="0" lvl="0" indent="0" algn="l" rtl="0">
              <a:spcBef>
                <a:spcPts val="560"/>
              </a:spcBef>
              <a:spcAft>
                <a:spcPts val="0"/>
              </a:spcAft>
              <a:buClr>
                <a:schemeClr val="dk1"/>
              </a:buClr>
              <a:buSzPts val="2800"/>
              <a:buFont typeface="Times New Roman"/>
              <a:buNone/>
            </a:pPr>
            <a:r>
              <a:rPr lang="en-US" sz="2800" i="1">
                <a:solidFill>
                  <a:schemeClr val="dk1"/>
                </a:solidFill>
                <a:latin typeface="Times New Roman"/>
                <a:ea typeface="Times New Roman"/>
                <a:cs typeface="Times New Roman"/>
                <a:sym typeface="Times New Roman"/>
              </a:rPr>
              <a:t>	</a:t>
            </a:r>
            <a:r>
              <a:rPr lang="en-US" sz="2800" b="1" i="1">
                <a:solidFill>
                  <a:schemeClr val="dk1"/>
                </a:solidFill>
                <a:latin typeface="Times New Roman"/>
                <a:ea typeface="Times New Roman"/>
                <a:cs typeface="Times New Roman"/>
                <a:sym typeface="Times New Roman"/>
              </a:rPr>
              <a:t>return</a:t>
            </a:r>
            <a:r>
              <a:rPr lang="en-US" sz="2800" i="1">
                <a:solidFill>
                  <a:schemeClr val="dk1"/>
                </a:solidFill>
                <a:latin typeface="Times New Roman"/>
                <a:ea typeface="Times New Roman"/>
                <a:cs typeface="Times New Roman"/>
                <a:sym typeface="Times New Roman"/>
              </a:rPr>
              <a:t> x</a:t>
            </a:r>
            <a:r>
              <a:rPr lang="en-US" sz="2800" i="1">
                <a:solidFill>
                  <a:srgbClr val="FF0000"/>
                </a:solidFill>
                <a:latin typeface="Times New Roman"/>
                <a:ea typeface="Times New Roman"/>
                <a:cs typeface="Times New Roman"/>
                <a:sym typeface="Times New Roman"/>
              </a:rPr>
              <a:t>;</a:t>
            </a:r>
            <a:endParaRPr sz="2800" i="1">
              <a:solidFill>
                <a:srgbClr val="FF0000"/>
              </a:solidFill>
              <a:latin typeface="Times New Roman"/>
              <a:ea typeface="Times New Roman"/>
              <a:cs typeface="Times New Roman"/>
              <a:sym typeface="Times New Roman"/>
            </a:endParaRPr>
          </a:p>
          <a:p>
            <a:pPr marL="0" marR="0" lvl="0" indent="0" algn="l" rtl="0">
              <a:spcBef>
                <a:spcPts val="560"/>
              </a:spcBef>
              <a:spcAft>
                <a:spcPts val="0"/>
              </a:spcAft>
              <a:buClr>
                <a:srgbClr val="FF0000"/>
              </a:buClr>
              <a:buSzPts val="2800"/>
              <a:buFont typeface="Times New Roman"/>
              <a:buNone/>
            </a:pPr>
            <a:r>
              <a:rPr lang="en-US" sz="2800" i="1">
                <a:solidFill>
                  <a:srgbClr val="FF0000"/>
                </a:solidFill>
                <a:latin typeface="Times New Roman"/>
                <a:ea typeface="Times New Roman"/>
                <a:cs typeface="Times New Roman"/>
                <a:sym typeface="Times New Roman"/>
              </a:rPr>
              <a:t>}</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15"/>
          <p:cNvSpPr txBox="1">
            <a:spLocks noGrp="1"/>
          </p:cNvSpPr>
          <p:nvPr>
            <p:ph type="title"/>
          </p:nvPr>
        </p:nvSpPr>
        <p:spPr>
          <a:xfrm>
            <a:off x="914400" y="381000"/>
            <a:ext cx="6302375" cy="715962"/>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3200">
                <a:latin typeface="Times New Roman"/>
                <a:ea typeface="Times New Roman"/>
                <a:cs typeface="Times New Roman"/>
                <a:sym typeface="Times New Roman"/>
              </a:rPr>
              <a:t>Thêm phần tử vào danh sách</a:t>
            </a:r>
            <a:endParaRPr sz="3200">
              <a:latin typeface="Times New Roman"/>
              <a:ea typeface="Times New Roman"/>
              <a:cs typeface="Times New Roman"/>
              <a:sym typeface="Times New Roman"/>
            </a:endParaRPr>
          </a:p>
        </p:txBody>
      </p:sp>
      <p:sp>
        <p:nvSpPr>
          <p:cNvPr id="265" name="Google Shape;265;p15"/>
          <p:cNvSpPr txBox="1">
            <a:spLocks noGrp="1"/>
          </p:cNvSpPr>
          <p:nvPr>
            <p:ph type="sldNum" idx="12"/>
          </p:nvPr>
        </p:nvSpPr>
        <p:spPr>
          <a:xfrm>
            <a:off x="6553200" y="6283325"/>
            <a:ext cx="2133600" cy="3048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15</a:t>
            </a:fld>
            <a:endParaRPr/>
          </a:p>
        </p:txBody>
      </p:sp>
      <p:sp>
        <p:nvSpPr>
          <p:cNvPr id="266" name="Google Shape;266;p15"/>
          <p:cNvSpPr txBox="1"/>
          <p:nvPr/>
        </p:nvSpPr>
        <p:spPr>
          <a:xfrm>
            <a:off x="381000" y="1066882"/>
            <a:ext cx="8458200" cy="552124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800"/>
              <a:buFont typeface="Times New Roman"/>
              <a:buNone/>
            </a:pPr>
            <a:r>
              <a:rPr lang="en-US" sz="2800">
                <a:solidFill>
                  <a:schemeClr val="dk1"/>
                </a:solidFill>
                <a:latin typeface="Times New Roman"/>
                <a:ea typeface="Times New Roman"/>
                <a:cs typeface="Times New Roman"/>
                <a:sym typeface="Times New Roman"/>
              </a:rPr>
              <a:t>Có 3 trường hợp:</a:t>
            </a:r>
            <a:endParaRPr/>
          </a:p>
          <a:p>
            <a:pPr marL="342900" marR="0" lvl="0" indent="-342900" algn="l" rtl="0">
              <a:spcBef>
                <a:spcPts val="560"/>
              </a:spcBef>
              <a:spcAft>
                <a:spcPts val="0"/>
              </a:spcAft>
              <a:buClr>
                <a:schemeClr val="dk1"/>
              </a:buClr>
              <a:buSzPts val="2800"/>
              <a:buFont typeface="Times New Roman"/>
              <a:buChar char="•"/>
            </a:pPr>
            <a:r>
              <a:rPr lang="en-US" sz="2800" i="1">
                <a:solidFill>
                  <a:schemeClr val="dk1"/>
                </a:solidFill>
                <a:latin typeface="Times New Roman"/>
                <a:ea typeface="Times New Roman"/>
                <a:cs typeface="Times New Roman"/>
                <a:sym typeface="Times New Roman"/>
              </a:rPr>
              <a:t> Thêm phần tử vào đầu DSLK</a:t>
            </a:r>
            <a:endParaRPr/>
          </a:p>
          <a:p>
            <a:pPr marL="342900" marR="0" lvl="0" indent="-342900" algn="l" rtl="0">
              <a:spcBef>
                <a:spcPts val="560"/>
              </a:spcBef>
              <a:spcAft>
                <a:spcPts val="0"/>
              </a:spcAft>
              <a:buClr>
                <a:schemeClr val="dk1"/>
              </a:buClr>
              <a:buSzPts val="2800"/>
              <a:buFont typeface="Times New Roman"/>
              <a:buChar char="•"/>
            </a:pPr>
            <a:r>
              <a:rPr lang="en-US" sz="2800" i="1">
                <a:solidFill>
                  <a:schemeClr val="dk1"/>
                </a:solidFill>
                <a:latin typeface="Times New Roman"/>
                <a:ea typeface="Times New Roman"/>
                <a:cs typeface="Times New Roman"/>
                <a:sym typeface="Times New Roman"/>
              </a:rPr>
              <a:t> Thêm phần tử vào cuối DSLK</a:t>
            </a:r>
            <a:endParaRPr/>
          </a:p>
          <a:p>
            <a:pPr marL="342900" marR="0" lvl="0" indent="-342900" algn="l" rtl="0">
              <a:spcBef>
                <a:spcPts val="560"/>
              </a:spcBef>
              <a:spcAft>
                <a:spcPts val="0"/>
              </a:spcAft>
              <a:buClr>
                <a:schemeClr val="dk1"/>
              </a:buClr>
              <a:buSzPts val="2800"/>
              <a:buFont typeface="Times New Roman"/>
              <a:buChar char="•"/>
            </a:pPr>
            <a:r>
              <a:rPr lang="en-US" sz="2800" i="1">
                <a:solidFill>
                  <a:schemeClr val="dk1"/>
                </a:solidFill>
                <a:latin typeface="Times New Roman"/>
                <a:ea typeface="Times New Roman"/>
                <a:cs typeface="Times New Roman"/>
                <a:sym typeface="Times New Roman"/>
              </a:rPr>
              <a:t> Thêm phần tử vào sau một phần tử của DSLK</a:t>
            </a:r>
            <a:endParaRPr sz="2800" i="1">
              <a:solidFill>
                <a:schemeClr val="dk1"/>
              </a:solidFill>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16"/>
          <p:cNvSpPr txBox="1">
            <a:spLocks noGrp="1"/>
          </p:cNvSpPr>
          <p:nvPr>
            <p:ph type="title"/>
          </p:nvPr>
        </p:nvSpPr>
        <p:spPr>
          <a:xfrm>
            <a:off x="914400" y="381000"/>
            <a:ext cx="6302375" cy="715962"/>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3200">
                <a:latin typeface="Times New Roman"/>
                <a:ea typeface="Times New Roman"/>
                <a:cs typeface="Times New Roman"/>
                <a:sym typeface="Times New Roman"/>
              </a:rPr>
              <a:t>Thêm phần tử vào đầu DSLK</a:t>
            </a:r>
            <a:endParaRPr sz="3200">
              <a:latin typeface="Times New Roman"/>
              <a:ea typeface="Times New Roman"/>
              <a:cs typeface="Times New Roman"/>
              <a:sym typeface="Times New Roman"/>
            </a:endParaRPr>
          </a:p>
        </p:txBody>
      </p:sp>
      <p:sp>
        <p:nvSpPr>
          <p:cNvPr id="272" name="Google Shape;272;p16"/>
          <p:cNvSpPr txBox="1">
            <a:spLocks noGrp="1"/>
          </p:cNvSpPr>
          <p:nvPr>
            <p:ph type="sldNum" idx="12"/>
          </p:nvPr>
        </p:nvSpPr>
        <p:spPr>
          <a:xfrm>
            <a:off x="6553200" y="6283325"/>
            <a:ext cx="2133600" cy="3048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16</a:t>
            </a:fld>
            <a:endParaRPr/>
          </a:p>
        </p:txBody>
      </p:sp>
      <p:sp>
        <p:nvSpPr>
          <p:cNvPr id="273" name="Google Shape;273;p16"/>
          <p:cNvSpPr txBox="1"/>
          <p:nvPr/>
        </p:nvSpPr>
        <p:spPr>
          <a:xfrm>
            <a:off x="381000" y="1066882"/>
            <a:ext cx="8458200" cy="552124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800"/>
              <a:buFont typeface="Times New Roman"/>
              <a:buNone/>
            </a:pPr>
            <a:r>
              <a:rPr lang="en-US" sz="2800">
                <a:solidFill>
                  <a:schemeClr val="dk1"/>
                </a:solidFill>
                <a:latin typeface="Times New Roman"/>
                <a:ea typeface="Times New Roman"/>
                <a:cs typeface="Times New Roman"/>
                <a:sym typeface="Times New Roman"/>
              </a:rPr>
              <a:t>Các bước thực hiện như sau:</a:t>
            </a:r>
            <a:endParaRPr/>
          </a:p>
          <a:p>
            <a:pPr marL="342900" marR="0" lvl="0" indent="-342900" algn="l" rtl="0">
              <a:spcBef>
                <a:spcPts val="560"/>
              </a:spcBef>
              <a:spcAft>
                <a:spcPts val="0"/>
              </a:spcAft>
              <a:buClr>
                <a:schemeClr val="dk1"/>
              </a:buClr>
              <a:buSzPts val="2800"/>
              <a:buFont typeface="Arial"/>
              <a:buChar char="•"/>
            </a:pPr>
            <a:r>
              <a:rPr lang="en-US" sz="2800" i="1">
                <a:solidFill>
                  <a:schemeClr val="dk1"/>
                </a:solidFill>
                <a:latin typeface="Times New Roman"/>
                <a:ea typeface="Times New Roman"/>
                <a:cs typeface="Times New Roman"/>
                <a:sym typeface="Times New Roman"/>
              </a:rPr>
              <a:t> Tạo và cấp phát bộ nhớ cho 1 nút mới.</a:t>
            </a:r>
            <a:endParaRPr/>
          </a:p>
          <a:p>
            <a:pPr marL="342900" marR="0" lvl="0" indent="-342900" algn="l" rtl="0">
              <a:spcBef>
                <a:spcPts val="560"/>
              </a:spcBef>
              <a:spcAft>
                <a:spcPts val="0"/>
              </a:spcAft>
              <a:buClr>
                <a:schemeClr val="dk1"/>
              </a:buClr>
              <a:buSzPts val="2800"/>
              <a:buFont typeface="Arial"/>
              <a:buChar char="•"/>
            </a:pPr>
            <a:r>
              <a:rPr lang="en-US" sz="2800" i="1">
                <a:solidFill>
                  <a:schemeClr val="dk1"/>
                </a:solidFill>
                <a:latin typeface="Times New Roman"/>
                <a:ea typeface="Times New Roman"/>
                <a:cs typeface="Times New Roman"/>
                <a:sym typeface="Times New Roman"/>
              </a:rPr>
              <a:t> Nếu DSLK rỗng thì gán phần tử đầu và cuối của DSLK bằng chính nút mới tạo</a:t>
            </a:r>
            <a:endParaRPr/>
          </a:p>
          <a:p>
            <a:pPr marL="342900" marR="0" lvl="0" indent="-342900" algn="l" rtl="0">
              <a:spcBef>
                <a:spcPts val="560"/>
              </a:spcBef>
              <a:spcAft>
                <a:spcPts val="0"/>
              </a:spcAft>
              <a:buClr>
                <a:schemeClr val="dk1"/>
              </a:buClr>
              <a:buSzPts val="2800"/>
              <a:buFont typeface="Arial"/>
              <a:buChar char="•"/>
            </a:pPr>
            <a:r>
              <a:rPr lang="en-US" sz="2800" i="1">
                <a:solidFill>
                  <a:schemeClr val="dk1"/>
                </a:solidFill>
                <a:latin typeface="Times New Roman"/>
                <a:ea typeface="Times New Roman"/>
                <a:cs typeface="Times New Roman"/>
                <a:sym typeface="Times New Roman"/>
              </a:rPr>
              <a:t> Nếu DSLK khác rỗng thì cho con trỏ tiếp của nút mới trỏ đến phần tử đầu tiên của DSLK sau đó cho con trỏ đầu của DSLK trỏ vào nút mới tạo.</a:t>
            </a:r>
            <a:endParaRPr sz="2800" i="1">
              <a:solidFill>
                <a:schemeClr val="dk1"/>
              </a:solidFill>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17"/>
          <p:cNvSpPr txBox="1">
            <a:spLocks noGrp="1"/>
          </p:cNvSpPr>
          <p:nvPr>
            <p:ph type="title"/>
          </p:nvPr>
        </p:nvSpPr>
        <p:spPr>
          <a:xfrm>
            <a:off x="914400" y="381000"/>
            <a:ext cx="6302375" cy="715962"/>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3200">
                <a:latin typeface="Times New Roman"/>
                <a:ea typeface="Times New Roman"/>
                <a:cs typeface="Times New Roman"/>
                <a:sym typeface="Times New Roman"/>
              </a:rPr>
              <a:t>Thêm phần tử vào đầu DSLK</a:t>
            </a:r>
            <a:endParaRPr sz="3200">
              <a:latin typeface="Times New Roman"/>
              <a:ea typeface="Times New Roman"/>
              <a:cs typeface="Times New Roman"/>
              <a:sym typeface="Times New Roman"/>
            </a:endParaRPr>
          </a:p>
        </p:txBody>
      </p:sp>
      <p:sp>
        <p:nvSpPr>
          <p:cNvPr id="279" name="Google Shape;279;p17"/>
          <p:cNvSpPr txBox="1">
            <a:spLocks noGrp="1"/>
          </p:cNvSpPr>
          <p:nvPr>
            <p:ph type="sldNum" idx="12"/>
          </p:nvPr>
        </p:nvSpPr>
        <p:spPr>
          <a:xfrm>
            <a:off x="6553200" y="6283325"/>
            <a:ext cx="2133600" cy="3048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17</a:t>
            </a:fld>
            <a:endParaRPr/>
          </a:p>
        </p:txBody>
      </p:sp>
      <p:sp>
        <p:nvSpPr>
          <p:cNvPr id="280" name="Google Shape;280;p17"/>
          <p:cNvSpPr txBox="1"/>
          <p:nvPr/>
        </p:nvSpPr>
        <p:spPr>
          <a:xfrm>
            <a:off x="381000" y="1066882"/>
            <a:ext cx="8458200" cy="552124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800"/>
              <a:buFont typeface="Times New Roman"/>
              <a:buNone/>
            </a:pPr>
            <a:r>
              <a:rPr lang="en-US" sz="2800" b="1" i="1">
                <a:solidFill>
                  <a:schemeClr val="dk1"/>
                </a:solidFill>
                <a:latin typeface="Times New Roman"/>
                <a:ea typeface="Times New Roman"/>
                <a:cs typeface="Times New Roman"/>
                <a:sym typeface="Times New Roman"/>
              </a:rPr>
              <a:t>void</a:t>
            </a:r>
            <a:r>
              <a:rPr lang="en-US" sz="2800" i="1">
                <a:solidFill>
                  <a:schemeClr val="dk1"/>
                </a:solidFill>
                <a:latin typeface="Times New Roman"/>
                <a:ea typeface="Times New Roman"/>
                <a:cs typeface="Times New Roman"/>
                <a:sym typeface="Times New Roman"/>
              </a:rPr>
              <a:t> chendau</a:t>
            </a:r>
            <a:r>
              <a:rPr lang="en-US" sz="2800" i="1">
                <a:solidFill>
                  <a:srgbClr val="FF0000"/>
                </a:solidFill>
                <a:latin typeface="Times New Roman"/>
                <a:ea typeface="Times New Roman"/>
                <a:cs typeface="Times New Roman"/>
                <a:sym typeface="Times New Roman"/>
              </a:rPr>
              <a:t>(</a:t>
            </a:r>
            <a:r>
              <a:rPr lang="en-US" sz="2800" i="1">
                <a:solidFill>
                  <a:schemeClr val="dk1"/>
                </a:solidFill>
                <a:latin typeface="Times New Roman"/>
                <a:ea typeface="Times New Roman"/>
                <a:cs typeface="Times New Roman"/>
                <a:sym typeface="Times New Roman"/>
              </a:rPr>
              <a:t>DanhSach </a:t>
            </a:r>
            <a:r>
              <a:rPr lang="en-US" sz="2800" i="1">
                <a:solidFill>
                  <a:srgbClr val="FF0000"/>
                </a:solidFill>
                <a:latin typeface="Times New Roman"/>
                <a:ea typeface="Times New Roman"/>
                <a:cs typeface="Times New Roman"/>
                <a:sym typeface="Times New Roman"/>
              </a:rPr>
              <a:t>&amp;</a:t>
            </a:r>
            <a:r>
              <a:rPr lang="en-US" sz="2800" i="1">
                <a:solidFill>
                  <a:schemeClr val="dk1"/>
                </a:solidFill>
                <a:latin typeface="Times New Roman"/>
                <a:ea typeface="Times New Roman"/>
                <a:cs typeface="Times New Roman"/>
                <a:sym typeface="Times New Roman"/>
              </a:rPr>
              <a:t>DSSV</a:t>
            </a:r>
            <a:r>
              <a:rPr lang="en-US" sz="2800" i="1">
                <a:solidFill>
                  <a:srgbClr val="FF0000"/>
                </a:solidFill>
                <a:latin typeface="Times New Roman"/>
                <a:ea typeface="Times New Roman"/>
                <a:cs typeface="Times New Roman"/>
                <a:sym typeface="Times New Roman"/>
              </a:rPr>
              <a:t>,</a:t>
            </a:r>
            <a:r>
              <a:rPr lang="en-US" sz="2800" i="1">
                <a:solidFill>
                  <a:schemeClr val="dk1"/>
                </a:solidFill>
                <a:latin typeface="Times New Roman"/>
                <a:ea typeface="Times New Roman"/>
                <a:cs typeface="Times New Roman"/>
                <a:sym typeface="Times New Roman"/>
              </a:rPr>
              <a:t> SinhVien</a:t>
            </a:r>
            <a:r>
              <a:rPr lang="en-US" sz="2800" i="1">
                <a:solidFill>
                  <a:srgbClr val="FF0000"/>
                </a:solidFill>
                <a:latin typeface="Times New Roman"/>
                <a:ea typeface="Times New Roman"/>
                <a:cs typeface="Times New Roman"/>
                <a:sym typeface="Times New Roman"/>
              </a:rPr>
              <a:t>*</a:t>
            </a:r>
            <a:r>
              <a:rPr lang="en-US" sz="2800" i="1">
                <a:solidFill>
                  <a:schemeClr val="dk1"/>
                </a:solidFill>
                <a:latin typeface="Times New Roman"/>
                <a:ea typeface="Times New Roman"/>
                <a:cs typeface="Times New Roman"/>
                <a:sym typeface="Times New Roman"/>
              </a:rPr>
              <a:t> x</a:t>
            </a:r>
            <a:r>
              <a:rPr lang="en-US" sz="2800" i="1">
                <a:solidFill>
                  <a:srgbClr val="FF0000"/>
                </a:solidFill>
                <a:latin typeface="Times New Roman"/>
                <a:ea typeface="Times New Roman"/>
                <a:cs typeface="Times New Roman"/>
                <a:sym typeface="Times New Roman"/>
              </a:rPr>
              <a:t>)</a:t>
            </a:r>
            <a:endParaRPr/>
          </a:p>
          <a:p>
            <a:pPr marL="0" marR="0" lvl="0" indent="0" algn="l" rtl="0">
              <a:spcBef>
                <a:spcPts val="560"/>
              </a:spcBef>
              <a:spcAft>
                <a:spcPts val="0"/>
              </a:spcAft>
              <a:buClr>
                <a:srgbClr val="FF0000"/>
              </a:buClr>
              <a:buSzPts val="2800"/>
              <a:buFont typeface="Times New Roman"/>
              <a:buNone/>
            </a:pPr>
            <a:r>
              <a:rPr lang="en-US" sz="2800" i="1">
                <a:solidFill>
                  <a:srgbClr val="FF0000"/>
                </a:solidFill>
                <a:latin typeface="Times New Roman"/>
                <a:ea typeface="Times New Roman"/>
                <a:cs typeface="Times New Roman"/>
                <a:sym typeface="Times New Roman"/>
              </a:rPr>
              <a:t>{</a:t>
            </a:r>
            <a:endParaRPr/>
          </a:p>
          <a:p>
            <a:pPr marL="0" marR="0" lvl="0" indent="0" algn="l" rtl="0">
              <a:spcBef>
                <a:spcPts val="560"/>
              </a:spcBef>
              <a:spcAft>
                <a:spcPts val="0"/>
              </a:spcAft>
              <a:buClr>
                <a:schemeClr val="dk1"/>
              </a:buClr>
              <a:buSzPts val="2800"/>
              <a:buFont typeface="Times New Roman"/>
              <a:buNone/>
            </a:pPr>
            <a:r>
              <a:rPr lang="en-US" sz="2800" i="1">
                <a:solidFill>
                  <a:schemeClr val="dk1"/>
                </a:solidFill>
                <a:latin typeface="Times New Roman"/>
                <a:ea typeface="Times New Roman"/>
                <a:cs typeface="Times New Roman"/>
                <a:sym typeface="Times New Roman"/>
              </a:rPr>
              <a:t>	</a:t>
            </a:r>
            <a:r>
              <a:rPr lang="en-US" sz="2800" b="1" i="1">
                <a:solidFill>
                  <a:schemeClr val="dk1"/>
                </a:solidFill>
                <a:latin typeface="Times New Roman"/>
                <a:ea typeface="Times New Roman"/>
                <a:cs typeface="Times New Roman"/>
                <a:sym typeface="Times New Roman"/>
              </a:rPr>
              <a:t>if</a:t>
            </a:r>
            <a:r>
              <a:rPr lang="en-US" sz="2800" b="1" i="1">
                <a:solidFill>
                  <a:srgbClr val="FF0000"/>
                </a:solidFill>
                <a:latin typeface="Times New Roman"/>
                <a:ea typeface="Times New Roman"/>
                <a:cs typeface="Times New Roman"/>
                <a:sym typeface="Times New Roman"/>
              </a:rPr>
              <a:t>(</a:t>
            </a:r>
            <a:r>
              <a:rPr lang="en-US" sz="2800" i="1">
                <a:solidFill>
                  <a:schemeClr val="dk1"/>
                </a:solidFill>
                <a:latin typeface="Times New Roman"/>
                <a:ea typeface="Times New Roman"/>
                <a:cs typeface="Times New Roman"/>
                <a:sym typeface="Times New Roman"/>
              </a:rPr>
              <a:t>DSSV</a:t>
            </a:r>
            <a:r>
              <a:rPr lang="en-US" sz="2800" b="1" i="1">
                <a:solidFill>
                  <a:srgbClr val="FF0000"/>
                </a:solidFill>
                <a:latin typeface="Times New Roman"/>
                <a:ea typeface="Times New Roman"/>
                <a:cs typeface="Times New Roman"/>
                <a:sym typeface="Times New Roman"/>
              </a:rPr>
              <a:t>.</a:t>
            </a:r>
            <a:r>
              <a:rPr lang="en-US" sz="2800" i="1">
                <a:solidFill>
                  <a:schemeClr val="dk1"/>
                </a:solidFill>
                <a:latin typeface="Times New Roman"/>
                <a:ea typeface="Times New Roman"/>
                <a:cs typeface="Times New Roman"/>
                <a:sym typeface="Times New Roman"/>
              </a:rPr>
              <a:t>dau</a:t>
            </a:r>
            <a:r>
              <a:rPr lang="en-US" sz="2800" b="1" i="1">
                <a:solidFill>
                  <a:srgbClr val="FF0000"/>
                </a:solidFill>
                <a:latin typeface="Times New Roman"/>
                <a:ea typeface="Times New Roman"/>
                <a:cs typeface="Times New Roman"/>
                <a:sym typeface="Times New Roman"/>
              </a:rPr>
              <a:t>==</a:t>
            </a:r>
            <a:r>
              <a:rPr lang="en-US" sz="2800" i="1">
                <a:solidFill>
                  <a:schemeClr val="dk1"/>
                </a:solidFill>
                <a:latin typeface="Times New Roman"/>
                <a:ea typeface="Times New Roman"/>
                <a:cs typeface="Times New Roman"/>
                <a:sym typeface="Times New Roman"/>
              </a:rPr>
              <a:t>NULL</a:t>
            </a:r>
            <a:r>
              <a:rPr lang="en-US" sz="2800" b="1" i="1">
                <a:solidFill>
                  <a:srgbClr val="FF0000"/>
                </a:solidFill>
                <a:latin typeface="Times New Roman"/>
                <a:ea typeface="Times New Roman"/>
                <a:cs typeface="Times New Roman"/>
                <a:sym typeface="Times New Roman"/>
              </a:rPr>
              <a:t>)</a:t>
            </a:r>
            <a:r>
              <a:rPr lang="en-US" sz="2800" i="1">
                <a:solidFill>
                  <a:schemeClr val="dk1"/>
                </a:solidFill>
                <a:latin typeface="Times New Roman"/>
                <a:ea typeface="Times New Roman"/>
                <a:cs typeface="Times New Roman"/>
                <a:sym typeface="Times New Roman"/>
              </a:rPr>
              <a:t>	</a:t>
            </a:r>
            <a:endParaRPr sz="2800" i="1">
              <a:solidFill>
                <a:schemeClr val="dk1"/>
              </a:solidFill>
              <a:latin typeface="Times New Roman"/>
              <a:ea typeface="Times New Roman"/>
              <a:cs typeface="Times New Roman"/>
              <a:sym typeface="Times New Roman"/>
            </a:endParaRPr>
          </a:p>
          <a:p>
            <a:pPr marL="0" marR="0" lvl="0" indent="0" algn="l" rtl="0">
              <a:spcBef>
                <a:spcPts val="560"/>
              </a:spcBef>
              <a:spcAft>
                <a:spcPts val="0"/>
              </a:spcAft>
              <a:buClr>
                <a:srgbClr val="FF0000"/>
              </a:buClr>
              <a:buSzPts val="2800"/>
              <a:buFont typeface="Times New Roman"/>
              <a:buNone/>
            </a:pPr>
            <a:r>
              <a:rPr lang="en-US" sz="2800" b="1" i="1">
                <a:solidFill>
                  <a:srgbClr val="FF0000"/>
                </a:solidFill>
                <a:latin typeface="Times New Roman"/>
                <a:ea typeface="Times New Roman"/>
                <a:cs typeface="Times New Roman"/>
                <a:sym typeface="Times New Roman"/>
              </a:rPr>
              <a:t>	{</a:t>
            </a:r>
            <a:endParaRPr sz="2800" b="1" i="1">
              <a:solidFill>
                <a:srgbClr val="FF0000"/>
              </a:solidFill>
              <a:latin typeface="Times New Roman"/>
              <a:ea typeface="Times New Roman"/>
              <a:cs typeface="Times New Roman"/>
              <a:sym typeface="Times New Roman"/>
            </a:endParaRPr>
          </a:p>
          <a:p>
            <a:pPr marL="0" marR="0" lvl="0" indent="0" algn="l" rtl="0">
              <a:spcBef>
                <a:spcPts val="560"/>
              </a:spcBef>
              <a:spcAft>
                <a:spcPts val="0"/>
              </a:spcAft>
              <a:buClr>
                <a:schemeClr val="dk1"/>
              </a:buClr>
              <a:buSzPts val="2800"/>
              <a:buFont typeface="Times New Roman"/>
              <a:buNone/>
            </a:pPr>
            <a:r>
              <a:rPr lang="en-US" sz="2800" i="1">
                <a:solidFill>
                  <a:schemeClr val="dk1"/>
                </a:solidFill>
                <a:latin typeface="Times New Roman"/>
                <a:ea typeface="Times New Roman"/>
                <a:cs typeface="Times New Roman"/>
                <a:sym typeface="Times New Roman"/>
              </a:rPr>
              <a:t>		DSSV</a:t>
            </a:r>
            <a:r>
              <a:rPr lang="en-US" sz="2800" b="1" i="1">
                <a:solidFill>
                  <a:srgbClr val="FF0000"/>
                </a:solidFill>
                <a:latin typeface="Times New Roman"/>
                <a:ea typeface="Times New Roman"/>
                <a:cs typeface="Times New Roman"/>
                <a:sym typeface="Times New Roman"/>
              </a:rPr>
              <a:t>.</a:t>
            </a:r>
            <a:r>
              <a:rPr lang="en-US" sz="2800" i="1">
                <a:solidFill>
                  <a:schemeClr val="dk1"/>
                </a:solidFill>
                <a:latin typeface="Times New Roman"/>
                <a:ea typeface="Times New Roman"/>
                <a:cs typeface="Times New Roman"/>
                <a:sym typeface="Times New Roman"/>
              </a:rPr>
              <a:t>dau</a:t>
            </a:r>
            <a:r>
              <a:rPr lang="en-US" sz="2800" b="1" i="1">
                <a:solidFill>
                  <a:srgbClr val="FF0000"/>
                </a:solidFill>
                <a:latin typeface="Times New Roman"/>
                <a:ea typeface="Times New Roman"/>
                <a:cs typeface="Times New Roman"/>
                <a:sym typeface="Times New Roman"/>
              </a:rPr>
              <a:t>=</a:t>
            </a:r>
            <a:r>
              <a:rPr lang="en-US" sz="2800" i="1">
                <a:solidFill>
                  <a:schemeClr val="dk1"/>
                </a:solidFill>
                <a:latin typeface="Times New Roman"/>
                <a:ea typeface="Times New Roman"/>
                <a:cs typeface="Times New Roman"/>
                <a:sym typeface="Times New Roman"/>
              </a:rPr>
              <a:t>x</a:t>
            </a:r>
            <a:r>
              <a:rPr lang="en-US" sz="2800" b="1" i="1">
                <a:solidFill>
                  <a:srgbClr val="FF0000"/>
                </a:solidFill>
                <a:latin typeface="Times New Roman"/>
                <a:ea typeface="Times New Roman"/>
                <a:cs typeface="Times New Roman"/>
                <a:sym typeface="Times New Roman"/>
              </a:rPr>
              <a:t>;</a:t>
            </a:r>
            <a:r>
              <a:rPr lang="en-US" sz="2800" i="1">
                <a:solidFill>
                  <a:schemeClr val="dk1"/>
                </a:solidFill>
                <a:latin typeface="Times New Roman"/>
                <a:ea typeface="Times New Roman"/>
                <a:cs typeface="Times New Roman"/>
                <a:sym typeface="Times New Roman"/>
              </a:rPr>
              <a:t> DSSV</a:t>
            </a:r>
            <a:r>
              <a:rPr lang="en-US" sz="2800" b="1" i="1">
                <a:solidFill>
                  <a:srgbClr val="FF0000"/>
                </a:solidFill>
                <a:latin typeface="Times New Roman"/>
                <a:ea typeface="Times New Roman"/>
                <a:cs typeface="Times New Roman"/>
                <a:sym typeface="Times New Roman"/>
              </a:rPr>
              <a:t>.</a:t>
            </a:r>
            <a:r>
              <a:rPr lang="en-US" sz="2800" i="1">
                <a:solidFill>
                  <a:schemeClr val="dk1"/>
                </a:solidFill>
                <a:latin typeface="Times New Roman"/>
                <a:ea typeface="Times New Roman"/>
                <a:cs typeface="Times New Roman"/>
                <a:sym typeface="Times New Roman"/>
              </a:rPr>
              <a:t>cuoi</a:t>
            </a:r>
            <a:r>
              <a:rPr lang="en-US" sz="2800" b="1" i="1">
                <a:solidFill>
                  <a:srgbClr val="FF0000"/>
                </a:solidFill>
                <a:latin typeface="Times New Roman"/>
                <a:ea typeface="Times New Roman"/>
                <a:cs typeface="Times New Roman"/>
                <a:sym typeface="Times New Roman"/>
              </a:rPr>
              <a:t>=</a:t>
            </a:r>
            <a:r>
              <a:rPr lang="en-US" sz="2800" i="1">
                <a:solidFill>
                  <a:schemeClr val="dk1"/>
                </a:solidFill>
                <a:latin typeface="Times New Roman"/>
                <a:ea typeface="Times New Roman"/>
                <a:cs typeface="Times New Roman"/>
                <a:sym typeface="Times New Roman"/>
              </a:rPr>
              <a:t>x</a:t>
            </a:r>
            <a:r>
              <a:rPr lang="en-US" sz="2800" b="1" i="1">
                <a:solidFill>
                  <a:srgbClr val="FF0000"/>
                </a:solidFill>
                <a:latin typeface="Times New Roman"/>
                <a:ea typeface="Times New Roman"/>
                <a:cs typeface="Times New Roman"/>
                <a:sym typeface="Times New Roman"/>
              </a:rPr>
              <a:t>;</a:t>
            </a:r>
            <a:endParaRPr/>
          </a:p>
          <a:p>
            <a:pPr marL="0" marR="0" lvl="0" indent="0" algn="l" rtl="0">
              <a:spcBef>
                <a:spcPts val="560"/>
              </a:spcBef>
              <a:spcAft>
                <a:spcPts val="0"/>
              </a:spcAft>
              <a:buClr>
                <a:schemeClr val="dk1"/>
              </a:buClr>
              <a:buSzPts val="2800"/>
              <a:buFont typeface="Times New Roman"/>
              <a:buNone/>
            </a:pPr>
            <a:r>
              <a:rPr lang="en-US" sz="2800" i="1">
                <a:solidFill>
                  <a:schemeClr val="dk1"/>
                </a:solidFill>
                <a:latin typeface="Times New Roman"/>
                <a:ea typeface="Times New Roman"/>
                <a:cs typeface="Times New Roman"/>
                <a:sym typeface="Times New Roman"/>
              </a:rPr>
              <a:t>	</a:t>
            </a:r>
            <a:r>
              <a:rPr lang="en-US" sz="2800" b="1" i="1">
                <a:solidFill>
                  <a:srgbClr val="FF0000"/>
                </a:solidFill>
                <a:latin typeface="Times New Roman"/>
                <a:ea typeface="Times New Roman"/>
                <a:cs typeface="Times New Roman"/>
                <a:sym typeface="Times New Roman"/>
              </a:rPr>
              <a:t>}</a:t>
            </a:r>
            <a:endParaRPr/>
          </a:p>
          <a:p>
            <a:pPr marL="0" marR="0" lvl="0" indent="0" algn="l" rtl="0">
              <a:spcBef>
                <a:spcPts val="560"/>
              </a:spcBef>
              <a:spcAft>
                <a:spcPts val="0"/>
              </a:spcAft>
              <a:buClr>
                <a:schemeClr val="dk1"/>
              </a:buClr>
              <a:buSzPts val="2800"/>
              <a:buFont typeface="Times New Roman"/>
              <a:buNone/>
            </a:pPr>
            <a:r>
              <a:rPr lang="en-US" sz="2800" i="1">
                <a:solidFill>
                  <a:schemeClr val="dk1"/>
                </a:solidFill>
                <a:latin typeface="Times New Roman"/>
                <a:ea typeface="Times New Roman"/>
                <a:cs typeface="Times New Roman"/>
                <a:sym typeface="Times New Roman"/>
              </a:rPr>
              <a:t>	</a:t>
            </a:r>
            <a:r>
              <a:rPr lang="en-US" sz="2800" b="1" i="1">
                <a:solidFill>
                  <a:schemeClr val="dk1"/>
                </a:solidFill>
                <a:latin typeface="Times New Roman"/>
                <a:ea typeface="Times New Roman"/>
                <a:cs typeface="Times New Roman"/>
                <a:sym typeface="Times New Roman"/>
              </a:rPr>
              <a:t>else</a:t>
            </a:r>
            <a:r>
              <a:rPr lang="en-US" sz="2800" i="1">
                <a:solidFill>
                  <a:schemeClr val="dk1"/>
                </a:solidFill>
                <a:latin typeface="Times New Roman"/>
                <a:ea typeface="Times New Roman"/>
                <a:cs typeface="Times New Roman"/>
                <a:sym typeface="Times New Roman"/>
              </a:rPr>
              <a:t>	</a:t>
            </a:r>
            <a:r>
              <a:rPr lang="en-US" sz="2800" b="1" i="1">
                <a:solidFill>
                  <a:srgbClr val="FF0000"/>
                </a:solidFill>
                <a:latin typeface="Times New Roman"/>
                <a:ea typeface="Times New Roman"/>
                <a:cs typeface="Times New Roman"/>
                <a:sym typeface="Times New Roman"/>
              </a:rPr>
              <a:t>{</a:t>
            </a:r>
            <a:r>
              <a:rPr lang="en-US" sz="2800" i="1">
                <a:solidFill>
                  <a:schemeClr val="dk1"/>
                </a:solidFill>
                <a:latin typeface="Times New Roman"/>
                <a:ea typeface="Times New Roman"/>
                <a:cs typeface="Times New Roman"/>
                <a:sym typeface="Times New Roman"/>
              </a:rPr>
              <a:t>	</a:t>
            </a:r>
            <a:endParaRPr sz="2800" i="1">
              <a:solidFill>
                <a:schemeClr val="dk1"/>
              </a:solidFill>
              <a:latin typeface="Times New Roman"/>
              <a:ea typeface="Times New Roman"/>
              <a:cs typeface="Times New Roman"/>
              <a:sym typeface="Times New Roman"/>
            </a:endParaRPr>
          </a:p>
          <a:p>
            <a:pPr marL="0" marR="0" lvl="0" indent="0" algn="l" rtl="0">
              <a:spcBef>
                <a:spcPts val="560"/>
              </a:spcBef>
              <a:spcAft>
                <a:spcPts val="0"/>
              </a:spcAft>
              <a:buClr>
                <a:schemeClr val="dk1"/>
              </a:buClr>
              <a:buSzPts val="2800"/>
              <a:buFont typeface="Times New Roman"/>
              <a:buNone/>
            </a:pPr>
            <a:r>
              <a:rPr lang="en-US" sz="2800" i="1">
                <a:solidFill>
                  <a:schemeClr val="dk1"/>
                </a:solidFill>
                <a:latin typeface="Times New Roman"/>
                <a:ea typeface="Times New Roman"/>
                <a:cs typeface="Times New Roman"/>
                <a:sym typeface="Times New Roman"/>
              </a:rPr>
              <a:t>		x</a:t>
            </a:r>
            <a:r>
              <a:rPr lang="en-US" sz="2800" b="1" i="1">
                <a:solidFill>
                  <a:srgbClr val="FF0000"/>
                </a:solidFill>
                <a:latin typeface="Times New Roman"/>
                <a:ea typeface="Times New Roman"/>
                <a:cs typeface="Times New Roman"/>
                <a:sym typeface="Times New Roman"/>
              </a:rPr>
              <a:t>-&gt;</a:t>
            </a:r>
            <a:r>
              <a:rPr lang="en-US" sz="2800" i="1">
                <a:solidFill>
                  <a:schemeClr val="dk1"/>
                </a:solidFill>
                <a:latin typeface="Times New Roman"/>
                <a:ea typeface="Times New Roman"/>
                <a:cs typeface="Times New Roman"/>
                <a:sym typeface="Times New Roman"/>
              </a:rPr>
              <a:t>tiep</a:t>
            </a:r>
            <a:r>
              <a:rPr lang="en-US" sz="2800" b="1" i="1">
                <a:solidFill>
                  <a:srgbClr val="FF0000"/>
                </a:solidFill>
                <a:latin typeface="Times New Roman"/>
                <a:ea typeface="Times New Roman"/>
                <a:cs typeface="Times New Roman"/>
                <a:sym typeface="Times New Roman"/>
              </a:rPr>
              <a:t>=</a:t>
            </a:r>
            <a:r>
              <a:rPr lang="en-US" sz="2800" i="1">
                <a:solidFill>
                  <a:schemeClr val="dk1"/>
                </a:solidFill>
                <a:latin typeface="Times New Roman"/>
                <a:ea typeface="Times New Roman"/>
                <a:cs typeface="Times New Roman"/>
                <a:sym typeface="Times New Roman"/>
              </a:rPr>
              <a:t>DSSV</a:t>
            </a:r>
            <a:r>
              <a:rPr lang="en-US" sz="2800" b="1" i="1">
                <a:solidFill>
                  <a:srgbClr val="FF0000"/>
                </a:solidFill>
                <a:latin typeface="Times New Roman"/>
                <a:ea typeface="Times New Roman"/>
                <a:cs typeface="Times New Roman"/>
                <a:sym typeface="Times New Roman"/>
              </a:rPr>
              <a:t>.</a:t>
            </a:r>
            <a:r>
              <a:rPr lang="en-US" sz="2800" i="1">
                <a:solidFill>
                  <a:schemeClr val="dk1"/>
                </a:solidFill>
                <a:latin typeface="Times New Roman"/>
                <a:ea typeface="Times New Roman"/>
                <a:cs typeface="Times New Roman"/>
                <a:sym typeface="Times New Roman"/>
              </a:rPr>
              <a:t>dau</a:t>
            </a:r>
            <a:r>
              <a:rPr lang="en-US" sz="2800" b="1" i="1">
                <a:solidFill>
                  <a:srgbClr val="FF0000"/>
                </a:solidFill>
                <a:latin typeface="Times New Roman"/>
                <a:ea typeface="Times New Roman"/>
                <a:cs typeface="Times New Roman"/>
                <a:sym typeface="Times New Roman"/>
              </a:rPr>
              <a:t>;</a:t>
            </a:r>
            <a:endParaRPr/>
          </a:p>
          <a:p>
            <a:pPr marL="0" marR="0" lvl="0" indent="0" algn="l" rtl="0">
              <a:spcBef>
                <a:spcPts val="560"/>
              </a:spcBef>
              <a:spcAft>
                <a:spcPts val="0"/>
              </a:spcAft>
              <a:buClr>
                <a:schemeClr val="dk1"/>
              </a:buClr>
              <a:buSzPts val="2800"/>
              <a:buFont typeface="Times New Roman"/>
              <a:buNone/>
            </a:pPr>
            <a:r>
              <a:rPr lang="en-US" sz="2800" i="1">
                <a:solidFill>
                  <a:schemeClr val="dk1"/>
                </a:solidFill>
                <a:latin typeface="Times New Roman"/>
                <a:ea typeface="Times New Roman"/>
                <a:cs typeface="Times New Roman"/>
                <a:sym typeface="Times New Roman"/>
              </a:rPr>
              <a:t>		DSSV</a:t>
            </a:r>
            <a:r>
              <a:rPr lang="en-US" sz="2800" b="1" i="1">
                <a:solidFill>
                  <a:srgbClr val="FF0000"/>
                </a:solidFill>
                <a:latin typeface="Times New Roman"/>
                <a:ea typeface="Times New Roman"/>
                <a:cs typeface="Times New Roman"/>
                <a:sym typeface="Times New Roman"/>
              </a:rPr>
              <a:t>.</a:t>
            </a:r>
            <a:r>
              <a:rPr lang="en-US" sz="2800" i="1">
                <a:solidFill>
                  <a:schemeClr val="dk1"/>
                </a:solidFill>
                <a:latin typeface="Times New Roman"/>
                <a:ea typeface="Times New Roman"/>
                <a:cs typeface="Times New Roman"/>
                <a:sym typeface="Times New Roman"/>
              </a:rPr>
              <a:t>dau</a:t>
            </a:r>
            <a:r>
              <a:rPr lang="en-US" sz="2800" b="1" i="1">
                <a:solidFill>
                  <a:srgbClr val="FF0000"/>
                </a:solidFill>
                <a:latin typeface="Times New Roman"/>
                <a:ea typeface="Times New Roman"/>
                <a:cs typeface="Times New Roman"/>
                <a:sym typeface="Times New Roman"/>
              </a:rPr>
              <a:t>=</a:t>
            </a:r>
            <a:r>
              <a:rPr lang="en-US" sz="2800" i="1">
                <a:solidFill>
                  <a:schemeClr val="dk1"/>
                </a:solidFill>
                <a:latin typeface="Times New Roman"/>
                <a:ea typeface="Times New Roman"/>
                <a:cs typeface="Times New Roman"/>
                <a:sym typeface="Times New Roman"/>
              </a:rPr>
              <a:t>x</a:t>
            </a:r>
            <a:r>
              <a:rPr lang="en-US" sz="2800" b="1" i="1">
                <a:solidFill>
                  <a:srgbClr val="FF0000"/>
                </a:solidFill>
                <a:latin typeface="Times New Roman"/>
                <a:ea typeface="Times New Roman"/>
                <a:cs typeface="Times New Roman"/>
                <a:sym typeface="Times New Roman"/>
              </a:rPr>
              <a:t>;</a:t>
            </a:r>
            <a:endParaRPr/>
          </a:p>
          <a:p>
            <a:pPr marL="0" marR="0" lvl="0" indent="0" algn="l" rtl="0">
              <a:spcBef>
                <a:spcPts val="560"/>
              </a:spcBef>
              <a:spcAft>
                <a:spcPts val="0"/>
              </a:spcAft>
              <a:buClr>
                <a:schemeClr val="dk1"/>
              </a:buClr>
              <a:buSzPts val="2800"/>
              <a:buFont typeface="Times New Roman"/>
              <a:buNone/>
            </a:pPr>
            <a:r>
              <a:rPr lang="en-US" sz="2800" i="1">
                <a:solidFill>
                  <a:schemeClr val="dk1"/>
                </a:solidFill>
                <a:latin typeface="Times New Roman"/>
                <a:ea typeface="Times New Roman"/>
                <a:cs typeface="Times New Roman"/>
                <a:sym typeface="Times New Roman"/>
              </a:rPr>
              <a:t>	</a:t>
            </a:r>
            <a:r>
              <a:rPr lang="en-US" sz="2800" b="1" i="1">
                <a:solidFill>
                  <a:srgbClr val="FF0000"/>
                </a:solidFill>
                <a:latin typeface="Times New Roman"/>
                <a:ea typeface="Times New Roman"/>
                <a:cs typeface="Times New Roman"/>
                <a:sym typeface="Times New Roman"/>
              </a:rPr>
              <a:t>}</a:t>
            </a:r>
            <a:endParaRPr/>
          </a:p>
          <a:p>
            <a:pPr marL="0" marR="0" lvl="0" indent="0" algn="l" rtl="0">
              <a:spcBef>
                <a:spcPts val="560"/>
              </a:spcBef>
              <a:spcAft>
                <a:spcPts val="0"/>
              </a:spcAft>
              <a:buClr>
                <a:srgbClr val="FF0000"/>
              </a:buClr>
              <a:buSzPts val="2800"/>
              <a:buFont typeface="Times New Roman"/>
              <a:buNone/>
            </a:pPr>
            <a:r>
              <a:rPr lang="en-US" sz="2800" b="1" i="1">
                <a:solidFill>
                  <a:srgbClr val="FF0000"/>
                </a:solidFill>
                <a:latin typeface="Times New Roman"/>
                <a:ea typeface="Times New Roman"/>
                <a:cs typeface="Times New Roman"/>
                <a:sym typeface="Times New Roman"/>
              </a:rPr>
              <a:t>}</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18"/>
          <p:cNvSpPr txBox="1">
            <a:spLocks noGrp="1"/>
          </p:cNvSpPr>
          <p:nvPr>
            <p:ph type="title"/>
          </p:nvPr>
        </p:nvSpPr>
        <p:spPr>
          <a:xfrm>
            <a:off x="914400" y="381000"/>
            <a:ext cx="6302375" cy="715962"/>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3200">
                <a:latin typeface="Times New Roman"/>
                <a:ea typeface="Times New Roman"/>
                <a:cs typeface="Times New Roman"/>
                <a:sym typeface="Times New Roman"/>
              </a:rPr>
              <a:t>Thêm phần tử vào đầu DSLK</a:t>
            </a:r>
            <a:endParaRPr sz="3200">
              <a:latin typeface="Times New Roman"/>
              <a:ea typeface="Times New Roman"/>
              <a:cs typeface="Times New Roman"/>
              <a:sym typeface="Times New Roman"/>
            </a:endParaRPr>
          </a:p>
        </p:txBody>
      </p:sp>
      <p:sp>
        <p:nvSpPr>
          <p:cNvPr id="286" name="Google Shape;286;p18"/>
          <p:cNvSpPr txBox="1">
            <a:spLocks noGrp="1"/>
          </p:cNvSpPr>
          <p:nvPr>
            <p:ph type="sldNum" idx="12"/>
          </p:nvPr>
        </p:nvSpPr>
        <p:spPr>
          <a:xfrm>
            <a:off x="6553200" y="6283325"/>
            <a:ext cx="2133600" cy="3048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18</a:t>
            </a:fld>
            <a:endParaRPr/>
          </a:p>
        </p:txBody>
      </p:sp>
      <p:graphicFrame>
        <p:nvGraphicFramePr>
          <p:cNvPr id="287" name="Google Shape;287;p18"/>
          <p:cNvGraphicFramePr/>
          <p:nvPr/>
        </p:nvGraphicFramePr>
        <p:xfrm>
          <a:off x="685799" y="3352800"/>
          <a:ext cx="7464019" cy="1529367"/>
        </p:xfrm>
        <a:graphic>
          <a:graphicData uri="http://schemas.openxmlformats.org/presentationml/2006/ole">
            <mc:AlternateContent xmlns:mc="http://schemas.openxmlformats.org/markup-compatibility/2006">
              <mc:Choice xmlns:v="urn:schemas-microsoft-com:vml" Requires="v">
                <p:oleObj r:id="rId3" imgW="7464019" imgH="1529367" progId="Visio.Drawing.15">
                  <p:embed/>
                </p:oleObj>
              </mc:Choice>
              <mc:Fallback>
                <p:oleObj r:id="rId3" imgW="7464019" imgH="1529367" progId="Visio.Drawing.15">
                  <p:embed/>
                  <p:pic>
                    <p:nvPicPr>
                      <p:cNvPr id="287" name="Google Shape;287;p18"/>
                      <p:cNvPicPr preferRelativeResize="0"/>
                      <p:nvPr/>
                    </p:nvPicPr>
                    <p:blipFill rotWithShape="1">
                      <a:blip r:embed="rId4">
                        <a:alphaModFix/>
                      </a:blip>
                      <a:srcRect/>
                      <a:stretch/>
                    </p:blipFill>
                    <p:spPr>
                      <a:xfrm>
                        <a:off x="685799" y="3352800"/>
                        <a:ext cx="7464019" cy="1529367"/>
                      </a:xfrm>
                      <a:prstGeom prst="rect">
                        <a:avLst/>
                      </a:prstGeom>
                      <a:noFill/>
                      <a:ln>
                        <a:noFill/>
                      </a:ln>
                    </p:spPr>
                  </p:pic>
                </p:oleObj>
              </mc:Fallback>
            </mc:AlternateContent>
          </a:graphicData>
        </a:graphic>
      </p:graphicFrame>
      <p:graphicFrame>
        <p:nvGraphicFramePr>
          <p:cNvPr id="288" name="Google Shape;288;p18"/>
          <p:cNvGraphicFramePr/>
          <p:nvPr/>
        </p:nvGraphicFramePr>
        <p:xfrm>
          <a:off x="685799" y="5099822"/>
          <a:ext cx="7464019" cy="1529577"/>
        </p:xfrm>
        <a:graphic>
          <a:graphicData uri="http://schemas.openxmlformats.org/presentationml/2006/ole">
            <mc:AlternateContent xmlns:mc="http://schemas.openxmlformats.org/markup-compatibility/2006">
              <mc:Choice xmlns:v="urn:schemas-microsoft-com:vml" Requires="v">
                <p:oleObj r:id="rId5" imgW="7464019" imgH="1529577" progId="Visio.Drawing.15">
                  <p:embed/>
                </p:oleObj>
              </mc:Choice>
              <mc:Fallback>
                <p:oleObj r:id="rId5" imgW="7464019" imgH="1529577" progId="Visio.Drawing.15">
                  <p:embed/>
                  <p:pic>
                    <p:nvPicPr>
                      <p:cNvPr id="288" name="Google Shape;288;p18"/>
                      <p:cNvPicPr preferRelativeResize="0"/>
                      <p:nvPr/>
                    </p:nvPicPr>
                    <p:blipFill rotWithShape="1">
                      <a:blip r:embed="rId6">
                        <a:alphaModFix/>
                      </a:blip>
                      <a:srcRect/>
                      <a:stretch/>
                    </p:blipFill>
                    <p:spPr>
                      <a:xfrm>
                        <a:off x="685799" y="5099822"/>
                        <a:ext cx="7464019" cy="1529577"/>
                      </a:xfrm>
                      <a:prstGeom prst="rect">
                        <a:avLst/>
                      </a:prstGeom>
                      <a:noFill/>
                      <a:ln>
                        <a:noFill/>
                      </a:ln>
                    </p:spPr>
                  </p:pic>
                </p:oleObj>
              </mc:Fallback>
            </mc:AlternateContent>
          </a:graphicData>
        </a:graphic>
      </p:graphicFrame>
      <p:graphicFrame>
        <p:nvGraphicFramePr>
          <p:cNvPr id="289" name="Google Shape;289;p18"/>
          <p:cNvGraphicFramePr/>
          <p:nvPr/>
        </p:nvGraphicFramePr>
        <p:xfrm>
          <a:off x="1672430" y="1096962"/>
          <a:ext cx="6195327" cy="2103438"/>
        </p:xfrm>
        <a:graphic>
          <a:graphicData uri="http://schemas.openxmlformats.org/presentationml/2006/ole">
            <mc:AlternateContent xmlns:mc="http://schemas.openxmlformats.org/markup-compatibility/2006">
              <mc:Choice xmlns:v="urn:schemas-microsoft-com:vml" Requires="v">
                <p:oleObj r:id="rId7" imgW="6195327" imgH="2103438" progId="Visio.Drawing.15">
                  <p:embed/>
                </p:oleObj>
              </mc:Choice>
              <mc:Fallback>
                <p:oleObj r:id="rId7" imgW="6195327" imgH="2103438" progId="Visio.Drawing.15">
                  <p:embed/>
                  <p:pic>
                    <p:nvPicPr>
                      <p:cNvPr id="289" name="Google Shape;289;p18"/>
                      <p:cNvPicPr preferRelativeResize="0"/>
                      <p:nvPr/>
                    </p:nvPicPr>
                    <p:blipFill rotWithShape="1">
                      <a:blip r:embed="rId8">
                        <a:alphaModFix/>
                      </a:blip>
                      <a:srcRect/>
                      <a:stretch/>
                    </p:blipFill>
                    <p:spPr>
                      <a:xfrm>
                        <a:off x="1672430" y="1096962"/>
                        <a:ext cx="6195327" cy="2103438"/>
                      </a:xfrm>
                      <a:prstGeom prst="rect">
                        <a:avLst/>
                      </a:prstGeom>
                      <a:noFill/>
                      <a:ln>
                        <a:noFill/>
                      </a:ln>
                    </p:spPr>
                  </p:pic>
                </p:oleObj>
              </mc:Fallback>
            </mc:AlternateContent>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19"/>
          <p:cNvSpPr txBox="1">
            <a:spLocks noGrp="1"/>
          </p:cNvSpPr>
          <p:nvPr>
            <p:ph type="title"/>
          </p:nvPr>
        </p:nvSpPr>
        <p:spPr>
          <a:xfrm>
            <a:off x="914400" y="381000"/>
            <a:ext cx="6302375" cy="715962"/>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3200">
                <a:latin typeface="Times New Roman"/>
                <a:ea typeface="Times New Roman"/>
                <a:cs typeface="Times New Roman"/>
                <a:sym typeface="Times New Roman"/>
              </a:rPr>
              <a:t>Thêm phần tử vào cuối DSLK</a:t>
            </a:r>
            <a:endParaRPr sz="3200">
              <a:latin typeface="Times New Roman"/>
              <a:ea typeface="Times New Roman"/>
              <a:cs typeface="Times New Roman"/>
              <a:sym typeface="Times New Roman"/>
            </a:endParaRPr>
          </a:p>
        </p:txBody>
      </p:sp>
      <p:sp>
        <p:nvSpPr>
          <p:cNvPr id="295" name="Google Shape;295;p19"/>
          <p:cNvSpPr txBox="1">
            <a:spLocks noGrp="1"/>
          </p:cNvSpPr>
          <p:nvPr>
            <p:ph type="sldNum" idx="12"/>
          </p:nvPr>
        </p:nvSpPr>
        <p:spPr>
          <a:xfrm>
            <a:off x="6553200" y="6283325"/>
            <a:ext cx="2133600" cy="3048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19</a:t>
            </a:fld>
            <a:endParaRPr/>
          </a:p>
        </p:txBody>
      </p:sp>
      <p:sp>
        <p:nvSpPr>
          <p:cNvPr id="296" name="Google Shape;296;p19"/>
          <p:cNvSpPr txBox="1"/>
          <p:nvPr/>
        </p:nvSpPr>
        <p:spPr>
          <a:xfrm>
            <a:off x="381000" y="1066882"/>
            <a:ext cx="8458200" cy="552124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800"/>
              <a:buFont typeface="Times New Roman"/>
              <a:buNone/>
            </a:pPr>
            <a:r>
              <a:rPr lang="en-US" sz="2800">
                <a:solidFill>
                  <a:schemeClr val="dk1"/>
                </a:solidFill>
                <a:latin typeface="Times New Roman"/>
                <a:ea typeface="Times New Roman"/>
                <a:cs typeface="Times New Roman"/>
                <a:sym typeface="Times New Roman"/>
              </a:rPr>
              <a:t>Các bước thực hiện như sau:</a:t>
            </a:r>
            <a:endParaRPr/>
          </a:p>
          <a:p>
            <a:pPr marL="342900" marR="0" lvl="0" indent="-342900" algn="l" rtl="0">
              <a:spcBef>
                <a:spcPts val="560"/>
              </a:spcBef>
              <a:spcAft>
                <a:spcPts val="0"/>
              </a:spcAft>
              <a:buClr>
                <a:schemeClr val="dk1"/>
              </a:buClr>
              <a:buSzPts val="2800"/>
              <a:buFont typeface="Arial"/>
              <a:buChar char="•"/>
            </a:pPr>
            <a:r>
              <a:rPr lang="en-US" sz="2800" i="1">
                <a:solidFill>
                  <a:schemeClr val="dk1"/>
                </a:solidFill>
                <a:latin typeface="Times New Roman"/>
                <a:ea typeface="Times New Roman"/>
                <a:cs typeface="Times New Roman"/>
                <a:sym typeface="Times New Roman"/>
              </a:rPr>
              <a:t> Tạo và cấp phát bộ nhớ cho 1 nút mới.</a:t>
            </a:r>
            <a:endParaRPr/>
          </a:p>
          <a:p>
            <a:pPr marL="342900" marR="0" lvl="0" indent="-342900" algn="l" rtl="0">
              <a:spcBef>
                <a:spcPts val="560"/>
              </a:spcBef>
              <a:spcAft>
                <a:spcPts val="0"/>
              </a:spcAft>
              <a:buClr>
                <a:schemeClr val="dk1"/>
              </a:buClr>
              <a:buSzPts val="2800"/>
              <a:buFont typeface="Arial"/>
              <a:buChar char="•"/>
            </a:pPr>
            <a:r>
              <a:rPr lang="en-US" sz="2800" i="1">
                <a:solidFill>
                  <a:schemeClr val="dk1"/>
                </a:solidFill>
                <a:latin typeface="Times New Roman"/>
                <a:ea typeface="Times New Roman"/>
                <a:cs typeface="Times New Roman"/>
                <a:sym typeface="Times New Roman"/>
              </a:rPr>
              <a:t> Nếu DSLK rỗng thì gán phần tử đầu và cuối của DSLK bằng nút mới tạo.</a:t>
            </a:r>
            <a:endParaRPr/>
          </a:p>
          <a:p>
            <a:pPr marL="342900" marR="0" lvl="0" indent="-342900" algn="l" rtl="0">
              <a:spcBef>
                <a:spcPts val="560"/>
              </a:spcBef>
              <a:spcAft>
                <a:spcPts val="0"/>
              </a:spcAft>
              <a:buClr>
                <a:schemeClr val="dk1"/>
              </a:buClr>
              <a:buSzPts val="2800"/>
              <a:buFont typeface="Arial"/>
              <a:buChar char="•"/>
            </a:pPr>
            <a:r>
              <a:rPr lang="en-US" sz="2800" i="1">
                <a:solidFill>
                  <a:schemeClr val="dk1"/>
                </a:solidFill>
                <a:latin typeface="Times New Roman"/>
                <a:ea typeface="Times New Roman"/>
                <a:cs typeface="Times New Roman"/>
                <a:sym typeface="Times New Roman"/>
              </a:rPr>
              <a:t> Nếu DSLK khác rỗng:</a:t>
            </a:r>
            <a:endParaRPr/>
          </a:p>
          <a:p>
            <a:pPr marL="744538" marR="0" lvl="0" indent="-342900" algn="l" rtl="0">
              <a:spcBef>
                <a:spcPts val="560"/>
              </a:spcBef>
              <a:spcAft>
                <a:spcPts val="0"/>
              </a:spcAft>
              <a:buClr>
                <a:srgbClr val="D43700"/>
              </a:buClr>
              <a:buSzPts val="2800"/>
              <a:buFont typeface="Arial"/>
              <a:buChar char="•"/>
            </a:pPr>
            <a:r>
              <a:rPr lang="en-US" sz="2800" i="1">
                <a:solidFill>
                  <a:schemeClr val="dk1"/>
                </a:solidFill>
                <a:latin typeface="Times New Roman"/>
                <a:ea typeface="Times New Roman"/>
                <a:cs typeface="Times New Roman"/>
                <a:sym typeface="Times New Roman"/>
              </a:rPr>
              <a:t> Cho con trỏ tiếp của phần tử cuối của DSLK trỏ đến nút mới tạo.</a:t>
            </a:r>
            <a:endParaRPr/>
          </a:p>
          <a:p>
            <a:pPr marL="744538" marR="0" lvl="0" indent="-342900" algn="l" rtl="0">
              <a:spcBef>
                <a:spcPts val="560"/>
              </a:spcBef>
              <a:spcAft>
                <a:spcPts val="0"/>
              </a:spcAft>
              <a:buClr>
                <a:srgbClr val="D43700"/>
              </a:buClr>
              <a:buSzPts val="2800"/>
              <a:buFont typeface="Arial"/>
              <a:buChar char="•"/>
            </a:pPr>
            <a:r>
              <a:rPr lang="en-US" sz="2800" i="1">
                <a:solidFill>
                  <a:schemeClr val="dk1"/>
                </a:solidFill>
                <a:latin typeface="Times New Roman"/>
                <a:ea typeface="Times New Roman"/>
                <a:cs typeface="Times New Roman"/>
                <a:sym typeface="Times New Roman"/>
              </a:rPr>
              <a:t> Gán phần tử cuối của DSLK bằng nút mới tạo.</a:t>
            </a:r>
            <a:endParaRPr sz="2800" i="1">
              <a:solidFill>
                <a:schemeClr val="dk1"/>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
          <p:cNvSpPr txBox="1">
            <a:spLocks noGrp="1"/>
          </p:cNvSpPr>
          <p:nvPr>
            <p:ph type="title"/>
          </p:nvPr>
        </p:nvSpPr>
        <p:spPr>
          <a:xfrm>
            <a:off x="903288" y="198438"/>
            <a:ext cx="6302375" cy="1066627"/>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3200">
                <a:latin typeface="Times New Roman"/>
                <a:ea typeface="Times New Roman"/>
                <a:cs typeface="Times New Roman"/>
                <a:sym typeface="Times New Roman"/>
              </a:rPr>
              <a:t>Nội dung chính</a:t>
            </a:r>
            <a:endParaRPr sz="3200">
              <a:latin typeface="Times New Roman"/>
              <a:ea typeface="Times New Roman"/>
              <a:cs typeface="Times New Roman"/>
              <a:sym typeface="Times New Roman"/>
            </a:endParaRPr>
          </a:p>
        </p:txBody>
      </p:sp>
      <p:sp>
        <p:nvSpPr>
          <p:cNvPr id="141" name="Google Shape;141;p2"/>
          <p:cNvSpPr txBox="1">
            <a:spLocks noGrp="1"/>
          </p:cNvSpPr>
          <p:nvPr>
            <p:ph type="sldNum" idx="12"/>
          </p:nvPr>
        </p:nvSpPr>
        <p:spPr>
          <a:xfrm>
            <a:off x="6553200" y="6283325"/>
            <a:ext cx="2133600" cy="3048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2</a:t>
            </a:fld>
            <a:endParaRPr/>
          </a:p>
        </p:txBody>
      </p:sp>
      <p:sp>
        <p:nvSpPr>
          <p:cNvPr id="142" name="Google Shape;142;p2"/>
          <p:cNvSpPr/>
          <p:nvPr/>
        </p:nvSpPr>
        <p:spPr>
          <a:xfrm>
            <a:off x="1371600" y="1265065"/>
            <a:ext cx="6462712" cy="4572000"/>
          </a:xfrm>
          <a:custGeom>
            <a:avLst/>
            <a:gdLst/>
            <a:ahLst/>
            <a:cxnLst/>
            <a:rect l="l" t="t" r="r" b="b"/>
            <a:pathLst>
              <a:path w="120000" h="120000" extrusionOk="0">
                <a:moveTo>
                  <a:pt x="0" y="0"/>
                </a:moveTo>
                <a:lnTo>
                  <a:pt x="120000" y="0"/>
                </a:lnTo>
                <a:lnTo>
                  <a:pt x="120000" y="120000"/>
                </a:lnTo>
                <a:lnTo>
                  <a:pt x="0" y="120000"/>
                </a:lnTo>
                <a:close/>
              </a:path>
              <a:path w="120000" h="120000" fill="none" extrusionOk="0">
                <a:moveTo>
                  <a:pt x="-10000" y="0"/>
                </a:moveTo>
                <a:close/>
                <a:lnTo>
                  <a:pt x="-10000" y="120000"/>
                </a:lnTo>
              </a:path>
              <a:path w="120000" h="120000" fill="none" extrusionOk="0">
                <a:moveTo>
                  <a:pt x="-10000" y="22500"/>
                </a:moveTo>
                <a:lnTo>
                  <a:pt x="-46000" y="135000"/>
                </a:lnTo>
              </a:path>
            </a:pathLst>
          </a:custGeom>
          <a:noFill/>
          <a:ln>
            <a:noFill/>
          </a:ln>
        </p:spPr>
        <p:txBody>
          <a:bodyPr spcFirstLastPara="1" wrap="square" lIns="91425" tIns="45700" rIns="91425" bIns="45700" anchor="ctr" anchorCtr="1">
            <a:noAutofit/>
          </a:bodyPr>
          <a:lstStyle/>
          <a:p>
            <a:pPr marL="114300" marR="0" lvl="1" indent="-203200" algn="l" rtl="0">
              <a:lnSpc>
                <a:spcPct val="75000"/>
              </a:lnSpc>
              <a:spcBef>
                <a:spcPts val="0"/>
              </a:spcBef>
              <a:spcAft>
                <a:spcPts val="0"/>
              </a:spcAft>
              <a:buClr>
                <a:srgbClr val="1548EB"/>
              </a:buClr>
              <a:buSzPts val="3200"/>
              <a:buFont typeface="Times New Roman"/>
              <a:buChar char="•"/>
            </a:pPr>
            <a:r>
              <a:rPr lang="en-US" sz="3200" b="0" i="1" u="none" strike="noStrike" cap="none">
                <a:solidFill>
                  <a:srgbClr val="1548EB"/>
                </a:solidFill>
                <a:latin typeface="Times New Roman"/>
                <a:ea typeface="Times New Roman"/>
                <a:cs typeface="Times New Roman"/>
                <a:sym typeface="Times New Roman"/>
              </a:rPr>
              <a:t>Giới thiệu tổng quan</a:t>
            </a:r>
            <a:endParaRPr sz="3200" b="0" i="1" u="none" strike="noStrike" cap="none">
              <a:solidFill>
                <a:srgbClr val="1548EB"/>
              </a:solidFill>
              <a:latin typeface="Times New Roman"/>
              <a:ea typeface="Times New Roman"/>
              <a:cs typeface="Times New Roman"/>
              <a:sym typeface="Times New Roman"/>
            </a:endParaRPr>
          </a:p>
          <a:p>
            <a:pPr marL="114300" marR="0" lvl="1" indent="0" algn="l" rtl="0">
              <a:lnSpc>
                <a:spcPct val="75000"/>
              </a:lnSpc>
              <a:spcBef>
                <a:spcPts val="320"/>
              </a:spcBef>
              <a:spcAft>
                <a:spcPts val="0"/>
              </a:spcAft>
              <a:buClr>
                <a:schemeClr val="dk1"/>
              </a:buClr>
              <a:buSzPts val="3200"/>
              <a:buFont typeface="Arial"/>
              <a:buNone/>
            </a:pPr>
            <a:endParaRPr sz="3200" b="0" i="1" u="none" strike="noStrike" cap="none">
              <a:solidFill>
                <a:srgbClr val="1548EB"/>
              </a:solidFill>
              <a:latin typeface="Times New Roman"/>
              <a:ea typeface="Times New Roman"/>
              <a:cs typeface="Times New Roman"/>
              <a:sym typeface="Times New Roman"/>
            </a:endParaRPr>
          </a:p>
          <a:p>
            <a:pPr marL="114300" marR="0" lvl="1" indent="-203200" algn="l" rtl="0">
              <a:lnSpc>
                <a:spcPct val="75000"/>
              </a:lnSpc>
              <a:spcBef>
                <a:spcPts val="320"/>
              </a:spcBef>
              <a:spcAft>
                <a:spcPts val="0"/>
              </a:spcAft>
              <a:buClr>
                <a:srgbClr val="1548EB"/>
              </a:buClr>
              <a:buSzPts val="3200"/>
              <a:buFont typeface="Times New Roman"/>
              <a:buChar char="•"/>
            </a:pPr>
            <a:r>
              <a:rPr lang="en-US" sz="3200" b="0" i="1" u="none" strike="noStrike" cap="none">
                <a:solidFill>
                  <a:srgbClr val="1548EB"/>
                </a:solidFill>
                <a:latin typeface="Times New Roman"/>
                <a:ea typeface="Times New Roman"/>
                <a:cs typeface="Times New Roman"/>
                <a:sym typeface="Times New Roman"/>
              </a:rPr>
              <a:t>Danh sách liên kết đơn</a:t>
            </a:r>
            <a:endParaRPr sz="3200" b="0" i="1" u="none" strike="noStrike" cap="none">
              <a:solidFill>
                <a:srgbClr val="1548EB"/>
              </a:solidFill>
              <a:latin typeface="Times New Roman"/>
              <a:ea typeface="Times New Roman"/>
              <a:cs typeface="Times New Roman"/>
              <a:sym typeface="Times New Roman"/>
            </a:endParaRPr>
          </a:p>
          <a:p>
            <a:pPr marL="114300" marR="0" lvl="1" indent="0" algn="l" rtl="0">
              <a:lnSpc>
                <a:spcPct val="75000"/>
              </a:lnSpc>
              <a:spcBef>
                <a:spcPts val="320"/>
              </a:spcBef>
              <a:spcAft>
                <a:spcPts val="0"/>
              </a:spcAft>
              <a:buClr>
                <a:schemeClr val="dk1"/>
              </a:buClr>
              <a:buSzPts val="3200"/>
              <a:buFont typeface="Arial"/>
              <a:buNone/>
            </a:pPr>
            <a:endParaRPr sz="3200" b="0" i="1" u="none" strike="noStrike" cap="none">
              <a:solidFill>
                <a:srgbClr val="1548EB"/>
              </a:solidFill>
              <a:latin typeface="Times New Roman"/>
              <a:ea typeface="Times New Roman"/>
              <a:cs typeface="Times New Roman"/>
              <a:sym typeface="Times New Roman"/>
            </a:endParaRPr>
          </a:p>
          <a:p>
            <a:pPr marL="114300" marR="0" lvl="1" indent="-203200" algn="l" rtl="0">
              <a:lnSpc>
                <a:spcPct val="75000"/>
              </a:lnSpc>
              <a:spcBef>
                <a:spcPts val="320"/>
              </a:spcBef>
              <a:spcAft>
                <a:spcPts val="0"/>
              </a:spcAft>
              <a:buClr>
                <a:srgbClr val="1548EB"/>
              </a:buClr>
              <a:buSzPts val="3200"/>
              <a:buFont typeface="Times New Roman"/>
              <a:buChar char="•"/>
            </a:pPr>
            <a:r>
              <a:rPr lang="en-US" sz="3200" b="0" i="1" u="none" strike="noStrike" cap="none">
                <a:solidFill>
                  <a:srgbClr val="1548EB"/>
                </a:solidFill>
                <a:latin typeface="Times New Roman"/>
                <a:ea typeface="Times New Roman"/>
                <a:cs typeface="Times New Roman"/>
                <a:sym typeface="Times New Roman"/>
              </a:rPr>
              <a:t>Ngăn xếp</a:t>
            </a:r>
            <a:endParaRPr sz="3200" b="0" i="1" u="none" strike="noStrike" cap="none">
              <a:solidFill>
                <a:srgbClr val="1548EB"/>
              </a:solidFill>
              <a:latin typeface="Times New Roman"/>
              <a:ea typeface="Times New Roman"/>
              <a:cs typeface="Times New Roman"/>
              <a:sym typeface="Times New Roman"/>
            </a:endParaRPr>
          </a:p>
          <a:p>
            <a:pPr marL="114300" marR="0" lvl="1" indent="0" algn="l" rtl="0">
              <a:lnSpc>
                <a:spcPct val="75000"/>
              </a:lnSpc>
              <a:spcBef>
                <a:spcPts val="320"/>
              </a:spcBef>
              <a:spcAft>
                <a:spcPts val="0"/>
              </a:spcAft>
              <a:buClr>
                <a:schemeClr val="dk1"/>
              </a:buClr>
              <a:buSzPts val="3200"/>
              <a:buFont typeface="Arial"/>
              <a:buNone/>
            </a:pPr>
            <a:endParaRPr sz="3200" b="0" i="1" u="none" strike="noStrike" cap="none">
              <a:solidFill>
                <a:srgbClr val="1548EB"/>
              </a:solidFill>
              <a:latin typeface="Times New Roman"/>
              <a:ea typeface="Times New Roman"/>
              <a:cs typeface="Times New Roman"/>
              <a:sym typeface="Times New Roman"/>
            </a:endParaRPr>
          </a:p>
          <a:p>
            <a:pPr marL="114300" marR="0" lvl="1" indent="-203200" algn="l" rtl="0">
              <a:lnSpc>
                <a:spcPct val="75000"/>
              </a:lnSpc>
              <a:spcBef>
                <a:spcPts val="320"/>
              </a:spcBef>
              <a:spcAft>
                <a:spcPts val="0"/>
              </a:spcAft>
              <a:buClr>
                <a:srgbClr val="1548EB"/>
              </a:buClr>
              <a:buSzPts val="3200"/>
              <a:buFont typeface="Times New Roman"/>
              <a:buChar char="•"/>
            </a:pPr>
            <a:r>
              <a:rPr lang="en-US" sz="3200" b="0" i="1" u="none" strike="noStrike" cap="none">
                <a:solidFill>
                  <a:srgbClr val="1548EB"/>
                </a:solidFill>
                <a:latin typeface="Times New Roman"/>
                <a:ea typeface="Times New Roman"/>
                <a:cs typeface="Times New Roman"/>
                <a:sym typeface="Times New Roman"/>
              </a:rPr>
              <a:t>Hàng đợi</a:t>
            </a:r>
            <a:endParaRPr sz="3200" b="0" i="1" u="none" strike="noStrike" cap="none">
              <a:solidFill>
                <a:srgbClr val="1548EB"/>
              </a:solidFill>
              <a:latin typeface="Times New Roman"/>
              <a:ea typeface="Times New Roman"/>
              <a:cs typeface="Times New Roman"/>
              <a:sym typeface="Times New Roman"/>
            </a:endParaRPr>
          </a:p>
          <a:p>
            <a:pPr marL="114300" marR="0" lvl="1" indent="0" algn="l" rtl="0">
              <a:lnSpc>
                <a:spcPct val="75000"/>
              </a:lnSpc>
              <a:spcBef>
                <a:spcPts val="320"/>
              </a:spcBef>
              <a:spcAft>
                <a:spcPts val="0"/>
              </a:spcAft>
              <a:buClr>
                <a:schemeClr val="dk1"/>
              </a:buClr>
              <a:buSzPts val="3200"/>
              <a:buFont typeface="Arial"/>
              <a:buNone/>
            </a:pPr>
            <a:endParaRPr sz="3200" b="0" i="1" u="none" strike="noStrike" cap="none">
              <a:solidFill>
                <a:srgbClr val="1548EB"/>
              </a:solidFill>
              <a:latin typeface="Times New Roman"/>
              <a:ea typeface="Times New Roman"/>
              <a:cs typeface="Times New Roman"/>
              <a:sym typeface="Times New Roman"/>
            </a:endParaRPr>
          </a:p>
          <a:p>
            <a:pPr marL="114300" marR="0" lvl="1" indent="-203200" algn="l" rtl="0">
              <a:lnSpc>
                <a:spcPct val="75000"/>
              </a:lnSpc>
              <a:spcBef>
                <a:spcPts val="320"/>
              </a:spcBef>
              <a:spcAft>
                <a:spcPts val="0"/>
              </a:spcAft>
              <a:buClr>
                <a:srgbClr val="1548EB"/>
              </a:buClr>
              <a:buSzPts val="3200"/>
              <a:buFont typeface="Times New Roman"/>
              <a:buChar char="•"/>
            </a:pPr>
            <a:r>
              <a:rPr lang="en-US" sz="3200" b="0" i="1" u="none" strike="noStrike" cap="none">
                <a:solidFill>
                  <a:srgbClr val="1548EB"/>
                </a:solidFill>
                <a:latin typeface="Times New Roman"/>
                <a:ea typeface="Times New Roman"/>
                <a:cs typeface="Times New Roman"/>
                <a:sym typeface="Times New Roman"/>
              </a:rPr>
              <a:t>Một số danh sách liên kết khác</a:t>
            </a:r>
            <a:endParaRPr sz="3200" b="0" i="1" u="none" strike="noStrike" cap="none">
              <a:solidFill>
                <a:srgbClr val="1548EB"/>
              </a:solidFill>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20"/>
          <p:cNvSpPr txBox="1">
            <a:spLocks noGrp="1"/>
          </p:cNvSpPr>
          <p:nvPr>
            <p:ph type="title"/>
          </p:nvPr>
        </p:nvSpPr>
        <p:spPr>
          <a:xfrm>
            <a:off x="914400" y="381000"/>
            <a:ext cx="6302375" cy="715962"/>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3200">
                <a:latin typeface="Times New Roman"/>
                <a:ea typeface="Times New Roman"/>
                <a:cs typeface="Times New Roman"/>
                <a:sym typeface="Times New Roman"/>
              </a:rPr>
              <a:t>Thêm phần tử vào cuối DSLK</a:t>
            </a:r>
            <a:endParaRPr sz="3200">
              <a:latin typeface="Times New Roman"/>
              <a:ea typeface="Times New Roman"/>
              <a:cs typeface="Times New Roman"/>
              <a:sym typeface="Times New Roman"/>
            </a:endParaRPr>
          </a:p>
        </p:txBody>
      </p:sp>
      <p:sp>
        <p:nvSpPr>
          <p:cNvPr id="302" name="Google Shape;302;p20"/>
          <p:cNvSpPr txBox="1">
            <a:spLocks noGrp="1"/>
          </p:cNvSpPr>
          <p:nvPr>
            <p:ph type="sldNum" idx="12"/>
          </p:nvPr>
        </p:nvSpPr>
        <p:spPr>
          <a:xfrm>
            <a:off x="6553200" y="6283325"/>
            <a:ext cx="2133600" cy="3048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20</a:t>
            </a:fld>
            <a:endParaRPr/>
          </a:p>
        </p:txBody>
      </p:sp>
      <p:sp>
        <p:nvSpPr>
          <p:cNvPr id="303" name="Google Shape;303;p20"/>
          <p:cNvSpPr txBox="1"/>
          <p:nvPr/>
        </p:nvSpPr>
        <p:spPr>
          <a:xfrm>
            <a:off x="381000" y="1066882"/>
            <a:ext cx="8458200" cy="552124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800"/>
              <a:buFont typeface="Times New Roman"/>
              <a:buNone/>
            </a:pPr>
            <a:r>
              <a:rPr lang="en-US" sz="2800" b="1" i="1">
                <a:solidFill>
                  <a:schemeClr val="dk1"/>
                </a:solidFill>
                <a:latin typeface="Times New Roman"/>
                <a:ea typeface="Times New Roman"/>
                <a:cs typeface="Times New Roman"/>
                <a:sym typeface="Times New Roman"/>
              </a:rPr>
              <a:t>void</a:t>
            </a:r>
            <a:r>
              <a:rPr lang="en-US" sz="2800" i="1">
                <a:solidFill>
                  <a:schemeClr val="dk1"/>
                </a:solidFill>
                <a:latin typeface="Times New Roman"/>
                <a:ea typeface="Times New Roman"/>
                <a:cs typeface="Times New Roman"/>
                <a:sym typeface="Times New Roman"/>
              </a:rPr>
              <a:t> chencuoi</a:t>
            </a:r>
            <a:r>
              <a:rPr lang="en-US" sz="2800" i="1">
                <a:solidFill>
                  <a:srgbClr val="FF0000"/>
                </a:solidFill>
                <a:latin typeface="Times New Roman"/>
                <a:ea typeface="Times New Roman"/>
                <a:cs typeface="Times New Roman"/>
                <a:sym typeface="Times New Roman"/>
              </a:rPr>
              <a:t>(</a:t>
            </a:r>
            <a:r>
              <a:rPr lang="en-US" sz="2800" i="1">
                <a:solidFill>
                  <a:schemeClr val="dk1"/>
                </a:solidFill>
                <a:latin typeface="Times New Roman"/>
                <a:ea typeface="Times New Roman"/>
                <a:cs typeface="Times New Roman"/>
                <a:sym typeface="Times New Roman"/>
              </a:rPr>
              <a:t>DanhSach </a:t>
            </a:r>
            <a:r>
              <a:rPr lang="en-US" sz="2800" i="1">
                <a:solidFill>
                  <a:srgbClr val="FF0000"/>
                </a:solidFill>
                <a:latin typeface="Times New Roman"/>
                <a:ea typeface="Times New Roman"/>
                <a:cs typeface="Times New Roman"/>
                <a:sym typeface="Times New Roman"/>
              </a:rPr>
              <a:t>&amp;</a:t>
            </a:r>
            <a:r>
              <a:rPr lang="en-US" sz="2800" i="1">
                <a:solidFill>
                  <a:schemeClr val="dk1"/>
                </a:solidFill>
                <a:latin typeface="Times New Roman"/>
                <a:ea typeface="Times New Roman"/>
                <a:cs typeface="Times New Roman"/>
                <a:sym typeface="Times New Roman"/>
              </a:rPr>
              <a:t>DSSV</a:t>
            </a:r>
            <a:r>
              <a:rPr lang="en-US" sz="2800" i="1">
                <a:solidFill>
                  <a:srgbClr val="FF0000"/>
                </a:solidFill>
                <a:latin typeface="Times New Roman"/>
                <a:ea typeface="Times New Roman"/>
                <a:cs typeface="Times New Roman"/>
                <a:sym typeface="Times New Roman"/>
              </a:rPr>
              <a:t>,</a:t>
            </a:r>
            <a:r>
              <a:rPr lang="en-US" sz="2800" i="1">
                <a:solidFill>
                  <a:schemeClr val="dk1"/>
                </a:solidFill>
                <a:latin typeface="Times New Roman"/>
                <a:ea typeface="Times New Roman"/>
                <a:cs typeface="Times New Roman"/>
                <a:sym typeface="Times New Roman"/>
              </a:rPr>
              <a:t> SinhVien</a:t>
            </a:r>
            <a:r>
              <a:rPr lang="en-US" sz="2800" i="1">
                <a:solidFill>
                  <a:srgbClr val="FF0000"/>
                </a:solidFill>
                <a:latin typeface="Times New Roman"/>
                <a:ea typeface="Times New Roman"/>
                <a:cs typeface="Times New Roman"/>
                <a:sym typeface="Times New Roman"/>
              </a:rPr>
              <a:t>*</a:t>
            </a:r>
            <a:r>
              <a:rPr lang="en-US" sz="2800" i="1">
                <a:solidFill>
                  <a:schemeClr val="dk1"/>
                </a:solidFill>
                <a:latin typeface="Times New Roman"/>
                <a:ea typeface="Times New Roman"/>
                <a:cs typeface="Times New Roman"/>
                <a:sym typeface="Times New Roman"/>
              </a:rPr>
              <a:t> x</a:t>
            </a:r>
            <a:r>
              <a:rPr lang="en-US" sz="2800" i="1">
                <a:solidFill>
                  <a:srgbClr val="FF0000"/>
                </a:solidFill>
                <a:latin typeface="Times New Roman"/>
                <a:ea typeface="Times New Roman"/>
                <a:cs typeface="Times New Roman"/>
                <a:sym typeface="Times New Roman"/>
              </a:rPr>
              <a:t>)</a:t>
            </a:r>
            <a:endParaRPr/>
          </a:p>
          <a:p>
            <a:pPr marL="0" marR="0" lvl="0" indent="0" algn="l" rtl="0">
              <a:spcBef>
                <a:spcPts val="560"/>
              </a:spcBef>
              <a:spcAft>
                <a:spcPts val="0"/>
              </a:spcAft>
              <a:buClr>
                <a:srgbClr val="FF0000"/>
              </a:buClr>
              <a:buSzPts val="2800"/>
              <a:buFont typeface="Times New Roman"/>
              <a:buNone/>
            </a:pPr>
            <a:r>
              <a:rPr lang="en-US" sz="2800" i="1">
                <a:solidFill>
                  <a:srgbClr val="FF0000"/>
                </a:solidFill>
                <a:latin typeface="Times New Roman"/>
                <a:ea typeface="Times New Roman"/>
                <a:cs typeface="Times New Roman"/>
                <a:sym typeface="Times New Roman"/>
              </a:rPr>
              <a:t>{</a:t>
            </a:r>
            <a:endParaRPr/>
          </a:p>
          <a:p>
            <a:pPr marL="0" marR="0" lvl="0" indent="0" algn="l" rtl="0">
              <a:spcBef>
                <a:spcPts val="560"/>
              </a:spcBef>
              <a:spcAft>
                <a:spcPts val="0"/>
              </a:spcAft>
              <a:buClr>
                <a:schemeClr val="dk1"/>
              </a:buClr>
              <a:buSzPts val="2800"/>
              <a:buFont typeface="Times New Roman"/>
              <a:buNone/>
            </a:pPr>
            <a:r>
              <a:rPr lang="en-US" sz="2800" i="1">
                <a:solidFill>
                  <a:schemeClr val="dk1"/>
                </a:solidFill>
                <a:latin typeface="Times New Roman"/>
                <a:ea typeface="Times New Roman"/>
                <a:cs typeface="Times New Roman"/>
                <a:sym typeface="Times New Roman"/>
              </a:rPr>
              <a:t>	</a:t>
            </a:r>
            <a:r>
              <a:rPr lang="en-US" sz="2800" b="1" i="1">
                <a:solidFill>
                  <a:schemeClr val="dk1"/>
                </a:solidFill>
                <a:latin typeface="Times New Roman"/>
                <a:ea typeface="Times New Roman"/>
                <a:cs typeface="Times New Roman"/>
                <a:sym typeface="Times New Roman"/>
              </a:rPr>
              <a:t>if</a:t>
            </a:r>
            <a:r>
              <a:rPr lang="en-US" sz="2800" b="1" i="1">
                <a:solidFill>
                  <a:srgbClr val="FF0000"/>
                </a:solidFill>
                <a:latin typeface="Times New Roman"/>
                <a:ea typeface="Times New Roman"/>
                <a:cs typeface="Times New Roman"/>
                <a:sym typeface="Times New Roman"/>
              </a:rPr>
              <a:t>(</a:t>
            </a:r>
            <a:r>
              <a:rPr lang="en-US" sz="2800" i="1">
                <a:solidFill>
                  <a:schemeClr val="dk1"/>
                </a:solidFill>
                <a:latin typeface="Times New Roman"/>
                <a:ea typeface="Times New Roman"/>
                <a:cs typeface="Times New Roman"/>
                <a:sym typeface="Times New Roman"/>
              </a:rPr>
              <a:t>DSSV</a:t>
            </a:r>
            <a:r>
              <a:rPr lang="en-US" sz="2800" b="1" i="1">
                <a:solidFill>
                  <a:srgbClr val="FF0000"/>
                </a:solidFill>
                <a:latin typeface="Times New Roman"/>
                <a:ea typeface="Times New Roman"/>
                <a:cs typeface="Times New Roman"/>
                <a:sym typeface="Times New Roman"/>
              </a:rPr>
              <a:t>.</a:t>
            </a:r>
            <a:r>
              <a:rPr lang="en-US" sz="2800" i="1">
                <a:solidFill>
                  <a:schemeClr val="dk1"/>
                </a:solidFill>
                <a:latin typeface="Times New Roman"/>
                <a:ea typeface="Times New Roman"/>
                <a:cs typeface="Times New Roman"/>
                <a:sym typeface="Times New Roman"/>
              </a:rPr>
              <a:t>dau</a:t>
            </a:r>
            <a:r>
              <a:rPr lang="en-US" sz="2800" b="1" i="1">
                <a:solidFill>
                  <a:srgbClr val="FF0000"/>
                </a:solidFill>
                <a:latin typeface="Times New Roman"/>
                <a:ea typeface="Times New Roman"/>
                <a:cs typeface="Times New Roman"/>
                <a:sym typeface="Times New Roman"/>
              </a:rPr>
              <a:t>==</a:t>
            </a:r>
            <a:r>
              <a:rPr lang="en-US" sz="2800" i="1">
                <a:solidFill>
                  <a:schemeClr val="dk1"/>
                </a:solidFill>
                <a:latin typeface="Times New Roman"/>
                <a:ea typeface="Times New Roman"/>
                <a:cs typeface="Times New Roman"/>
                <a:sym typeface="Times New Roman"/>
              </a:rPr>
              <a:t>NULL</a:t>
            </a:r>
            <a:r>
              <a:rPr lang="en-US" sz="2800" b="1" i="1">
                <a:solidFill>
                  <a:srgbClr val="FF0000"/>
                </a:solidFill>
                <a:latin typeface="Times New Roman"/>
                <a:ea typeface="Times New Roman"/>
                <a:cs typeface="Times New Roman"/>
                <a:sym typeface="Times New Roman"/>
              </a:rPr>
              <a:t>)</a:t>
            </a:r>
            <a:r>
              <a:rPr lang="en-US" sz="2800" i="1">
                <a:solidFill>
                  <a:schemeClr val="dk1"/>
                </a:solidFill>
                <a:latin typeface="Times New Roman"/>
                <a:ea typeface="Times New Roman"/>
                <a:cs typeface="Times New Roman"/>
                <a:sym typeface="Times New Roman"/>
              </a:rPr>
              <a:t>	</a:t>
            </a:r>
            <a:endParaRPr sz="2800" i="1">
              <a:solidFill>
                <a:schemeClr val="dk1"/>
              </a:solidFill>
              <a:latin typeface="Times New Roman"/>
              <a:ea typeface="Times New Roman"/>
              <a:cs typeface="Times New Roman"/>
              <a:sym typeface="Times New Roman"/>
            </a:endParaRPr>
          </a:p>
          <a:p>
            <a:pPr marL="0" marR="0" lvl="0" indent="0" algn="l" rtl="0">
              <a:spcBef>
                <a:spcPts val="560"/>
              </a:spcBef>
              <a:spcAft>
                <a:spcPts val="0"/>
              </a:spcAft>
              <a:buClr>
                <a:srgbClr val="FF0000"/>
              </a:buClr>
              <a:buSzPts val="2800"/>
              <a:buFont typeface="Times New Roman"/>
              <a:buNone/>
            </a:pPr>
            <a:r>
              <a:rPr lang="en-US" sz="2800" b="1" i="1">
                <a:solidFill>
                  <a:srgbClr val="FF0000"/>
                </a:solidFill>
                <a:latin typeface="Times New Roman"/>
                <a:ea typeface="Times New Roman"/>
                <a:cs typeface="Times New Roman"/>
                <a:sym typeface="Times New Roman"/>
              </a:rPr>
              <a:t>	{</a:t>
            </a:r>
            <a:endParaRPr sz="2800" b="1" i="1">
              <a:solidFill>
                <a:srgbClr val="FF0000"/>
              </a:solidFill>
              <a:latin typeface="Times New Roman"/>
              <a:ea typeface="Times New Roman"/>
              <a:cs typeface="Times New Roman"/>
              <a:sym typeface="Times New Roman"/>
            </a:endParaRPr>
          </a:p>
          <a:p>
            <a:pPr marL="0" marR="0" lvl="0" indent="0" algn="l" rtl="0">
              <a:spcBef>
                <a:spcPts val="560"/>
              </a:spcBef>
              <a:spcAft>
                <a:spcPts val="0"/>
              </a:spcAft>
              <a:buClr>
                <a:schemeClr val="dk1"/>
              </a:buClr>
              <a:buSzPts val="2800"/>
              <a:buFont typeface="Times New Roman"/>
              <a:buNone/>
            </a:pPr>
            <a:r>
              <a:rPr lang="en-US" sz="2800" i="1">
                <a:solidFill>
                  <a:schemeClr val="dk1"/>
                </a:solidFill>
                <a:latin typeface="Times New Roman"/>
                <a:ea typeface="Times New Roman"/>
                <a:cs typeface="Times New Roman"/>
                <a:sym typeface="Times New Roman"/>
              </a:rPr>
              <a:t>		DSSV</a:t>
            </a:r>
            <a:r>
              <a:rPr lang="en-US" sz="2800" b="1" i="1">
                <a:solidFill>
                  <a:srgbClr val="FF0000"/>
                </a:solidFill>
                <a:latin typeface="Times New Roman"/>
                <a:ea typeface="Times New Roman"/>
                <a:cs typeface="Times New Roman"/>
                <a:sym typeface="Times New Roman"/>
              </a:rPr>
              <a:t>.</a:t>
            </a:r>
            <a:r>
              <a:rPr lang="en-US" sz="2800" i="1">
                <a:solidFill>
                  <a:schemeClr val="dk1"/>
                </a:solidFill>
                <a:latin typeface="Times New Roman"/>
                <a:ea typeface="Times New Roman"/>
                <a:cs typeface="Times New Roman"/>
                <a:sym typeface="Times New Roman"/>
              </a:rPr>
              <a:t>dau</a:t>
            </a:r>
            <a:r>
              <a:rPr lang="en-US" sz="2800" b="1" i="1">
                <a:solidFill>
                  <a:srgbClr val="FF0000"/>
                </a:solidFill>
                <a:latin typeface="Times New Roman"/>
                <a:ea typeface="Times New Roman"/>
                <a:cs typeface="Times New Roman"/>
                <a:sym typeface="Times New Roman"/>
              </a:rPr>
              <a:t>=</a:t>
            </a:r>
            <a:r>
              <a:rPr lang="en-US" sz="2800" i="1">
                <a:solidFill>
                  <a:schemeClr val="dk1"/>
                </a:solidFill>
                <a:latin typeface="Times New Roman"/>
                <a:ea typeface="Times New Roman"/>
                <a:cs typeface="Times New Roman"/>
                <a:sym typeface="Times New Roman"/>
              </a:rPr>
              <a:t>x</a:t>
            </a:r>
            <a:r>
              <a:rPr lang="en-US" sz="2800" b="1" i="1">
                <a:solidFill>
                  <a:srgbClr val="FF0000"/>
                </a:solidFill>
                <a:latin typeface="Times New Roman"/>
                <a:ea typeface="Times New Roman"/>
                <a:cs typeface="Times New Roman"/>
                <a:sym typeface="Times New Roman"/>
              </a:rPr>
              <a:t>;</a:t>
            </a:r>
            <a:r>
              <a:rPr lang="en-US" sz="2800" i="1">
                <a:solidFill>
                  <a:schemeClr val="dk1"/>
                </a:solidFill>
                <a:latin typeface="Times New Roman"/>
                <a:ea typeface="Times New Roman"/>
                <a:cs typeface="Times New Roman"/>
                <a:sym typeface="Times New Roman"/>
              </a:rPr>
              <a:t> DSSV</a:t>
            </a:r>
            <a:r>
              <a:rPr lang="en-US" sz="2800" b="1" i="1">
                <a:solidFill>
                  <a:srgbClr val="FF0000"/>
                </a:solidFill>
                <a:latin typeface="Times New Roman"/>
                <a:ea typeface="Times New Roman"/>
                <a:cs typeface="Times New Roman"/>
                <a:sym typeface="Times New Roman"/>
              </a:rPr>
              <a:t>.</a:t>
            </a:r>
            <a:r>
              <a:rPr lang="en-US" sz="2800" i="1">
                <a:solidFill>
                  <a:schemeClr val="dk1"/>
                </a:solidFill>
                <a:latin typeface="Times New Roman"/>
                <a:ea typeface="Times New Roman"/>
                <a:cs typeface="Times New Roman"/>
                <a:sym typeface="Times New Roman"/>
              </a:rPr>
              <a:t>cuoi</a:t>
            </a:r>
            <a:r>
              <a:rPr lang="en-US" sz="2800" b="1" i="1">
                <a:solidFill>
                  <a:srgbClr val="FF0000"/>
                </a:solidFill>
                <a:latin typeface="Times New Roman"/>
                <a:ea typeface="Times New Roman"/>
                <a:cs typeface="Times New Roman"/>
                <a:sym typeface="Times New Roman"/>
              </a:rPr>
              <a:t>=</a:t>
            </a:r>
            <a:r>
              <a:rPr lang="en-US" sz="2800" i="1">
                <a:solidFill>
                  <a:schemeClr val="dk1"/>
                </a:solidFill>
                <a:latin typeface="Times New Roman"/>
                <a:ea typeface="Times New Roman"/>
                <a:cs typeface="Times New Roman"/>
                <a:sym typeface="Times New Roman"/>
              </a:rPr>
              <a:t>x</a:t>
            </a:r>
            <a:r>
              <a:rPr lang="en-US" sz="2800" b="1" i="1">
                <a:solidFill>
                  <a:srgbClr val="FF0000"/>
                </a:solidFill>
                <a:latin typeface="Times New Roman"/>
                <a:ea typeface="Times New Roman"/>
                <a:cs typeface="Times New Roman"/>
                <a:sym typeface="Times New Roman"/>
              </a:rPr>
              <a:t>;</a:t>
            </a:r>
            <a:endParaRPr/>
          </a:p>
          <a:p>
            <a:pPr marL="0" marR="0" lvl="0" indent="0" algn="l" rtl="0">
              <a:spcBef>
                <a:spcPts val="560"/>
              </a:spcBef>
              <a:spcAft>
                <a:spcPts val="0"/>
              </a:spcAft>
              <a:buClr>
                <a:schemeClr val="dk1"/>
              </a:buClr>
              <a:buSzPts val="2800"/>
              <a:buFont typeface="Times New Roman"/>
              <a:buNone/>
            </a:pPr>
            <a:r>
              <a:rPr lang="en-US" sz="2800" i="1">
                <a:solidFill>
                  <a:schemeClr val="dk1"/>
                </a:solidFill>
                <a:latin typeface="Times New Roman"/>
                <a:ea typeface="Times New Roman"/>
                <a:cs typeface="Times New Roman"/>
                <a:sym typeface="Times New Roman"/>
              </a:rPr>
              <a:t>	</a:t>
            </a:r>
            <a:r>
              <a:rPr lang="en-US" sz="2800" b="1" i="1">
                <a:solidFill>
                  <a:srgbClr val="FF0000"/>
                </a:solidFill>
                <a:latin typeface="Times New Roman"/>
                <a:ea typeface="Times New Roman"/>
                <a:cs typeface="Times New Roman"/>
                <a:sym typeface="Times New Roman"/>
              </a:rPr>
              <a:t>}</a:t>
            </a:r>
            <a:endParaRPr/>
          </a:p>
          <a:p>
            <a:pPr marL="0" marR="0" lvl="0" indent="0" algn="l" rtl="0">
              <a:spcBef>
                <a:spcPts val="560"/>
              </a:spcBef>
              <a:spcAft>
                <a:spcPts val="0"/>
              </a:spcAft>
              <a:buClr>
                <a:schemeClr val="dk1"/>
              </a:buClr>
              <a:buSzPts val="2800"/>
              <a:buFont typeface="Times New Roman"/>
              <a:buNone/>
            </a:pPr>
            <a:r>
              <a:rPr lang="en-US" sz="2800" i="1">
                <a:solidFill>
                  <a:schemeClr val="dk1"/>
                </a:solidFill>
                <a:latin typeface="Times New Roman"/>
                <a:ea typeface="Times New Roman"/>
                <a:cs typeface="Times New Roman"/>
                <a:sym typeface="Times New Roman"/>
              </a:rPr>
              <a:t>	</a:t>
            </a:r>
            <a:r>
              <a:rPr lang="en-US" sz="2800" b="1" i="1">
                <a:solidFill>
                  <a:schemeClr val="dk1"/>
                </a:solidFill>
                <a:latin typeface="Times New Roman"/>
                <a:ea typeface="Times New Roman"/>
                <a:cs typeface="Times New Roman"/>
                <a:sym typeface="Times New Roman"/>
              </a:rPr>
              <a:t>else</a:t>
            </a:r>
            <a:r>
              <a:rPr lang="en-US" sz="2800" i="1">
                <a:solidFill>
                  <a:schemeClr val="dk1"/>
                </a:solidFill>
                <a:latin typeface="Times New Roman"/>
                <a:ea typeface="Times New Roman"/>
                <a:cs typeface="Times New Roman"/>
                <a:sym typeface="Times New Roman"/>
              </a:rPr>
              <a:t>	</a:t>
            </a:r>
            <a:r>
              <a:rPr lang="en-US" sz="2800" b="1" i="1">
                <a:solidFill>
                  <a:srgbClr val="FF0000"/>
                </a:solidFill>
                <a:latin typeface="Times New Roman"/>
                <a:ea typeface="Times New Roman"/>
                <a:cs typeface="Times New Roman"/>
                <a:sym typeface="Times New Roman"/>
              </a:rPr>
              <a:t>{</a:t>
            </a:r>
            <a:endParaRPr/>
          </a:p>
          <a:p>
            <a:pPr marL="0" marR="0" lvl="0" indent="0" algn="l" rtl="0">
              <a:spcBef>
                <a:spcPts val="560"/>
              </a:spcBef>
              <a:spcAft>
                <a:spcPts val="0"/>
              </a:spcAft>
              <a:buClr>
                <a:schemeClr val="dk1"/>
              </a:buClr>
              <a:buSzPts val="2800"/>
              <a:buFont typeface="Times New Roman"/>
              <a:buNone/>
            </a:pPr>
            <a:r>
              <a:rPr lang="en-US" sz="2800" i="1">
                <a:solidFill>
                  <a:schemeClr val="dk1"/>
                </a:solidFill>
                <a:latin typeface="Times New Roman"/>
                <a:ea typeface="Times New Roman"/>
                <a:cs typeface="Times New Roman"/>
                <a:sym typeface="Times New Roman"/>
              </a:rPr>
              <a:t>		DSSV</a:t>
            </a:r>
            <a:r>
              <a:rPr lang="en-US" sz="2800" b="1" i="1">
                <a:solidFill>
                  <a:srgbClr val="FF0000"/>
                </a:solidFill>
                <a:latin typeface="Times New Roman"/>
                <a:ea typeface="Times New Roman"/>
                <a:cs typeface="Times New Roman"/>
                <a:sym typeface="Times New Roman"/>
              </a:rPr>
              <a:t>.</a:t>
            </a:r>
            <a:r>
              <a:rPr lang="en-US" sz="2800" i="1">
                <a:solidFill>
                  <a:schemeClr val="dk1"/>
                </a:solidFill>
                <a:latin typeface="Times New Roman"/>
                <a:ea typeface="Times New Roman"/>
                <a:cs typeface="Times New Roman"/>
                <a:sym typeface="Times New Roman"/>
              </a:rPr>
              <a:t>cuoi</a:t>
            </a:r>
            <a:r>
              <a:rPr lang="en-US" sz="2800" b="1" i="1">
                <a:solidFill>
                  <a:srgbClr val="FF0000"/>
                </a:solidFill>
                <a:latin typeface="Times New Roman"/>
                <a:ea typeface="Times New Roman"/>
                <a:cs typeface="Times New Roman"/>
                <a:sym typeface="Times New Roman"/>
              </a:rPr>
              <a:t>-&gt;</a:t>
            </a:r>
            <a:r>
              <a:rPr lang="en-US" sz="2800" i="1">
                <a:solidFill>
                  <a:schemeClr val="dk1"/>
                </a:solidFill>
                <a:latin typeface="Times New Roman"/>
                <a:ea typeface="Times New Roman"/>
                <a:cs typeface="Times New Roman"/>
                <a:sym typeface="Times New Roman"/>
              </a:rPr>
              <a:t>tiep</a:t>
            </a:r>
            <a:r>
              <a:rPr lang="en-US" sz="2800" b="1" i="1">
                <a:solidFill>
                  <a:srgbClr val="FF0000"/>
                </a:solidFill>
                <a:latin typeface="Times New Roman"/>
                <a:ea typeface="Times New Roman"/>
                <a:cs typeface="Times New Roman"/>
                <a:sym typeface="Times New Roman"/>
              </a:rPr>
              <a:t>=</a:t>
            </a:r>
            <a:r>
              <a:rPr lang="en-US" sz="2800" i="1">
                <a:solidFill>
                  <a:schemeClr val="dk1"/>
                </a:solidFill>
                <a:latin typeface="Times New Roman"/>
                <a:ea typeface="Times New Roman"/>
                <a:cs typeface="Times New Roman"/>
                <a:sym typeface="Times New Roman"/>
              </a:rPr>
              <a:t>x</a:t>
            </a:r>
            <a:r>
              <a:rPr lang="en-US" sz="2800" b="1" i="1">
                <a:solidFill>
                  <a:srgbClr val="FF0000"/>
                </a:solidFill>
                <a:latin typeface="Times New Roman"/>
                <a:ea typeface="Times New Roman"/>
                <a:cs typeface="Times New Roman"/>
                <a:sym typeface="Times New Roman"/>
              </a:rPr>
              <a:t>;</a:t>
            </a:r>
            <a:endParaRPr sz="2800" b="1" i="1">
              <a:solidFill>
                <a:srgbClr val="FF0000"/>
              </a:solidFill>
              <a:latin typeface="Times New Roman"/>
              <a:ea typeface="Times New Roman"/>
              <a:cs typeface="Times New Roman"/>
              <a:sym typeface="Times New Roman"/>
            </a:endParaRPr>
          </a:p>
          <a:p>
            <a:pPr marL="0" marR="0" lvl="0" indent="0" algn="l" rtl="0">
              <a:spcBef>
                <a:spcPts val="560"/>
              </a:spcBef>
              <a:spcAft>
                <a:spcPts val="0"/>
              </a:spcAft>
              <a:buClr>
                <a:schemeClr val="dk1"/>
              </a:buClr>
              <a:buSzPts val="2800"/>
              <a:buFont typeface="Times New Roman"/>
              <a:buNone/>
            </a:pPr>
            <a:r>
              <a:rPr lang="en-US" sz="2800" i="1">
                <a:solidFill>
                  <a:schemeClr val="dk1"/>
                </a:solidFill>
                <a:latin typeface="Times New Roman"/>
                <a:ea typeface="Times New Roman"/>
                <a:cs typeface="Times New Roman"/>
                <a:sym typeface="Times New Roman"/>
              </a:rPr>
              <a:t>		DSSV</a:t>
            </a:r>
            <a:r>
              <a:rPr lang="en-US" sz="2800" b="1" i="1">
                <a:solidFill>
                  <a:srgbClr val="FF0000"/>
                </a:solidFill>
                <a:latin typeface="Times New Roman"/>
                <a:ea typeface="Times New Roman"/>
                <a:cs typeface="Times New Roman"/>
                <a:sym typeface="Times New Roman"/>
              </a:rPr>
              <a:t>.</a:t>
            </a:r>
            <a:r>
              <a:rPr lang="en-US" sz="2800" i="1">
                <a:solidFill>
                  <a:schemeClr val="dk1"/>
                </a:solidFill>
                <a:latin typeface="Times New Roman"/>
                <a:ea typeface="Times New Roman"/>
                <a:cs typeface="Times New Roman"/>
                <a:sym typeface="Times New Roman"/>
              </a:rPr>
              <a:t>cuoi</a:t>
            </a:r>
            <a:r>
              <a:rPr lang="en-US" sz="2800" b="1" i="1">
                <a:solidFill>
                  <a:srgbClr val="FF0000"/>
                </a:solidFill>
                <a:latin typeface="Times New Roman"/>
                <a:ea typeface="Times New Roman"/>
                <a:cs typeface="Times New Roman"/>
                <a:sym typeface="Times New Roman"/>
              </a:rPr>
              <a:t>=</a:t>
            </a:r>
            <a:r>
              <a:rPr lang="en-US" sz="2800" i="1">
                <a:solidFill>
                  <a:schemeClr val="dk1"/>
                </a:solidFill>
                <a:latin typeface="Times New Roman"/>
                <a:ea typeface="Times New Roman"/>
                <a:cs typeface="Times New Roman"/>
                <a:sym typeface="Times New Roman"/>
              </a:rPr>
              <a:t>x</a:t>
            </a:r>
            <a:r>
              <a:rPr lang="en-US" sz="2800" b="1" i="1">
                <a:solidFill>
                  <a:srgbClr val="FF0000"/>
                </a:solidFill>
                <a:latin typeface="Times New Roman"/>
                <a:ea typeface="Times New Roman"/>
                <a:cs typeface="Times New Roman"/>
                <a:sym typeface="Times New Roman"/>
              </a:rPr>
              <a:t>;</a:t>
            </a:r>
            <a:endParaRPr/>
          </a:p>
          <a:p>
            <a:pPr marL="0" marR="0" lvl="0" indent="0" algn="l" rtl="0">
              <a:spcBef>
                <a:spcPts val="560"/>
              </a:spcBef>
              <a:spcAft>
                <a:spcPts val="0"/>
              </a:spcAft>
              <a:buClr>
                <a:schemeClr val="dk1"/>
              </a:buClr>
              <a:buSzPts val="2800"/>
              <a:buFont typeface="Times New Roman"/>
              <a:buNone/>
            </a:pPr>
            <a:r>
              <a:rPr lang="en-US" sz="2800" i="1">
                <a:solidFill>
                  <a:schemeClr val="dk1"/>
                </a:solidFill>
                <a:latin typeface="Times New Roman"/>
                <a:ea typeface="Times New Roman"/>
                <a:cs typeface="Times New Roman"/>
                <a:sym typeface="Times New Roman"/>
              </a:rPr>
              <a:t>	</a:t>
            </a:r>
            <a:r>
              <a:rPr lang="en-US" sz="2800" b="1" i="1">
                <a:solidFill>
                  <a:srgbClr val="FF0000"/>
                </a:solidFill>
                <a:latin typeface="Times New Roman"/>
                <a:ea typeface="Times New Roman"/>
                <a:cs typeface="Times New Roman"/>
                <a:sym typeface="Times New Roman"/>
              </a:rPr>
              <a:t>}</a:t>
            </a:r>
            <a:endParaRPr/>
          </a:p>
          <a:p>
            <a:pPr marL="0" marR="0" lvl="0" indent="0" algn="l" rtl="0">
              <a:spcBef>
                <a:spcPts val="560"/>
              </a:spcBef>
              <a:spcAft>
                <a:spcPts val="0"/>
              </a:spcAft>
              <a:buClr>
                <a:srgbClr val="FF0000"/>
              </a:buClr>
              <a:buSzPts val="2800"/>
              <a:buFont typeface="Times New Roman"/>
              <a:buNone/>
            </a:pPr>
            <a:r>
              <a:rPr lang="en-US" sz="2800" b="1" i="1">
                <a:solidFill>
                  <a:srgbClr val="FF0000"/>
                </a:solidFill>
                <a:latin typeface="Times New Roman"/>
                <a:ea typeface="Times New Roman"/>
                <a:cs typeface="Times New Roman"/>
                <a:sym typeface="Times New Roman"/>
              </a:rPr>
              <a:t>}</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Google Shape;308;p21"/>
          <p:cNvSpPr txBox="1">
            <a:spLocks noGrp="1"/>
          </p:cNvSpPr>
          <p:nvPr>
            <p:ph type="title"/>
          </p:nvPr>
        </p:nvSpPr>
        <p:spPr>
          <a:xfrm>
            <a:off x="914400" y="381000"/>
            <a:ext cx="6302375" cy="715962"/>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3200">
                <a:latin typeface="Times New Roman"/>
                <a:ea typeface="Times New Roman"/>
                <a:cs typeface="Times New Roman"/>
                <a:sym typeface="Times New Roman"/>
              </a:rPr>
              <a:t>Thêm phần tử vào cuối DSLK</a:t>
            </a:r>
            <a:endParaRPr sz="3200">
              <a:latin typeface="Times New Roman"/>
              <a:ea typeface="Times New Roman"/>
              <a:cs typeface="Times New Roman"/>
              <a:sym typeface="Times New Roman"/>
            </a:endParaRPr>
          </a:p>
        </p:txBody>
      </p:sp>
      <p:sp>
        <p:nvSpPr>
          <p:cNvPr id="309" name="Google Shape;309;p21"/>
          <p:cNvSpPr txBox="1">
            <a:spLocks noGrp="1"/>
          </p:cNvSpPr>
          <p:nvPr>
            <p:ph type="sldNum" idx="12"/>
          </p:nvPr>
        </p:nvSpPr>
        <p:spPr>
          <a:xfrm>
            <a:off x="6553200" y="6283325"/>
            <a:ext cx="2133600" cy="3048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21</a:t>
            </a:fld>
            <a:endParaRPr/>
          </a:p>
        </p:txBody>
      </p:sp>
      <p:graphicFrame>
        <p:nvGraphicFramePr>
          <p:cNvPr id="310" name="Google Shape;310;p21"/>
          <p:cNvGraphicFramePr/>
          <p:nvPr/>
        </p:nvGraphicFramePr>
        <p:xfrm>
          <a:off x="904875" y="1176331"/>
          <a:ext cx="4960938" cy="1684338"/>
        </p:xfrm>
        <a:graphic>
          <a:graphicData uri="http://schemas.openxmlformats.org/presentationml/2006/ole">
            <mc:AlternateContent xmlns:mc="http://schemas.openxmlformats.org/markup-compatibility/2006">
              <mc:Choice xmlns:v="urn:schemas-microsoft-com:vml" Requires="v">
                <p:oleObj r:id="rId3" imgW="4960938" imgH="1684338" progId="Visio.Drawing.15">
                  <p:embed/>
                </p:oleObj>
              </mc:Choice>
              <mc:Fallback>
                <p:oleObj r:id="rId3" imgW="4960938" imgH="1684338" progId="Visio.Drawing.15">
                  <p:embed/>
                  <p:pic>
                    <p:nvPicPr>
                      <p:cNvPr id="310" name="Google Shape;310;p21"/>
                      <p:cNvPicPr preferRelativeResize="0"/>
                      <p:nvPr/>
                    </p:nvPicPr>
                    <p:blipFill rotWithShape="1">
                      <a:blip r:embed="rId4">
                        <a:alphaModFix/>
                      </a:blip>
                      <a:srcRect/>
                      <a:stretch/>
                    </p:blipFill>
                    <p:spPr>
                      <a:xfrm>
                        <a:off x="904875" y="1176331"/>
                        <a:ext cx="4960938" cy="1684338"/>
                      </a:xfrm>
                      <a:prstGeom prst="rect">
                        <a:avLst/>
                      </a:prstGeom>
                      <a:noFill/>
                      <a:ln>
                        <a:noFill/>
                      </a:ln>
                    </p:spPr>
                  </p:pic>
                </p:oleObj>
              </mc:Fallback>
            </mc:AlternateContent>
          </a:graphicData>
        </a:graphic>
      </p:graphicFrame>
      <p:graphicFrame>
        <p:nvGraphicFramePr>
          <p:cNvPr id="311" name="Google Shape;311;p21"/>
          <p:cNvGraphicFramePr/>
          <p:nvPr/>
        </p:nvGraphicFramePr>
        <p:xfrm>
          <a:off x="1036637" y="3105145"/>
          <a:ext cx="6180138" cy="1303338"/>
        </p:xfrm>
        <a:graphic>
          <a:graphicData uri="http://schemas.openxmlformats.org/presentationml/2006/ole">
            <mc:AlternateContent xmlns:mc="http://schemas.openxmlformats.org/markup-compatibility/2006">
              <mc:Choice xmlns:v="urn:schemas-microsoft-com:vml" Requires="v">
                <p:oleObj r:id="rId5" imgW="6180138" imgH="1303338" progId="Visio.Drawing.15">
                  <p:embed/>
                </p:oleObj>
              </mc:Choice>
              <mc:Fallback>
                <p:oleObj r:id="rId5" imgW="6180138" imgH="1303338" progId="Visio.Drawing.15">
                  <p:embed/>
                  <p:pic>
                    <p:nvPicPr>
                      <p:cNvPr id="311" name="Google Shape;311;p21"/>
                      <p:cNvPicPr preferRelativeResize="0"/>
                      <p:nvPr/>
                    </p:nvPicPr>
                    <p:blipFill rotWithShape="1">
                      <a:blip r:embed="rId6">
                        <a:alphaModFix/>
                      </a:blip>
                      <a:srcRect/>
                      <a:stretch/>
                    </p:blipFill>
                    <p:spPr>
                      <a:xfrm>
                        <a:off x="1036637" y="3105145"/>
                        <a:ext cx="6180138" cy="1303338"/>
                      </a:xfrm>
                      <a:prstGeom prst="rect">
                        <a:avLst/>
                      </a:prstGeom>
                      <a:noFill/>
                      <a:ln>
                        <a:noFill/>
                      </a:ln>
                    </p:spPr>
                  </p:pic>
                </p:oleObj>
              </mc:Fallback>
            </mc:AlternateContent>
          </a:graphicData>
        </a:graphic>
      </p:graphicFrame>
      <p:graphicFrame>
        <p:nvGraphicFramePr>
          <p:cNvPr id="312" name="Google Shape;312;p21"/>
          <p:cNvGraphicFramePr/>
          <p:nvPr/>
        </p:nvGraphicFramePr>
        <p:xfrm>
          <a:off x="1036637" y="4706936"/>
          <a:ext cx="6180138" cy="1303338"/>
        </p:xfrm>
        <a:graphic>
          <a:graphicData uri="http://schemas.openxmlformats.org/presentationml/2006/ole">
            <mc:AlternateContent xmlns:mc="http://schemas.openxmlformats.org/markup-compatibility/2006">
              <mc:Choice xmlns:v="urn:schemas-microsoft-com:vml" Requires="v">
                <p:oleObj r:id="rId7" imgW="6180138" imgH="1303338" progId="Visio.Drawing.15">
                  <p:embed/>
                </p:oleObj>
              </mc:Choice>
              <mc:Fallback>
                <p:oleObj r:id="rId7" imgW="6180138" imgH="1303338" progId="Visio.Drawing.15">
                  <p:embed/>
                  <p:pic>
                    <p:nvPicPr>
                      <p:cNvPr id="312" name="Google Shape;312;p21"/>
                      <p:cNvPicPr preferRelativeResize="0"/>
                      <p:nvPr/>
                    </p:nvPicPr>
                    <p:blipFill rotWithShape="1">
                      <a:blip r:embed="rId8">
                        <a:alphaModFix/>
                      </a:blip>
                      <a:srcRect/>
                      <a:stretch/>
                    </p:blipFill>
                    <p:spPr>
                      <a:xfrm>
                        <a:off x="1036637" y="4706936"/>
                        <a:ext cx="6180138" cy="1303338"/>
                      </a:xfrm>
                      <a:prstGeom prst="rect">
                        <a:avLst/>
                      </a:prstGeom>
                      <a:noFill/>
                      <a:ln>
                        <a:noFill/>
                      </a:ln>
                    </p:spPr>
                  </p:pic>
                </p:oleObj>
              </mc:Fallback>
            </mc:AlternateContent>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Google Shape;317;p22"/>
          <p:cNvSpPr txBox="1">
            <a:spLocks noGrp="1"/>
          </p:cNvSpPr>
          <p:nvPr>
            <p:ph type="title"/>
          </p:nvPr>
        </p:nvSpPr>
        <p:spPr>
          <a:xfrm>
            <a:off x="914400" y="381000"/>
            <a:ext cx="6302375" cy="715962"/>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3200">
                <a:latin typeface="Times New Roman"/>
                <a:ea typeface="Times New Roman"/>
                <a:cs typeface="Times New Roman"/>
                <a:sym typeface="Times New Roman"/>
              </a:rPr>
              <a:t>Thêm phần tử vào sau nút q</a:t>
            </a:r>
            <a:endParaRPr sz="3200">
              <a:latin typeface="Times New Roman"/>
              <a:ea typeface="Times New Roman"/>
              <a:cs typeface="Times New Roman"/>
              <a:sym typeface="Times New Roman"/>
            </a:endParaRPr>
          </a:p>
        </p:txBody>
      </p:sp>
      <p:sp>
        <p:nvSpPr>
          <p:cNvPr id="318" name="Google Shape;318;p22"/>
          <p:cNvSpPr txBox="1">
            <a:spLocks noGrp="1"/>
          </p:cNvSpPr>
          <p:nvPr>
            <p:ph type="sldNum" idx="12"/>
          </p:nvPr>
        </p:nvSpPr>
        <p:spPr>
          <a:xfrm>
            <a:off x="6553200" y="6283325"/>
            <a:ext cx="2133600" cy="3048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22</a:t>
            </a:fld>
            <a:endParaRPr/>
          </a:p>
        </p:txBody>
      </p:sp>
      <p:sp>
        <p:nvSpPr>
          <p:cNvPr id="319" name="Google Shape;319;p22"/>
          <p:cNvSpPr txBox="1"/>
          <p:nvPr/>
        </p:nvSpPr>
        <p:spPr>
          <a:xfrm>
            <a:off x="381000" y="1066882"/>
            <a:ext cx="8458200" cy="552124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800"/>
              <a:buFont typeface="Times New Roman"/>
              <a:buNone/>
            </a:pPr>
            <a:r>
              <a:rPr lang="en-US" sz="2800">
                <a:solidFill>
                  <a:schemeClr val="dk1"/>
                </a:solidFill>
                <a:latin typeface="Times New Roman"/>
                <a:ea typeface="Times New Roman"/>
                <a:cs typeface="Times New Roman"/>
                <a:sym typeface="Times New Roman"/>
              </a:rPr>
              <a:t>Các bước thực hiện như sau:</a:t>
            </a:r>
            <a:endParaRPr/>
          </a:p>
          <a:p>
            <a:pPr marL="342900" marR="0" lvl="0" indent="-342900" algn="l" rtl="0">
              <a:spcBef>
                <a:spcPts val="560"/>
              </a:spcBef>
              <a:spcAft>
                <a:spcPts val="0"/>
              </a:spcAft>
              <a:buClr>
                <a:schemeClr val="dk1"/>
              </a:buClr>
              <a:buSzPts val="2800"/>
              <a:buFont typeface="Times New Roman"/>
              <a:buChar char="•"/>
            </a:pPr>
            <a:r>
              <a:rPr lang="en-US" sz="2800">
                <a:solidFill>
                  <a:schemeClr val="dk1"/>
                </a:solidFill>
                <a:latin typeface="Times New Roman"/>
                <a:ea typeface="Times New Roman"/>
                <a:cs typeface="Times New Roman"/>
                <a:sym typeface="Times New Roman"/>
              </a:rPr>
              <a:t> </a:t>
            </a:r>
            <a:r>
              <a:rPr lang="en-US" sz="2800" i="1">
                <a:solidFill>
                  <a:schemeClr val="dk1"/>
                </a:solidFill>
                <a:latin typeface="Times New Roman"/>
                <a:ea typeface="Times New Roman"/>
                <a:cs typeface="Times New Roman"/>
                <a:sym typeface="Times New Roman"/>
              </a:rPr>
              <a:t>Tạo và cấp phát bộ nhớ cho 1 nút mới cần thêm.</a:t>
            </a:r>
            <a:endParaRPr sz="2800">
              <a:solidFill>
                <a:schemeClr val="dk1"/>
              </a:solidFill>
              <a:latin typeface="Times New Roman"/>
              <a:ea typeface="Times New Roman"/>
              <a:cs typeface="Times New Roman"/>
              <a:sym typeface="Times New Roman"/>
            </a:endParaRPr>
          </a:p>
          <a:p>
            <a:pPr marL="342900" marR="0" lvl="0" indent="-342900" algn="l" rtl="0">
              <a:spcBef>
                <a:spcPts val="560"/>
              </a:spcBef>
              <a:spcAft>
                <a:spcPts val="0"/>
              </a:spcAft>
              <a:buClr>
                <a:schemeClr val="dk1"/>
              </a:buClr>
              <a:buSzPts val="2800"/>
              <a:buFont typeface="Times New Roman"/>
              <a:buChar char="•"/>
            </a:pPr>
            <a:r>
              <a:rPr lang="en-US" sz="2800" i="1">
                <a:solidFill>
                  <a:schemeClr val="dk1"/>
                </a:solidFill>
                <a:latin typeface="Times New Roman"/>
                <a:ea typeface="Times New Roman"/>
                <a:cs typeface="Times New Roman"/>
                <a:sym typeface="Times New Roman"/>
              </a:rPr>
              <a:t> Nếu tìm thấy nút q:</a:t>
            </a:r>
            <a:endParaRPr/>
          </a:p>
          <a:p>
            <a:pPr marL="857250" marR="0" lvl="0" indent="-342900" algn="l" rtl="0">
              <a:spcBef>
                <a:spcPts val="560"/>
              </a:spcBef>
              <a:spcAft>
                <a:spcPts val="0"/>
              </a:spcAft>
              <a:buClr>
                <a:srgbClr val="1548EB"/>
              </a:buClr>
              <a:buSzPts val="2800"/>
              <a:buFont typeface="Arial"/>
              <a:buChar char="•"/>
            </a:pPr>
            <a:r>
              <a:rPr lang="en-US" sz="2800" i="1">
                <a:solidFill>
                  <a:schemeClr val="dk1"/>
                </a:solidFill>
                <a:latin typeface="Times New Roman"/>
                <a:ea typeface="Times New Roman"/>
                <a:cs typeface="Times New Roman"/>
                <a:sym typeface="Times New Roman"/>
              </a:rPr>
              <a:t> Cho con trỏ tiếp của nút mới trỏ đến nút kế của q.</a:t>
            </a:r>
            <a:endParaRPr/>
          </a:p>
          <a:p>
            <a:pPr marL="857250" marR="0" lvl="0" indent="-342900" algn="l" rtl="0">
              <a:spcBef>
                <a:spcPts val="560"/>
              </a:spcBef>
              <a:spcAft>
                <a:spcPts val="0"/>
              </a:spcAft>
              <a:buClr>
                <a:srgbClr val="1548EB"/>
              </a:buClr>
              <a:buSzPts val="2800"/>
              <a:buFont typeface="Arial"/>
              <a:buChar char="•"/>
            </a:pPr>
            <a:r>
              <a:rPr lang="en-US" sz="2800" i="1">
                <a:solidFill>
                  <a:schemeClr val="dk1"/>
                </a:solidFill>
                <a:latin typeface="Times New Roman"/>
                <a:ea typeface="Times New Roman"/>
                <a:cs typeface="Times New Roman"/>
                <a:sym typeface="Times New Roman"/>
              </a:rPr>
              <a:t> Cho con trỏ tiếp của q trỏ vào nút mới.</a:t>
            </a:r>
            <a:endParaRPr/>
          </a:p>
          <a:p>
            <a:pPr marL="857250" marR="0" lvl="0" indent="-342900" algn="l" rtl="0">
              <a:spcBef>
                <a:spcPts val="560"/>
              </a:spcBef>
              <a:spcAft>
                <a:spcPts val="0"/>
              </a:spcAft>
              <a:buClr>
                <a:srgbClr val="1548EB"/>
              </a:buClr>
              <a:buSzPts val="2800"/>
              <a:buFont typeface="Arial"/>
              <a:buChar char="•"/>
            </a:pPr>
            <a:r>
              <a:rPr lang="en-US" sz="2800" i="1">
                <a:solidFill>
                  <a:schemeClr val="dk1"/>
                </a:solidFill>
                <a:latin typeface="Times New Roman"/>
                <a:ea typeface="Times New Roman"/>
                <a:cs typeface="Times New Roman"/>
                <a:sym typeface="Times New Roman"/>
              </a:rPr>
              <a:t> Trường hợp q là nút cuối thì gán phần tử cuối của DSLK bằng nút mới thêm</a:t>
            </a:r>
            <a:endParaRPr/>
          </a:p>
          <a:p>
            <a:pPr marL="342900" marR="0" lvl="0" indent="-342900" algn="l" rtl="0">
              <a:spcBef>
                <a:spcPts val="560"/>
              </a:spcBef>
              <a:spcAft>
                <a:spcPts val="0"/>
              </a:spcAft>
              <a:buClr>
                <a:schemeClr val="dk1"/>
              </a:buClr>
              <a:buSzPts val="2800"/>
              <a:buFont typeface="Arial"/>
              <a:buChar char="•"/>
            </a:pPr>
            <a:r>
              <a:rPr lang="en-US" sz="2800" i="1">
                <a:solidFill>
                  <a:schemeClr val="dk1"/>
                </a:solidFill>
                <a:latin typeface="Times New Roman"/>
                <a:ea typeface="Times New Roman"/>
                <a:cs typeface="Times New Roman"/>
                <a:sym typeface="Times New Roman"/>
              </a:rPr>
              <a:t> Nếu không tìm thấy nút q thì chèn nút mới vào đầu DSLK.</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Google Shape;324;p23"/>
          <p:cNvSpPr txBox="1">
            <a:spLocks noGrp="1"/>
          </p:cNvSpPr>
          <p:nvPr>
            <p:ph type="title"/>
          </p:nvPr>
        </p:nvSpPr>
        <p:spPr>
          <a:xfrm>
            <a:off x="914400" y="381000"/>
            <a:ext cx="6302375" cy="715962"/>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3200">
                <a:latin typeface="Times New Roman"/>
                <a:ea typeface="Times New Roman"/>
                <a:cs typeface="Times New Roman"/>
                <a:sym typeface="Times New Roman"/>
              </a:rPr>
              <a:t>Thêm phần tử vào sau nút q</a:t>
            </a:r>
            <a:endParaRPr sz="3200">
              <a:latin typeface="Times New Roman"/>
              <a:ea typeface="Times New Roman"/>
              <a:cs typeface="Times New Roman"/>
              <a:sym typeface="Times New Roman"/>
            </a:endParaRPr>
          </a:p>
        </p:txBody>
      </p:sp>
      <p:sp>
        <p:nvSpPr>
          <p:cNvPr id="325" name="Google Shape;325;p23"/>
          <p:cNvSpPr txBox="1">
            <a:spLocks noGrp="1"/>
          </p:cNvSpPr>
          <p:nvPr>
            <p:ph type="sldNum" idx="12"/>
          </p:nvPr>
        </p:nvSpPr>
        <p:spPr>
          <a:xfrm>
            <a:off x="6553200" y="6283325"/>
            <a:ext cx="2133600" cy="3048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23</a:t>
            </a:fld>
            <a:endParaRPr/>
          </a:p>
        </p:txBody>
      </p:sp>
      <p:sp>
        <p:nvSpPr>
          <p:cNvPr id="326" name="Google Shape;326;p23"/>
          <p:cNvSpPr txBox="1"/>
          <p:nvPr/>
        </p:nvSpPr>
        <p:spPr>
          <a:xfrm>
            <a:off x="381000" y="1066882"/>
            <a:ext cx="8458200" cy="552124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300"/>
              <a:buFont typeface="Times New Roman"/>
              <a:buNone/>
            </a:pPr>
            <a:r>
              <a:rPr lang="en-US" sz="2300" b="1" i="1">
                <a:solidFill>
                  <a:schemeClr val="dk1"/>
                </a:solidFill>
                <a:latin typeface="Times New Roman"/>
                <a:ea typeface="Times New Roman"/>
                <a:cs typeface="Times New Roman"/>
                <a:sym typeface="Times New Roman"/>
              </a:rPr>
              <a:t>void</a:t>
            </a:r>
            <a:r>
              <a:rPr lang="en-US" sz="2300" i="1">
                <a:solidFill>
                  <a:schemeClr val="dk1"/>
                </a:solidFill>
                <a:latin typeface="Times New Roman"/>
                <a:ea typeface="Times New Roman"/>
                <a:cs typeface="Times New Roman"/>
                <a:sym typeface="Times New Roman"/>
              </a:rPr>
              <a:t> InsertAfterQ</a:t>
            </a:r>
            <a:r>
              <a:rPr lang="en-US" sz="2300" b="1" i="1">
                <a:solidFill>
                  <a:srgbClr val="FF0000"/>
                </a:solidFill>
                <a:latin typeface="Times New Roman"/>
                <a:ea typeface="Times New Roman"/>
                <a:cs typeface="Times New Roman"/>
                <a:sym typeface="Times New Roman"/>
              </a:rPr>
              <a:t>(</a:t>
            </a:r>
            <a:r>
              <a:rPr lang="en-US" sz="2300" i="1">
                <a:solidFill>
                  <a:schemeClr val="dk1"/>
                </a:solidFill>
                <a:latin typeface="Times New Roman"/>
                <a:ea typeface="Times New Roman"/>
                <a:cs typeface="Times New Roman"/>
                <a:sym typeface="Times New Roman"/>
              </a:rPr>
              <a:t>DanhSach </a:t>
            </a:r>
            <a:r>
              <a:rPr lang="en-US" sz="2300" b="1" i="1">
                <a:solidFill>
                  <a:srgbClr val="FF0000"/>
                </a:solidFill>
                <a:latin typeface="Times New Roman"/>
                <a:ea typeface="Times New Roman"/>
                <a:cs typeface="Times New Roman"/>
                <a:sym typeface="Times New Roman"/>
              </a:rPr>
              <a:t>&amp;</a:t>
            </a:r>
            <a:r>
              <a:rPr lang="en-US" sz="2300" i="1">
                <a:solidFill>
                  <a:schemeClr val="dk1"/>
                </a:solidFill>
                <a:latin typeface="Times New Roman"/>
                <a:ea typeface="Times New Roman"/>
                <a:cs typeface="Times New Roman"/>
                <a:sym typeface="Times New Roman"/>
              </a:rPr>
              <a:t>DSSV</a:t>
            </a:r>
            <a:r>
              <a:rPr lang="en-US" sz="2300" b="1" i="1">
                <a:solidFill>
                  <a:srgbClr val="FF0000"/>
                </a:solidFill>
                <a:latin typeface="Times New Roman"/>
                <a:ea typeface="Times New Roman"/>
                <a:cs typeface="Times New Roman"/>
                <a:sym typeface="Times New Roman"/>
              </a:rPr>
              <a:t>,</a:t>
            </a:r>
            <a:r>
              <a:rPr lang="en-US" sz="2300" i="1">
                <a:solidFill>
                  <a:schemeClr val="dk1"/>
                </a:solidFill>
                <a:latin typeface="Times New Roman"/>
                <a:ea typeface="Times New Roman"/>
                <a:cs typeface="Times New Roman"/>
                <a:sym typeface="Times New Roman"/>
              </a:rPr>
              <a:t> SinhVien </a:t>
            </a:r>
            <a:r>
              <a:rPr lang="en-US" sz="2300" b="1" i="1">
                <a:solidFill>
                  <a:srgbClr val="FF0000"/>
                </a:solidFill>
                <a:latin typeface="Times New Roman"/>
                <a:ea typeface="Times New Roman"/>
                <a:cs typeface="Times New Roman"/>
                <a:sym typeface="Times New Roman"/>
              </a:rPr>
              <a:t>*</a:t>
            </a:r>
            <a:r>
              <a:rPr lang="en-US" sz="2300" i="1">
                <a:solidFill>
                  <a:schemeClr val="dk1"/>
                </a:solidFill>
                <a:latin typeface="Times New Roman"/>
                <a:ea typeface="Times New Roman"/>
                <a:cs typeface="Times New Roman"/>
                <a:sym typeface="Times New Roman"/>
              </a:rPr>
              <a:t>Data, SinhVien </a:t>
            </a:r>
            <a:r>
              <a:rPr lang="en-US" sz="2300" b="1" i="1">
                <a:solidFill>
                  <a:srgbClr val="FF0000"/>
                </a:solidFill>
                <a:latin typeface="Times New Roman"/>
                <a:ea typeface="Times New Roman"/>
                <a:cs typeface="Times New Roman"/>
                <a:sym typeface="Times New Roman"/>
              </a:rPr>
              <a:t>*</a:t>
            </a:r>
            <a:r>
              <a:rPr lang="en-US" sz="2300" i="1">
                <a:solidFill>
                  <a:schemeClr val="dk1"/>
                </a:solidFill>
                <a:latin typeface="Times New Roman"/>
                <a:ea typeface="Times New Roman"/>
                <a:cs typeface="Times New Roman"/>
                <a:sym typeface="Times New Roman"/>
              </a:rPr>
              <a:t>q)</a:t>
            </a:r>
            <a:endParaRPr/>
          </a:p>
          <a:p>
            <a:pPr marL="0" marR="0" lvl="0" indent="0" algn="l" rtl="0">
              <a:spcBef>
                <a:spcPts val="460"/>
              </a:spcBef>
              <a:spcAft>
                <a:spcPts val="0"/>
              </a:spcAft>
              <a:buClr>
                <a:srgbClr val="FF0000"/>
              </a:buClr>
              <a:buSzPts val="2300"/>
              <a:buFont typeface="Times New Roman"/>
              <a:buNone/>
            </a:pPr>
            <a:r>
              <a:rPr lang="en-US" sz="2300" b="1" i="1">
                <a:solidFill>
                  <a:srgbClr val="FF0000"/>
                </a:solidFill>
                <a:latin typeface="Times New Roman"/>
                <a:ea typeface="Times New Roman"/>
                <a:cs typeface="Times New Roman"/>
                <a:sym typeface="Times New Roman"/>
              </a:rPr>
              <a:t>{</a:t>
            </a:r>
            <a:endParaRPr sz="2300" b="1" i="1">
              <a:solidFill>
                <a:srgbClr val="FF0000"/>
              </a:solidFill>
              <a:latin typeface="Times New Roman"/>
              <a:ea typeface="Times New Roman"/>
              <a:cs typeface="Times New Roman"/>
              <a:sym typeface="Times New Roman"/>
            </a:endParaRPr>
          </a:p>
          <a:p>
            <a:pPr marL="0" marR="0" lvl="0" indent="0" algn="l" rtl="0">
              <a:spcBef>
                <a:spcPts val="460"/>
              </a:spcBef>
              <a:spcAft>
                <a:spcPts val="0"/>
              </a:spcAft>
              <a:buClr>
                <a:schemeClr val="dk1"/>
              </a:buClr>
              <a:buSzPts val="2300"/>
              <a:buFont typeface="Times New Roman"/>
              <a:buNone/>
            </a:pPr>
            <a:r>
              <a:rPr lang="en-US" sz="2300" i="1">
                <a:solidFill>
                  <a:schemeClr val="dk1"/>
                </a:solidFill>
                <a:latin typeface="Times New Roman"/>
                <a:ea typeface="Times New Roman"/>
                <a:cs typeface="Times New Roman"/>
                <a:sym typeface="Times New Roman"/>
              </a:rPr>
              <a:t>	  </a:t>
            </a:r>
            <a:r>
              <a:rPr lang="en-US" sz="2300" b="1" i="1">
                <a:solidFill>
                  <a:schemeClr val="dk1"/>
                </a:solidFill>
                <a:latin typeface="Times New Roman"/>
                <a:ea typeface="Times New Roman"/>
                <a:cs typeface="Times New Roman"/>
                <a:sym typeface="Times New Roman"/>
              </a:rPr>
              <a:t>if</a:t>
            </a:r>
            <a:r>
              <a:rPr lang="en-US" sz="2300" b="1" i="1">
                <a:solidFill>
                  <a:srgbClr val="FF0000"/>
                </a:solidFill>
                <a:latin typeface="Times New Roman"/>
                <a:ea typeface="Times New Roman"/>
                <a:cs typeface="Times New Roman"/>
                <a:sym typeface="Times New Roman"/>
              </a:rPr>
              <a:t>(</a:t>
            </a:r>
            <a:r>
              <a:rPr lang="en-US" sz="2300" i="1">
                <a:solidFill>
                  <a:schemeClr val="dk1"/>
                </a:solidFill>
                <a:latin typeface="Times New Roman"/>
                <a:ea typeface="Times New Roman"/>
                <a:cs typeface="Times New Roman"/>
                <a:sym typeface="Times New Roman"/>
              </a:rPr>
              <a:t>q</a:t>
            </a:r>
            <a:r>
              <a:rPr lang="en-US" sz="2300" b="1" i="1">
                <a:solidFill>
                  <a:srgbClr val="FF0000"/>
                </a:solidFill>
                <a:latin typeface="Times New Roman"/>
                <a:ea typeface="Times New Roman"/>
                <a:cs typeface="Times New Roman"/>
                <a:sym typeface="Times New Roman"/>
              </a:rPr>
              <a:t>!=</a:t>
            </a:r>
            <a:r>
              <a:rPr lang="en-US" sz="2300" i="1">
                <a:solidFill>
                  <a:schemeClr val="dk1"/>
                </a:solidFill>
                <a:latin typeface="Times New Roman"/>
                <a:ea typeface="Times New Roman"/>
                <a:cs typeface="Times New Roman"/>
                <a:sym typeface="Times New Roman"/>
              </a:rPr>
              <a:t>NULL</a:t>
            </a:r>
            <a:r>
              <a:rPr lang="en-US" sz="2300" b="1" i="1">
                <a:solidFill>
                  <a:srgbClr val="FF0000"/>
                </a:solidFill>
                <a:latin typeface="Times New Roman"/>
                <a:ea typeface="Times New Roman"/>
                <a:cs typeface="Times New Roman"/>
                <a:sym typeface="Times New Roman"/>
              </a:rPr>
              <a:t>)</a:t>
            </a:r>
            <a:endParaRPr/>
          </a:p>
          <a:p>
            <a:pPr marL="0" marR="0" lvl="0" indent="0" algn="l" rtl="0">
              <a:spcBef>
                <a:spcPts val="460"/>
              </a:spcBef>
              <a:spcAft>
                <a:spcPts val="0"/>
              </a:spcAft>
              <a:buClr>
                <a:schemeClr val="dk1"/>
              </a:buClr>
              <a:buSzPts val="2300"/>
              <a:buFont typeface="Times New Roman"/>
              <a:buNone/>
            </a:pPr>
            <a:r>
              <a:rPr lang="en-US" sz="2300" i="1">
                <a:solidFill>
                  <a:schemeClr val="dk1"/>
                </a:solidFill>
                <a:latin typeface="Times New Roman"/>
                <a:ea typeface="Times New Roman"/>
                <a:cs typeface="Times New Roman"/>
                <a:sym typeface="Times New Roman"/>
              </a:rPr>
              <a:t>	  </a:t>
            </a:r>
            <a:r>
              <a:rPr lang="en-US" sz="2300" b="1" i="1">
                <a:solidFill>
                  <a:srgbClr val="FF0000"/>
                </a:solidFill>
                <a:latin typeface="Times New Roman"/>
                <a:ea typeface="Times New Roman"/>
                <a:cs typeface="Times New Roman"/>
                <a:sym typeface="Times New Roman"/>
              </a:rPr>
              <a:t>{</a:t>
            </a:r>
            <a:endParaRPr/>
          </a:p>
          <a:p>
            <a:pPr marL="0" marR="0" lvl="0" indent="0" algn="l" rtl="0">
              <a:spcBef>
                <a:spcPts val="460"/>
              </a:spcBef>
              <a:spcAft>
                <a:spcPts val="0"/>
              </a:spcAft>
              <a:buClr>
                <a:schemeClr val="dk1"/>
              </a:buClr>
              <a:buSzPts val="2300"/>
              <a:buFont typeface="Times New Roman"/>
              <a:buNone/>
            </a:pPr>
            <a:r>
              <a:rPr lang="en-US" sz="2300" i="1">
                <a:solidFill>
                  <a:schemeClr val="dk1"/>
                </a:solidFill>
                <a:latin typeface="Times New Roman"/>
                <a:ea typeface="Times New Roman"/>
                <a:cs typeface="Times New Roman"/>
                <a:sym typeface="Times New Roman"/>
              </a:rPr>
              <a:t>		Data</a:t>
            </a:r>
            <a:r>
              <a:rPr lang="en-US" sz="2300" b="1" i="1">
                <a:solidFill>
                  <a:srgbClr val="FF0000"/>
                </a:solidFill>
                <a:latin typeface="Times New Roman"/>
                <a:ea typeface="Times New Roman"/>
                <a:cs typeface="Times New Roman"/>
                <a:sym typeface="Times New Roman"/>
              </a:rPr>
              <a:t>-&gt;</a:t>
            </a:r>
            <a:r>
              <a:rPr lang="en-US" sz="2300" i="1">
                <a:solidFill>
                  <a:schemeClr val="dk1"/>
                </a:solidFill>
                <a:latin typeface="Times New Roman"/>
                <a:ea typeface="Times New Roman"/>
                <a:cs typeface="Times New Roman"/>
                <a:sym typeface="Times New Roman"/>
              </a:rPr>
              <a:t>tiep</a:t>
            </a:r>
            <a:r>
              <a:rPr lang="en-US" sz="2300" b="1" i="1">
                <a:solidFill>
                  <a:srgbClr val="FF0000"/>
                </a:solidFill>
                <a:latin typeface="Times New Roman"/>
                <a:ea typeface="Times New Roman"/>
                <a:cs typeface="Times New Roman"/>
                <a:sym typeface="Times New Roman"/>
              </a:rPr>
              <a:t>=</a:t>
            </a:r>
            <a:r>
              <a:rPr lang="en-US" sz="2300" i="1">
                <a:solidFill>
                  <a:schemeClr val="dk1"/>
                </a:solidFill>
                <a:latin typeface="Times New Roman"/>
                <a:ea typeface="Times New Roman"/>
                <a:cs typeface="Times New Roman"/>
                <a:sym typeface="Times New Roman"/>
              </a:rPr>
              <a:t>q</a:t>
            </a:r>
            <a:r>
              <a:rPr lang="en-US" sz="2300" b="1" i="1">
                <a:solidFill>
                  <a:srgbClr val="FF0000"/>
                </a:solidFill>
                <a:latin typeface="Times New Roman"/>
                <a:ea typeface="Times New Roman"/>
                <a:cs typeface="Times New Roman"/>
                <a:sym typeface="Times New Roman"/>
              </a:rPr>
              <a:t>-&gt;</a:t>
            </a:r>
            <a:r>
              <a:rPr lang="en-US" sz="2300" i="1">
                <a:solidFill>
                  <a:schemeClr val="dk1"/>
                </a:solidFill>
                <a:latin typeface="Times New Roman"/>
                <a:ea typeface="Times New Roman"/>
                <a:cs typeface="Times New Roman"/>
                <a:sym typeface="Times New Roman"/>
              </a:rPr>
              <a:t>tiep</a:t>
            </a:r>
            <a:r>
              <a:rPr lang="en-US" sz="2300" b="1" i="1">
                <a:solidFill>
                  <a:srgbClr val="FF0000"/>
                </a:solidFill>
                <a:latin typeface="Times New Roman"/>
                <a:ea typeface="Times New Roman"/>
                <a:cs typeface="Times New Roman"/>
                <a:sym typeface="Times New Roman"/>
              </a:rPr>
              <a:t>;</a:t>
            </a:r>
            <a:endParaRPr/>
          </a:p>
          <a:p>
            <a:pPr marL="0" marR="0" lvl="0" indent="0" algn="l" rtl="0">
              <a:spcBef>
                <a:spcPts val="460"/>
              </a:spcBef>
              <a:spcAft>
                <a:spcPts val="0"/>
              </a:spcAft>
              <a:buClr>
                <a:schemeClr val="dk1"/>
              </a:buClr>
              <a:buSzPts val="2300"/>
              <a:buFont typeface="Times New Roman"/>
              <a:buNone/>
            </a:pPr>
            <a:r>
              <a:rPr lang="en-US" sz="2300" i="1">
                <a:solidFill>
                  <a:schemeClr val="dk1"/>
                </a:solidFill>
                <a:latin typeface="Times New Roman"/>
                <a:ea typeface="Times New Roman"/>
                <a:cs typeface="Times New Roman"/>
                <a:sym typeface="Times New Roman"/>
              </a:rPr>
              <a:t>		q</a:t>
            </a:r>
            <a:r>
              <a:rPr lang="en-US" sz="2300" b="1" i="1">
                <a:solidFill>
                  <a:srgbClr val="FF0000"/>
                </a:solidFill>
                <a:latin typeface="Times New Roman"/>
                <a:ea typeface="Times New Roman"/>
                <a:cs typeface="Times New Roman"/>
                <a:sym typeface="Times New Roman"/>
              </a:rPr>
              <a:t>-&gt;</a:t>
            </a:r>
            <a:r>
              <a:rPr lang="en-US" sz="2300" i="1">
                <a:solidFill>
                  <a:schemeClr val="dk1"/>
                </a:solidFill>
                <a:latin typeface="Times New Roman"/>
                <a:ea typeface="Times New Roman"/>
                <a:cs typeface="Times New Roman"/>
                <a:sym typeface="Times New Roman"/>
              </a:rPr>
              <a:t>tiep</a:t>
            </a:r>
            <a:r>
              <a:rPr lang="en-US" sz="2300" b="1" i="1">
                <a:solidFill>
                  <a:srgbClr val="FF0000"/>
                </a:solidFill>
                <a:latin typeface="Times New Roman"/>
                <a:ea typeface="Times New Roman"/>
                <a:cs typeface="Times New Roman"/>
                <a:sym typeface="Times New Roman"/>
              </a:rPr>
              <a:t>=</a:t>
            </a:r>
            <a:r>
              <a:rPr lang="en-US" sz="2300" i="1">
                <a:solidFill>
                  <a:schemeClr val="dk1"/>
                </a:solidFill>
                <a:latin typeface="Times New Roman"/>
                <a:ea typeface="Times New Roman"/>
                <a:cs typeface="Times New Roman"/>
                <a:sym typeface="Times New Roman"/>
              </a:rPr>
              <a:t>Data</a:t>
            </a:r>
            <a:r>
              <a:rPr lang="en-US" sz="2300" b="1" i="1">
                <a:solidFill>
                  <a:srgbClr val="FF0000"/>
                </a:solidFill>
                <a:latin typeface="Times New Roman"/>
                <a:ea typeface="Times New Roman"/>
                <a:cs typeface="Times New Roman"/>
                <a:sym typeface="Times New Roman"/>
              </a:rPr>
              <a:t>;</a:t>
            </a:r>
            <a:endParaRPr/>
          </a:p>
          <a:p>
            <a:pPr marL="0" marR="0" lvl="0" indent="0" algn="l" rtl="0">
              <a:spcBef>
                <a:spcPts val="460"/>
              </a:spcBef>
              <a:spcAft>
                <a:spcPts val="0"/>
              </a:spcAft>
              <a:buClr>
                <a:schemeClr val="dk1"/>
              </a:buClr>
              <a:buSzPts val="2300"/>
              <a:buFont typeface="Times New Roman"/>
              <a:buNone/>
            </a:pPr>
            <a:r>
              <a:rPr lang="en-US" sz="2300" i="1">
                <a:solidFill>
                  <a:schemeClr val="dk1"/>
                </a:solidFill>
                <a:latin typeface="Times New Roman"/>
                <a:ea typeface="Times New Roman"/>
                <a:cs typeface="Times New Roman"/>
                <a:sym typeface="Times New Roman"/>
              </a:rPr>
              <a:t>		if</a:t>
            </a:r>
            <a:r>
              <a:rPr lang="en-US" sz="2300" b="1" i="1">
                <a:solidFill>
                  <a:srgbClr val="FF0000"/>
                </a:solidFill>
                <a:latin typeface="Times New Roman"/>
                <a:ea typeface="Times New Roman"/>
                <a:cs typeface="Times New Roman"/>
                <a:sym typeface="Times New Roman"/>
              </a:rPr>
              <a:t>(</a:t>
            </a:r>
            <a:r>
              <a:rPr lang="en-US" sz="2300" i="1">
                <a:solidFill>
                  <a:schemeClr val="dk1"/>
                </a:solidFill>
                <a:latin typeface="Times New Roman"/>
                <a:ea typeface="Times New Roman"/>
                <a:cs typeface="Times New Roman"/>
                <a:sym typeface="Times New Roman"/>
              </a:rPr>
              <a:t>DSSV</a:t>
            </a:r>
            <a:r>
              <a:rPr lang="en-US" sz="2300" b="1" i="1">
                <a:solidFill>
                  <a:srgbClr val="FF0000"/>
                </a:solidFill>
                <a:latin typeface="Times New Roman"/>
                <a:ea typeface="Times New Roman"/>
                <a:cs typeface="Times New Roman"/>
                <a:sym typeface="Times New Roman"/>
              </a:rPr>
              <a:t>.</a:t>
            </a:r>
            <a:r>
              <a:rPr lang="en-US" sz="2300" i="1">
                <a:solidFill>
                  <a:schemeClr val="dk1"/>
                </a:solidFill>
                <a:latin typeface="Times New Roman"/>
                <a:ea typeface="Times New Roman"/>
                <a:cs typeface="Times New Roman"/>
                <a:sym typeface="Times New Roman"/>
              </a:rPr>
              <a:t>cuoi</a:t>
            </a:r>
            <a:r>
              <a:rPr lang="en-US" sz="2300" b="1" i="1">
                <a:solidFill>
                  <a:srgbClr val="FF0000"/>
                </a:solidFill>
                <a:latin typeface="Times New Roman"/>
                <a:ea typeface="Times New Roman"/>
                <a:cs typeface="Times New Roman"/>
                <a:sym typeface="Times New Roman"/>
              </a:rPr>
              <a:t>==</a:t>
            </a:r>
            <a:r>
              <a:rPr lang="en-US" sz="2300" i="1">
                <a:solidFill>
                  <a:schemeClr val="dk1"/>
                </a:solidFill>
                <a:latin typeface="Times New Roman"/>
                <a:ea typeface="Times New Roman"/>
                <a:cs typeface="Times New Roman"/>
                <a:sym typeface="Times New Roman"/>
              </a:rPr>
              <a:t>q</a:t>
            </a:r>
            <a:r>
              <a:rPr lang="en-US" sz="2300" b="1" i="1">
                <a:solidFill>
                  <a:srgbClr val="FF0000"/>
                </a:solidFill>
                <a:latin typeface="Times New Roman"/>
                <a:ea typeface="Times New Roman"/>
                <a:cs typeface="Times New Roman"/>
                <a:sym typeface="Times New Roman"/>
              </a:rPr>
              <a:t>)</a:t>
            </a:r>
            <a:r>
              <a:rPr lang="en-US" sz="2300" i="1">
                <a:solidFill>
                  <a:schemeClr val="dk1"/>
                </a:solidFill>
                <a:latin typeface="Times New Roman"/>
                <a:ea typeface="Times New Roman"/>
                <a:cs typeface="Times New Roman"/>
                <a:sym typeface="Times New Roman"/>
              </a:rPr>
              <a:t> </a:t>
            </a:r>
            <a:endParaRPr/>
          </a:p>
          <a:p>
            <a:pPr marL="0" marR="0" lvl="0" indent="0" algn="l" rtl="0">
              <a:spcBef>
                <a:spcPts val="460"/>
              </a:spcBef>
              <a:spcAft>
                <a:spcPts val="0"/>
              </a:spcAft>
              <a:buClr>
                <a:schemeClr val="dk1"/>
              </a:buClr>
              <a:buSzPts val="2300"/>
              <a:buFont typeface="Times New Roman"/>
              <a:buNone/>
            </a:pPr>
            <a:r>
              <a:rPr lang="en-US" sz="2300" i="1">
                <a:solidFill>
                  <a:schemeClr val="dk1"/>
                </a:solidFill>
                <a:latin typeface="Times New Roman"/>
                <a:ea typeface="Times New Roman"/>
                <a:cs typeface="Times New Roman"/>
                <a:sym typeface="Times New Roman"/>
              </a:rPr>
              <a:t>		DSSV</a:t>
            </a:r>
            <a:r>
              <a:rPr lang="en-US" sz="2300" b="1" i="1">
                <a:solidFill>
                  <a:srgbClr val="FF0000"/>
                </a:solidFill>
                <a:latin typeface="Times New Roman"/>
                <a:ea typeface="Times New Roman"/>
                <a:cs typeface="Times New Roman"/>
                <a:sym typeface="Times New Roman"/>
              </a:rPr>
              <a:t>.</a:t>
            </a:r>
            <a:r>
              <a:rPr lang="en-US" sz="2300" i="1">
                <a:solidFill>
                  <a:schemeClr val="dk1"/>
                </a:solidFill>
                <a:latin typeface="Times New Roman"/>
                <a:ea typeface="Times New Roman"/>
                <a:cs typeface="Times New Roman"/>
                <a:sym typeface="Times New Roman"/>
              </a:rPr>
              <a:t>cuoi</a:t>
            </a:r>
            <a:r>
              <a:rPr lang="en-US" sz="2300" b="1" i="1">
                <a:solidFill>
                  <a:srgbClr val="FF0000"/>
                </a:solidFill>
                <a:latin typeface="Times New Roman"/>
                <a:ea typeface="Times New Roman"/>
                <a:cs typeface="Times New Roman"/>
                <a:sym typeface="Times New Roman"/>
              </a:rPr>
              <a:t>=</a:t>
            </a:r>
            <a:r>
              <a:rPr lang="en-US" sz="2300" i="1">
                <a:solidFill>
                  <a:schemeClr val="dk1"/>
                </a:solidFill>
                <a:latin typeface="Times New Roman"/>
                <a:ea typeface="Times New Roman"/>
                <a:cs typeface="Times New Roman"/>
                <a:sym typeface="Times New Roman"/>
              </a:rPr>
              <a:t>Data</a:t>
            </a:r>
            <a:r>
              <a:rPr lang="en-US" sz="2300" b="1" i="1">
                <a:solidFill>
                  <a:srgbClr val="FF0000"/>
                </a:solidFill>
                <a:latin typeface="Times New Roman"/>
                <a:ea typeface="Times New Roman"/>
                <a:cs typeface="Times New Roman"/>
                <a:sym typeface="Times New Roman"/>
              </a:rPr>
              <a:t>;</a:t>
            </a:r>
            <a:endParaRPr/>
          </a:p>
          <a:p>
            <a:pPr marL="0" marR="0" lvl="0" indent="0" algn="l" rtl="0">
              <a:spcBef>
                <a:spcPts val="460"/>
              </a:spcBef>
              <a:spcAft>
                <a:spcPts val="0"/>
              </a:spcAft>
              <a:buClr>
                <a:schemeClr val="dk1"/>
              </a:buClr>
              <a:buSzPts val="2300"/>
              <a:buFont typeface="Times New Roman"/>
              <a:buNone/>
            </a:pPr>
            <a:r>
              <a:rPr lang="en-US" sz="2300" i="1">
                <a:solidFill>
                  <a:schemeClr val="dk1"/>
                </a:solidFill>
                <a:latin typeface="Times New Roman"/>
                <a:ea typeface="Times New Roman"/>
                <a:cs typeface="Times New Roman"/>
                <a:sym typeface="Times New Roman"/>
              </a:rPr>
              <a:t>	 </a:t>
            </a:r>
            <a:r>
              <a:rPr lang="en-US" sz="2300" b="1" i="1">
                <a:solidFill>
                  <a:srgbClr val="FF0000"/>
                </a:solidFill>
                <a:latin typeface="Times New Roman"/>
                <a:ea typeface="Times New Roman"/>
                <a:cs typeface="Times New Roman"/>
                <a:sym typeface="Times New Roman"/>
              </a:rPr>
              <a:t>}</a:t>
            </a:r>
            <a:endParaRPr/>
          </a:p>
          <a:p>
            <a:pPr marL="0" marR="0" lvl="0" indent="0" algn="l" rtl="0">
              <a:spcBef>
                <a:spcPts val="460"/>
              </a:spcBef>
              <a:spcAft>
                <a:spcPts val="0"/>
              </a:spcAft>
              <a:buClr>
                <a:schemeClr val="dk1"/>
              </a:buClr>
              <a:buSzPts val="2300"/>
              <a:buFont typeface="Times New Roman"/>
              <a:buNone/>
            </a:pPr>
            <a:r>
              <a:rPr lang="en-US" sz="2300" i="1">
                <a:solidFill>
                  <a:schemeClr val="dk1"/>
                </a:solidFill>
                <a:latin typeface="Times New Roman"/>
                <a:ea typeface="Times New Roman"/>
                <a:cs typeface="Times New Roman"/>
                <a:sym typeface="Times New Roman"/>
              </a:rPr>
              <a:t> 	 </a:t>
            </a:r>
            <a:r>
              <a:rPr lang="en-US" sz="2300" b="1" i="1">
                <a:solidFill>
                  <a:schemeClr val="dk1"/>
                </a:solidFill>
                <a:latin typeface="Times New Roman"/>
                <a:ea typeface="Times New Roman"/>
                <a:cs typeface="Times New Roman"/>
                <a:sym typeface="Times New Roman"/>
              </a:rPr>
              <a:t>else</a:t>
            </a:r>
            <a:endParaRPr/>
          </a:p>
          <a:p>
            <a:pPr marL="0" marR="0" lvl="0" indent="0" algn="l" rtl="0">
              <a:spcBef>
                <a:spcPts val="460"/>
              </a:spcBef>
              <a:spcAft>
                <a:spcPts val="0"/>
              </a:spcAft>
              <a:buClr>
                <a:schemeClr val="dk1"/>
              </a:buClr>
              <a:buSzPts val="2300"/>
              <a:buFont typeface="Times New Roman"/>
              <a:buNone/>
            </a:pPr>
            <a:r>
              <a:rPr lang="en-US" sz="2300" i="1">
                <a:solidFill>
                  <a:schemeClr val="dk1"/>
                </a:solidFill>
                <a:latin typeface="Times New Roman"/>
                <a:ea typeface="Times New Roman"/>
                <a:cs typeface="Times New Roman"/>
                <a:sym typeface="Times New Roman"/>
              </a:rPr>
              <a:t>		chendau</a:t>
            </a:r>
            <a:r>
              <a:rPr lang="en-US" sz="2300" b="1" i="1">
                <a:solidFill>
                  <a:srgbClr val="FF0000"/>
                </a:solidFill>
                <a:latin typeface="Times New Roman"/>
                <a:ea typeface="Times New Roman"/>
                <a:cs typeface="Times New Roman"/>
                <a:sym typeface="Times New Roman"/>
              </a:rPr>
              <a:t>(</a:t>
            </a:r>
            <a:r>
              <a:rPr lang="en-US" sz="2300" i="1">
                <a:solidFill>
                  <a:schemeClr val="dk1"/>
                </a:solidFill>
                <a:latin typeface="Times New Roman"/>
                <a:ea typeface="Times New Roman"/>
                <a:cs typeface="Times New Roman"/>
                <a:sym typeface="Times New Roman"/>
              </a:rPr>
              <a:t>DSSV</a:t>
            </a:r>
            <a:r>
              <a:rPr lang="en-US" sz="2300" b="1" i="1">
                <a:solidFill>
                  <a:srgbClr val="FF0000"/>
                </a:solidFill>
                <a:latin typeface="Times New Roman"/>
                <a:ea typeface="Times New Roman"/>
                <a:cs typeface="Times New Roman"/>
                <a:sym typeface="Times New Roman"/>
              </a:rPr>
              <a:t>, </a:t>
            </a:r>
            <a:r>
              <a:rPr lang="en-US" sz="2300" i="1">
                <a:solidFill>
                  <a:schemeClr val="dk1"/>
                </a:solidFill>
                <a:latin typeface="Times New Roman"/>
                <a:ea typeface="Times New Roman"/>
                <a:cs typeface="Times New Roman"/>
                <a:sym typeface="Times New Roman"/>
              </a:rPr>
              <a:t>Data</a:t>
            </a:r>
            <a:r>
              <a:rPr lang="en-US" sz="2300" b="1" i="1">
                <a:solidFill>
                  <a:srgbClr val="FF0000"/>
                </a:solidFill>
                <a:latin typeface="Times New Roman"/>
                <a:ea typeface="Times New Roman"/>
                <a:cs typeface="Times New Roman"/>
                <a:sym typeface="Times New Roman"/>
              </a:rPr>
              <a:t>);</a:t>
            </a:r>
            <a:r>
              <a:rPr lang="en-US" sz="2300" i="1">
                <a:solidFill>
                  <a:srgbClr val="1548EB"/>
                </a:solidFill>
                <a:latin typeface="Times New Roman"/>
                <a:ea typeface="Times New Roman"/>
                <a:cs typeface="Times New Roman"/>
                <a:sym typeface="Times New Roman"/>
              </a:rPr>
              <a:t>//Them Data vao dau danh sach</a:t>
            </a:r>
            <a:endParaRPr/>
          </a:p>
          <a:p>
            <a:pPr marL="0" marR="0" lvl="0" indent="0" algn="l" rtl="0">
              <a:spcBef>
                <a:spcPts val="460"/>
              </a:spcBef>
              <a:spcAft>
                <a:spcPts val="0"/>
              </a:spcAft>
              <a:buClr>
                <a:srgbClr val="FF0000"/>
              </a:buClr>
              <a:buSzPts val="2300"/>
              <a:buFont typeface="Times New Roman"/>
              <a:buNone/>
            </a:pPr>
            <a:r>
              <a:rPr lang="en-US" sz="2300" b="1" i="1">
                <a:solidFill>
                  <a:srgbClr val="FF0000"/>
                </a:solidFill>
                <a:latin typeface="Times New Roman"/>
                <a:ea typeface="Times New Roman"/>
                <a:cs typeface="Times New Roman"/>
                <a:sym typeface="Times New Roman"/>
              </a:rPr>
              <a:t>}</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Google Shape;331;p24"/>
          <p:cNvSpPr txBox="1">
            <a:spLocks noGrp="1"/>
          </p:cNvSpPr>
          <p:nvPr>
            <p:ph type="title"/>
          </p:nvPr>
        </p:nvSpPr>
        <p:spPr>
          <a:xfrm>
            <a:off x="914400" y="381000"/>
            <a:ext cx="6302375" cy="715962"/>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3200">
                <a:latin typeface="Times New Roman"/>
                <a:ea typeface="Times New Roman"/>
                <a:cs typeface="Times New Roman"/>
                <a:sym typeface="Times New Roman"/>
              </a:rPr>
              <a:t>Thêm phần tử vào sau nút q</a:t>
            </a:r>
            <a:endParaRPr sz="3200">
              <a:latin typeface="Times New Roman"/>
              <a:ea typeface="Times New Roman"/>
              <a:cs typeface="Times New Roman"/>
              <a:sym typeface="Times New Roman"/>
            </a:endParaRPr>
          </a:p>
        </p:txBody>
      </p:sp>
      <p:sp>
        <p:nvSpPr>
          <p:cNvPr id="332" name="Google Shape;332;p24"/>
          <p:cNvSpPr txBox="1">
            <a:spLocks noGrp="1"/>
          </p:cNvSpPr>
          <p:nvPr>
            <p:ph type="sldNum" idx="12"/>
          </p:nvPr>
        </p:nvSpPr>
        <p:spPr>
          <a:xfrm>
            <a:off x="6553200" y="6283325"/>
            <a:ext cx="2133600" cy="3048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24</a:t>
            </a:fld>
            <a:endParaRPr/>
          </a:p>
        </p:txBody>
      </p:sp>
      <p:graphicFrame>
        <p:nvGraphicFramePr>
          <p:cNvPr id="333" name="Google Shape;333;p24"/>
          <p:cNvGraphicFramePr/>
          <p:nvPr/>
        </p:nvGraphicFramePr>
        <p:xfrm>
          <a:off x="762000" y="990600"/>
          <a:ext cx="6096000" cy="2065818"/>
        </p:xfrm>
        <a:graphic>
          <a:graphicData uri="http://schemas.openxmlformats.org/presentationml/2006/ole">
            <mc:AlternateContent xmlns:mc="http://schemas.openxmlformats.org/markup-compatibility/2006">
              <mc:Choice xmlns:v="urn:schemas-microsoft-com:vml" Requires="v">
                <p:oleObj r:id="rId3" imgW="6096000" imgH="2065818" progId="Visio.Drawing.15">
                  <p:embed/>
                </p:oleObj>
              </mc:Choice>
              <mc:Fallback>
                <p:oleObj r:id="rId3" imgW="6096000" imgH="2065818" progId="Visio.Drawing.15">
                  <p:embed/>
                  <p:pic>
                    <p:nvPicPr>
                      <p:cNvPr id="333" name="Google Shape;333;p24"/>
                      <p:cNvPicPr preferRelativeResize="0"/>
                      <p:nvPr/>
                    </p:nvPicPr>
                    <p:blipFill rotWithShape="1">
                      <a:blip r:embed="rId4">
                        <a:alphaModFix/>
                      </a:blip>
                      <a:srcRect/>
                      <a:stretch/>
                    </p:blipFill>
                    <p:spPr>
                      <a:xfrm>
                        <a:off x="762000" y="990600"/>
                        <a:ext cx="6096000" cy="2065818"/>
                      </a:xfrm>
                      <a:prstGeom prst="rect">
                        <a:avLst/>
                      </a:prstGeom>
                      <a:noFill/>
                      <a:ln>
                        <a:noFill/>
                      </a:ln>
                    </p:spPr>
                  </p:pic>
                </p:oleObj>
              </mc:Fallback>
            </mc:AlternateContent>
          </a:graphicData>
        </a:graphic>
      </p:graphicFrame>
      <p:graphicFrame>
        <p:nvGraphicFramePr>
          <p:cNvPr id="334" name="Google Shape;334;p24"/>
          <p:cNvGraphicFramePr/>
          <p:nvPr/>
        </p:nvGraphicFramePr>
        <p:xfrm>
          <a:off x="945356" y="3084993"/>
          <a:ext cx="6271419" cy="1581505"/>
        </p:xfrm>
        <a:graphic>
          <a:graphicData uri="http://schemas.openxmlformats.org/presentationml/2006/ole">
            <mc:AlternateContent xmlns:mc="http://schemas.openxmlformats.org/markup-compatibility/2006">
              <mc:Choice xmlns:v="urn:schemas-microsoft-com:vml" Requires="v">
                <p:oleObj r:id="rId5" imgW="6271419" imgH="1581505" progId="Visio.Drawing.15">
                  <p:embed/>
                </p:oleObj>
              </mc:Choice>
              <mc:Fallback>
                <p:oleObj r:id="rId5" imgW="6271419" imgH="1581505" progId="Visio.Drawing.15">
                  <p:embed/>
                  <p:pic>
                    <p:nvPicPr>
                      <p:cNvPr id="334" name="Google Shape;334;p24"/>
                      <p:cNvPicPr preferRelativeResize="0"/>
                      <p:nvPr/>
                    </p:nvPicPr>
                    <p:blipFill rotWithShape="1">
                      <a:blip r:embed="rId6">
                        <a:alphaModFix/>
                      </a:blip>
                      <a:srcRect/>
                      <a:stretch/>
                    </p:blipFill>
                    <p:spPr>
                      <a:xfrm>
                        <a:off x="945356" y="3084993"/>
                        <a:ext cx="6271419" cy="1581505"/>
                      </a:xfrm>
                      <a:prstGeom prst="rect">
                        <a:avLst/>
                      </a:prstGeom>
                      <a:noFill/>
                      <a:ln>
                        <a:noFill/>
                      </a:ln>
                    </p:spPr>
                  </p:pic>
                </p:oleObj>
              </mc:Fallback>
            </mc:AlternateContent>
          </a:graphicData>
        </a:graphic>
      </p:graphicFrame>
      <p:graphicFrame>
        <p:nvGraphicFramePr>
          <p:cNvPr id="335" name="Google Shape;335;p24"/>
          <p:cNvGraphicFramePr/>
          <p:nvPr/>
        </p:nvGraphicFramePr>
        <p:xfrm>
          <a:off x="904874" y="4905375"/>
          <a:ext cx="7198043" cy="1571625"/>
        </p:xfrm>
        <a:graphic>
          <a:graphicData uri="http://schemas.openxmlformats.org/presentationml/2006/ole">
            <mc:AlternateContent xmlns:mc="http://schemas.openxmlformats.org/markup-compatibility/2006">
              <mc:Choice xmlns:v="urn:schemas-microsoft-com:vml" Requires="v">
                <p:oleObj r:id="rId7" imgW="7198043" imgH="1571625" progId="Visio.Drawing.15">
                  <p:embed/>
                </p:oleObj>
              </mc:Choice>
              <mc:Fallback>
                <p:oleObj r:id="rId7" imgW="7198043" imgH="1571625" progId="Visio.Drawing.15">
                  <p:embed/>
                  <p:pic>
                    <p:nvPicPr>
                      <p:cNvPr id="335" name="Google Shape;335;p24"/>
                      <p:cNvPicPr preferRelativeResize="0"/>
                      <p:nvPr/>
                    </p:nvPicPr>
                    <p:blipFill rotWithShape="1">
                      <a:blip r:embed="rId8">
                        <a:alphaModFix/>
                      </a:blip>
                      <a:srcRect/>
                      <a:stretch/>
                    </p:blipFill>
                    <p:spPr>
                      <a:xfrm>
                        <a:off x="904874" y="4905375"/>
                        <a:ext cx="7198043" cy="1571625"/>
                      </a:xfrm>
                      <a:prstGeom prst="rect">
                        <a:avLst/>
                      </a:prstGeom>
                      <a:noFill/>
                      <a:ln>
                        <a:noFill/>
                      </a:ln>
                    </p:spPr>
                  </p:pic>
                </p:oleObj>
              </mc:Fallback>
            </mc:AlternateContent>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25"/>
          <p:cNvSpPr txBox="1">
            <a:spLocks noGrp="1"/>
          </p:cNvSpPr>
          <p:nvPr>
            <p:ph type="title"/>
          </p:nvPr>
        </p:nvSpPr>
        <p:spPr>
          <a:xfrm>
            <a:off x="914400" y="381000"/>
            <a:ext cx="6302375" cy="715962"/>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3200">
                <a:latin typeface="Times New Roman"/>
                <a:ea typeface="Times New Roman"/>
                <a:cs typeface="Times New Roman"/>
                <a:sym typeface="Times New Roman"/>
              </a:rPr>
              <a:t>Duyệt DSLK đơn</a:t>
            </a:r>
            <a:endParaRPr sz="3200">
              <a:latin typeface="Times New Roman"/>
              <a:ea typeface="Times New Roman"/>
              <a:cs typeface="Times New Roman"/>
              <a:sym typeface="Times New Roman"/>
            </a:endParaRPr>
          </a:p>
        </p:txBody>
      </p:sp>
      <p:sp>
        <p:nvSpPr>
          <p:cNvPr id="341" name="Google Shape;341;p25"/>
          <p:cNvSpPr txBox="1">
            <a:spLocks noGrp="1"/>
          </p:cNvSpPr>
          <p:nvPr>
            <p:ph type="sldNum" idx="12"/>
          </p:nvPr>
        </p:nvSpPr>
        <p:spPr>
          <a:xfrm>
            <a:off x="6553200" y="6283325"/>
            <a:ext cx="2133600" cy="3048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25</a:t>
            </a:fld>
            <a:endParaRPr/>
          </a:p>
        </p:txBody>
      </p:sp>
      <p:sp>
        <p:nvSpPr>
          <p:cNvPr id="342" name="Google Shape;342;p25"/>
          <p:cNvSpPr txBox="1"/>
          <p:nvPr/>
        </p:nvSpPr>
        <p:spPr>
          <a:xfrm>
            <a:off x="381000" y="1066882"/>
            <a:ext cx="8458200" cy="5521243"/>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chemeClr val="dk1"/>
              </a:buClr>
              <a:buSzPts val="2400"/>
              <a:buFont typeface="Noto Sans Symbols"/>
              <a:buChar char="▪"/>
            </a:pPr>
            <a:r>
              <a:rPr lang="en-US" sz="2400">
                <a:solidFill>
                  <a:schemeClr val="dk1"/>
                </a:solidFill>
                <a:latin typeface="Times New Roman"/>
                <a:ea typeface="Times New Roman"/>
                <a:cs typeface="Times New Roman"/>
                <a:sym typeface="Times New Roman"/>
              </a:rPr>
              <a:t>Ta sử dụng 1 biến con trỏ tạm dạng nút trỏ vào phần tử đầu của DSLK. Từ vị trí này, theo liên kết giữa các nút ta sẽ thực hiện việc duyệt qua từng phần tử trong DSLK.</a:t>
            </a:r>
            <a:endParaRPr/>
          </a:p>
          <a:p>
            <a:pPr marL="342900" marR="0" lvl="0" indent="-342900" algn="l" rtl="0">
              <a:spcBef>
                <a:spcPts val="480"/>
              </a:spcBef>
              <a:spcAft>
                <a:spcPts val="0"/>
              </a:spcAft>
              <a:buClr>
                <a:schemeClr val="dk1"/>
              </a:buClr>
              <a:buSzPts val="2400"/>
              <a:buFont typeface="Noto Sans Symbols"/>
              <a:buChar char="▪"/>
            </a:pPr>
            <a:r>
              <a:rPr lang="en-US" sz="2400">
                <a:solidFill>
                  <a:schemeClr val="dk1"/>
                </a:solidFill>
                <a:latin typeface="Times New Roman"/>
                <a:ea typeface="Times New Roman"/>
                <a:cs typeface="Times New Roman"/>
                <a:sym typeface="Times New Roman"/>
              </a:rPr>
              <a:t>Trong quá trình duyệt, tại mỗi nút ta có thể thực hiện các thao tác như:  </a:t>
            </a:r>
            <a:endParaRPr/>
          </a:p>
          <a:p>
            <a:pPr marL="744538" marR="0" lvl="0" indent="-342900" algn="l" rtl="0">
              <a:spcBef>
                <a:spcPts val="480"/>
              </a:spcBef>
              <a:spcAft>
                <a:spcPts val="0"/>
              </a:spcAft>
              <a:buClr>
                <a:schemeClr val="dk1"/>
              </a:buClr>
              <a:buSzPts val="2400"/>
              <a:buFont typeface="Arial"/>
              <a:buChar char="•"/>
            </a:pPr>
            <a:r>
              <a:rPr lang="en-US" sz="2400">
                <a:solidFill>
                  <a:schemeClr val="dk1"/>
                </a:solidFill>
                <a:latin typeface="Times New Roman"/>
                <a:ea typeface="Times New Roman"/>
                <a:cs typeface="Times New Roman"/>
                <a:sym typeface="Times New Roman"/>
              </a:rPr>
              <a:t>Lấy thông tin phần tử</a:t>
            </a:r>
            <a:endParaRPr/>
          </a:p>
          <a:p>
            <a:pPr marL="744538" marR="0" lvl="0" indent="-342900" algn="l" rtl="0">
              <a:spcBef>
                <a:spcPts val="480"/>
              </a:spcBef>
              <a:spcAft>
                <a:spcPts val="0"/>
              </a:spcAft>
              <a:buClr>
                <a:schemeClr val="dk1"/>
              </a:buClr>
              <a:buSzPts val="2400"/>
              <a:buFont typeface="Arial"/>
              <a:buChar char="•"/>
            </a:pPr>
            <a:r>
              <a:rPr lang="en-US" sz="2400">
                <a:solidFill>
                  <a:schemeClr val="dk1"/>
                </a:solidFill>
                <a:latin typeface="Times New Roman"/>
                <a:ea typeface="Times New Roman"/>
                <a:cs typeface="Times New Roman"/>
                <a:sym typeface="Times New Roman"/>
              </a:rPr>
              <a:t>Sửa thông tin phần tử</a:t>
            </a:r>
            <a:endParaRPr/>
          </a:p>
          <a:p>
            <a:pPr marL="744538" marR="0" lvl="0" indent="-342900" algn="l" rtl="0">
              <a:spcBef>
                <a:spcPts val="480"/>
              </a:spcBef>
              <a:spcAft>
                <a:spcPts val="0"/>
              </a:spcAft>
              <a:buClr>
                <a:schemeClr val="dk1"/>
              </a:buClr>
              <a:buSzPts val="2400"/>
              <a:buFont typeface="Arial"/>
              <a:buChar char="•"/>
            </a:pPr>
            <a:r>
              <a:rPr lang="en-US" sz="2400">
                <a:solidFill>
                  <a:schemeClr val="dk1"/>
                </a:solidFill>
                <a:latin typeface="Times New Roman"/>
                <a:ea typeface="Times New Roman"/>
                <a:cs typeface="Times New Roman"/>
                <a:sym typeface="Times New Roman"/>
              </a:rPr>
              <a:t>So sánh phần tử</a:t>
            </a:r>
            <a:endParaRPr/>
          </a:p>
          <a:p>
            <a:pPr marL="744538" marR="0" lvl="0" indent="-342900" algn="l" rtl="0">
              <a:spcBef>
                <a:spcPts val="480"/>
              </a:spcBef>
              <a:spcAft>
                <a:spcPts val="0"/>
              </a:spcAft>
              <a:buClr>
                <a:schemeClr val="dk1"/>
              </a:buClr>
              <a:buSzPts val="2400"/>
              <a:buFont typeface="Arial"/>
              <a:buChar char="•"/>
            </a:pPr>
            <a:r>
              <a:rPr lang="en-US" sz="2400">
                <a:solidFill>
                  <a:schemeClr val="dk1"/>
                </a:solidFill>
                <a:latin typeface="Times New Roman"/>
                <a:ea typeface="Times New Roman"/>
                <a:cs typeface="Times New Roman"/>
                <a:sym typeface="Times New Roman"/>
              </a:rPr>
              <a:t>Xóa phần tử…</a:t>
            </a:r>
            <a:endParaRPr/>
          </a:p>
          <a:p>
            <a:pPr marL="0" marR="0" lvl="0" indent="0" algn="l" rtl="0">
              <a:spcBef>
                <a:spcPts val="480"/>
              </a:spcBef>
              <a:spcAft>
                <a:spcPts val="0"/>
              </a:spcAft>
              <a:buClr>
                <a:schemeClr val="dk1"/>
              </a:buClr>
              <a:buSzPts val="2400"/>
              <a:buFont typeface="Arial"/>
              <a:buNone/>
            </a:pPr>
            <a:endParaRPr sz="2400">
              <a:solidFill>
                <a:schemeClr val="dk1"/>
              </a:solidFill>
              <a:latin typeface="Times New Roman"/>
              <a:ea typeface="Times New Roman"/>
              <a:cs typeface="Times New Roman"/>
              <a:sym typeface="Times New Roman"/>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26"/>
          <p:cNvSpPr txBox="1">
            <a:spLocks noGrp="1"/>
          </p:cNvSpPr>
          <p:nvPr>
            <p:ph type="title"/>
          </p:nvPr>
        </p:nvSpPr>
        <p:spPr>
          <a:xfrm>
            <a:off x="914401" y="381000"/>
            <a:ext cx="4648200" cy="715962"/>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3200">
                <a:latin typeface="Times New Roman"/>
                <a:ea typeface="Times New Roman"/>
                <a:cs typeface="Times New Roman"/>
                <a:sym typeface="Times New Roman"/>
              </a:rPr>
              <a:t>Duyệt DSLK đơn</a:t>
            </a:r>
            <a:endParaRPr sz="3200">
              <a:latin typeface="Times New Roman"/>
              <a:ea typeface="Times New Roman"/>
              <a:cs typeface="Times New Roman"/>
              <a:sym typeface="Times New Roman"/>
            </a:endParaRPr>
          </a:p>
        </p:txBody>
      </p:sp>
      <p:sp>
        <p:nvSpPr>
          <p:cNvPr id="348" name="Google Shape;348;p26"/>
          <p:cNvSpPr txBox="1">
            <a:spLocks noGrp="1"/>
          </p:cNvSpPr>
          <p:nvPr>
            <p:ph type="sldNum" idx="12"/>
          </p:nvPr>
        </p:nvSpPr>
        <p:spPr>
          <a:xfrm>
            <a:off x="6553200" y="6283325"/>
            <a:ext cx="2133600" cy="3048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26</a:t>
            </a:fld>
            <a:endParaRPr/>
          </a:p>
        </p:txBody>
      </p:sp>
      <p:graphicFrame>
        <p:nvGraphicFramePr>
          <p:cNvPr id="349" name="Google Shape;349;p26"/>
          <p:cNvGraphicFramePr/>
          <p:nvPr/>
        </p:nvGraphicFramePr>
        <p:xfrm>
          <a:off x="457200" y="1905000"/>
          <a:ext cx="7857407" cy="2514600"/>
        </p:xfrm>
        <a:graphic>
          <a:graphicData uri="http://schemas.openxmlformats.org/presentationml/2006/ole">
            <mc:AlternateContent xmlns:mc="http://schemas.openxmlformats.org/markup-compatibility/2006">
              <mc:Choice xmlns:v="urn:schemas-microsoft-com:vml" Requires="v">
                <p:oleObj r:id="rId3" imgW="7857407" imgH="2514600" progId="Visio.Drawing.15">
                  <p:embed/>
                </p:oleObj>
              </mc:Choice>
              <mc:Fallback>
                <p:oleObj r:id="rId3" imgW="7857407" imgH="2514600" progId="Visio.Drawing.15">
                  <p:embed/>
                  <p:pic>
                    <p:nvPicPr>
                      <p:cNvPr id="349" name="Google Shape;349;p26"/>
                      <p:cNvPicPr preferRelativeResize="0"/>
                      <p:nvPr/>
                    </p:nvPicPr>
                    <p:blipFill rotWithShape="1">
                      <a:blip r:embed="rId4">
                        <a:alphaModFix/>
                      </a:blip>
                      <a:srcRect/>
                      <a:stretch/>
                    </p:blipFill>
                    <p:spPr>
                      <a:xfrm>
                        <a:off x="457200" y="1905000"/>
                        <a:ext cx="7857407" cy="2514600"/>
                      </a:xfrm>
                      <a:prstGeom prst="rect">
                        <a:avLst/>
                      </a:prstGeom>
                      <a:noFill/>
                      <a:ln>
                        <a:noFill/>
                      </a:ln>
                    </p:spPr>
                  </p:pic>
                </p:oleObj>
              </mc:Fallback>
            </mc:AlternateContent>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27"/>
          <p:cNvSpPr txBox="1">
            <a:spLocks noGrp="1"/>
          </p:cNvSpPr>
          <p:nvPr>
            <p:ph type="title"/>
          </p:nvPr>
        </p:nvSpPr>
        <p:spPr>
          <a:xfrm>
            <a:off x="914400" y="381000"/>
            <a:ext cx="6302375" cy="715962"/>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3200">
                <a:latin typeface="Times New Roman"/>
                <a:ea typeface="Times New Roman"/>
                <a:cs typeface="Times New Roman"/>
                <a:sym typeface="Times New Roman"/>
              </a:rPr>
              <a:t>Hàm in DSLK đơn</a:t>
            </a:r>
            <a:endParaRPr sz="3200">
              <a:latin typeface="Times New Roman"/>
              <a:ea typeface="Times New Roman"/>
              <a:cs typeface="Times New Roman"/>
              <a:sym typeface="Times New Roman"/>
            </a:endParaRPr>
          </a:p>
        </p:txBody>
      </p:sp>
      <p:sp>
        <p:nvSpPr>
          <p:cNvPr id="355" name="Google Shape;355;p27"/>
          <p:cNvSpPr txBox="1">
            <a:spLocks noGrp="1"/>
          </p:cNvSpPr>
          <p:nvPr>
            <p:ph type="sldNum" idx="12"/>
          </p:nvPr>
        </p:nvSpPr>
        <p:spPr>
          <a:xfrm>
            <a:off x="6553200" y="6283325"/>
            <a:ext cx="2133600" cy="3048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27</a:t>
            </a:fld>
            <a:endParaRPr/>
          </a:p>
        </p:txBody>
      </p:sp>
      <p:sp>
        <p:nvSpPr>
          <p:cNvPr id="356" name="Google Shape;356;p27"/>
          <p:cNvSpPr txBox="1"/>
          <p:nvPr/>
        </p:nvSpPr>
        <p:spPr>
          <a:xfrm>
            <a:off x="381000" y="1066882"/>
            <a:ext cx="8458200" cy="552124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200"/>
              <a:buFont typeface="Times New Roman"/>
              <a:buNone/>
            </a:pPr>
            <a:r>
              <a:rPr lang="en-US" sz="2200" b="1" i="1">
                <a:solidFill>
                  <a:schemeClr val="dk1"/>
                </a:solidFill>
                <a:latin typeface="Times New Roman"/>
                <a:ea typeface="Times New Roman"/>
                <a:cs typeface="Times New Roman"/>
                <a:sym typeface="Times New Roman"/>
              </a:rPr>
              <a:t>void</a:t>
            </a:r>
            <a:r>
              <a:rPr lang="en-US" sz="2200" i="1">
                <a:solidFill>
                  <a:schemeClr val="dk1"/>
                </a:solidFill>
                <a:latin typeface="Times New Roman"/>
                <a:ea typeface="Times New Roman"/>
                <a:cs typeface="Times New Roman"/>
                <a:sym typeface="Times New Roman"/>
              </a:rPr>
              <a:t> output</a:t>
            </a:r>
            <a:r>
              <a:rPr lang="en-US" sz="2200" i="1">
                <a:solidFill>
                  <a:srgbClr val="FF0000"/>
                </a:solidFill>
                <a:latin typeface="Times New Roman"/>
                <a:ea typeface="Times New Roman"/>
                <a:cs typeface="Times New Roman"/>
                <a:sym typeface="Times New Roman"/>
              </a:rPr>
              <a:t>(</a:t>
            </a:r>
            <a:r>
              <a:rPr lang="en-US" sz="2200" i="1">
                <a:solidFill>
                  <a:schemeClr val="dk1"/>
                </a:solidFill>
                <a:latin typeface="Times New Roman"/>
                <a:ea typeface="Times New Roman"/>
                <a:cs typeface="Times New Roman"/>
                <a:sym typeface="Times New Roman"/>
              </a:rPr>
              <a:t>DanhSach </a:t>
            </a:r>
            <a:r>
              <a:rPr lang="en-US" sz="2200" i="1">
                <a:solidFill>
                  <a:srgbClr val="FF0000"/>
                </a:solidFill>
                <a:latin typeface="Times New Roman"/>
                <a:ea typeface="Times New Roman"/>
                <a:cs typeface="Times New Roman"/>
                <a:sym typeface="Times New Roman"/>
              </a:rPr>
              <a:t>&amp;</a:t>
            </a:r>
            <a:r>
              <a:rPr lang="en-US" sz="2200" i="1">
                <a:solidFill>
                  <a:schemeClr val="dk1"/>
                </a:solidFill>
                <a:latin typeface="Times New Roman"/>
                <a:ea typeface="Times New Roman"/>
                <a:cs typeface="Times New Roman"/>
                <a:sym typeface="Times New Roman"/>
              </a:rPr>
              <a:t>DSSV</a:t>
            </a:r>
            <a:r>
              <a:rPr lang="en-US" sz="2200" i="1">
                <a:solidFill>
                  <a:srgbClr val="FF0000"/>
                </a:solidFill>
                <a:latin typeface="Times New Roman"/>
                <a:ea typeface="Times New Roman"/>
                <a:cs typeface="Times New Roman"/>
                <a:sym typeface="Times New Roman"/>
              </a:rPr>
              <a:t>)</a:t>
            </a:r>
            <a:r>
              <a:rPr lang="en-US" sz="2200" i="1">
                <a:solidFill>
                  <a:srgbClr val="1548EB"/>
                </a:solidFill>
                <a:latin typeface="Times New Roman"/>
                <a:ea typeface="Times New Roman"/>
                <a:cs typeface="Times New Roman"/>
                <a:sym typeface="Times New Roman"/>
              </a:rPr>
              <a:t>//Hàm in ra DSLK</a:t>
            </a:r>
            <a:endParaRPr sz="2200" i="1">
              <a:solidFill>
                <a:srgbClr val="1548EB"/>
              </a:solidFill>
              <a:latin typeface="Times New Roman"/>
              <a:ea typeface="Times New Roman"/>
              <a:cs typeface="Times New Roman"/>
              <a:sym typeface="Times New Roman"/>
            </a:endParaRPr>
          </a:p>
          <a:p>
            <a:pPr marL="0" marR="0" lvl="0" indent="0" algn="l" rtl="0">
              <a:spcBef>
                <a:spcPts val="440"/>
              </a:spcBef>
              <a:spcAft>
                <a:spcPts val="0"/>
              </a:spcAft>
              <a:buClr>
                <a:srgbClr val="FF0000"/>
              </a:buClr>
              <a:buSzPts val="2200"/>
              <a:buFont typeface="Times New Roman"/>
              <a:buNone/>
            </a:pPr>
            <a:r>
              <a:rPr lang="en-US" sz="2200" i="1">
                <a:solidFill>
                  <a:srgbClr val="FF0000"/>
                </a:solidFill>
                <a:latin typeface="Times New Roman"/>
                <a:ea typeface="Times New Roman"/>
                <a:cs typeface="Times New Roman"/>
                <a:sym typeface="Times New Roman"/>
              </a:rPr>
              <a:t>{</a:t>
            </a:r>
            <a:endParaRPr/>
          </a:p>
          <a:p>
            <a:pPr marL="0" marR="0" lvl="0" indent="0" algn="l" rtl="0">
              <a:spcBef>
                <a:spcPts val="440"/>
              </a:spcBef>
              <a:spcAft>
                <a:spcPts val="0"/>
              </a:spcAft>
              <a:buClr>
                <a:schemeClr val="dk1"/>
              </a:buClr>
              <a:buSzPts val="2200"/>
              <a:buFont typeface="Times New Roman"/>
              <a:buNone/>
            </a:pPr>
            <a:r>
              <a:rPr lang="en-US" sz="2200" i="1">
                <a:solidFill>
                  <a:schemeClr val="dk1"/>
                </a:solidFill>
                <a:latin typeface="Times New Roman"/>
                <a:ea typeface="Times New Roman"/>
                <a:cs typeface="Times New Roman"/>
                <a:sym typeface="Times New Roman"/>
              </a:rPr>
              <a:t>	SinhVien </a:t>
            </a:r>
            <a:r>
              <a:rPr lang="en-US" sz="2200" i="1">
                <a:solidFill>
                  <a:srgbClr val="FF0000"/>
                </a:solidFill>
                <a:latin typeface="Times New Roman"/>
                <a:ea typeface="Times New Roman"/>
                <a:cs typeface="Times New Roman"/>
                <a:sym typeface="Times New Roman"/>
              </a:rPr>
              <a:t>*</a:t>
            </a:r>
            <a:r>
              <a:rPr lang="en-US" sz="2200" i="1">
                <a:solidFill>
                  <a:schemeClr val="dk1"/>
                </a:solidFill>
                <a:latin typeface="Times New Roman"/>
                <a:ea typeface="Times New Roman"/>
                <a:cs typeface="Times New Roman"/>
                <a:sym typeface="Times New Roman"/>
              </a:rPr>
              <a:t>data</a:t>
            </a:r>
            <a:r>
              <a:rPr lang="en-US" sz="2200" i="1">
                <a:solidFill>
                  <a:srgbClr val="FF0000"/>
                </a:solidFill>
                <a:latin typeface="Times New Roman"/>
                <a:ea typeface="Times New Roman"/>
                <a:cs typeface="Times New Roman"/>
                <a:sym typeface="Times New Roman"/>
              </a:rPr>
              <a:t>;</a:t>
            </a:r>
            <a:endParaRPr/>
          </a:p>
          <a:p>
            <a:pPr marL="0" marR="0" lvl="0" indent="0" algn="l" rtl="0">
              <a:spcBef>
                <a:spcPts val="440"/>
              </a:spcBef>
              <a:spcAft>
                <a:spcPts val="0"/>
              </a:spcAft>
              <a:buClr>
                <a:schemeClr val="dk1"/>
              </a:buClr>
              <a:buSzPts val="2200"/>
              <a:buFont typeface="Times New Roman"/>
              <a:buNone/>
            </a:pPr>
            <a:r>
              <a:rPr lang="en-US" sz="2200" i="1">
                <a:solidFill>
                  <a:schemeClr val="dk1"/>
                </a:solidFill>
                <a:latin typeface="Times New Roman"/>
                <a:ea typeface="Times New Roman"/>
                <a:cs typeface="Times New Roman"/>
                <a:sym typeface="Times New Roman"/>
              </a:rPr>
              <a:t>	data</a:t>
            </a:r>
            <a:r>
              <a:rPr lang="en-US" sz="2200" i="1">
                <a:solidFill>
                  <a:srgbClr val="FF0000"/>
                </a:solidFill>
                <a:latin typeface="Times New Roman"/>
                <a:ea typeface="Times New Roman"/>
                <a:cs typeface="Times New Roman"/>
                <a:sym typeface="Times New Roman"/>
              </a:rPr>
              <a:t>=</a:t>
            </a:r>
            <a:r>
              <a:rPr lang="en-US" sz="2200" i="1">
                <a:solidFill>
                  <a:schemeClr val="dk1"/>
                </a:solidFill>
                <a:latin typeface="Times New Roman"/>
                <a:ea typeface="Times New Roman"/>
                <a:cs typeface="Times New Roman"/>
                <a:sym typeface="Times New Roman"/>
              </a:rPr>
              <a:t>DSSV</a:t>
            </a:r>
            <a:r>
              <a:rPr lang="en-US" sz="2200" i="1">
                <a:solidFill>
                  <a:srgbClr val="FF0000"/>
                </a:solidFill>
                <a:latin typeface="Times New Roman"/>
                <a:ea typeface="Times New Roman"/>
                <a:cs typeface="Times New Roman"/>
                <a:sym typeface="Times New Roman"/>
              </a:rPr>
              <a:t>.</a:t>
            </a:r>
            <a:r>
              <a:rPr lang="en-US" sz="2200" i="1">
                <a:solidFill>
                  <a:schemeClr val="dk1"/>
                </a:solidFill>
                <a:latin typeface="Times New Roman"/>
                <a:ea typeface="Times New Roman"/>
                <a:cs typeface="Times New Roman"/>
                <a:sym typeface="Times New Roman"/>
              </a:rPr>
              <a:t>dau</a:t>
            </a:r>
            <a:r>
              <a:rPr lang="en-US" sz="2200" i="1">
                <a:solidFill>
                  <a:srgbClr val="FF0000"/>
                </a:solidFill>
                <a:latin typeface="Times New Roman"/>
                <a:ea typeface="Times New Roman"/>
                <a:cs typeface="Times New Roman"/>
                <a:sym typeface="Times New Roman"/>
              </a:rPr>
              <a:t>;</a:t>
            </a:r>
            <a:endParaRPr/>
          </a:p>
          <a:p>
            <a:pPr marL="0" marR="0" lvl="0" indent="0" algn="l" rtl="0">
              <a:spcBef>
                <a:spcPts val="440"/>
              </a:spcBef>
              <a:spcAft>
                <a:spcPts val="0"/>
              </a:spcAft>
              <a:buClr>
                <a:schemeClr val="dk1"/>
              </a:buClr>
              <a:buSzPts val="2200"/>
              <a:buFont typeface="Times New Roman"/>
              <a:buNone/>
            </a:pPr>
            <a:r>
              <a:rPr lang="en-US" sz="2200" i="1">
                <a:solidFill>
                  <a:schemeClr val="dk1"/>
                </a:solidFill>
                <a:latin typeface="Times New Roman"/>
                <a:ea typeface="Times New Roman"/>
                <a:cs typeface="Times New Roman"/>
                <a:sym typeface="Times New Roman"/>
              </a:rPr>
              <a:t>	int i</a:t>
            </a:r>
            <a:r>
              <a:rPr lang="en-US" sz="2200" i="1">
                <a:solidFill>
                  <a:srgbClr val="FF0000"/>
                </a:solidFill>
                <a:latin typeface="Times New Roman"/>
                <a:ea typeface="Times New Roman"/>
                <a:cs typeface="Times New Roman"/>
                <a:sym typeface="Times New Roman"/>
              </a:rPr>
              <a:t>=</a:t>
            </a:r>
            <a:r>
              <a:rPr lang="en-US" sz="2200" i="1">
                <a:solidFill>
                  <a:schemeClr val="dk1"/>
                </a:solidFill>
                <a:latin typeface="Times New Roman"/>
                <a:ea typeface="Times New Roman"/>
                <a:cs typeface="Times New Roman"/>
                <a:sym typeface="Times New Roman"/>
              </a:rPr>
              <a:t>1</a:t>
            </a:r>
            <a:r>
              <a:rPr lang="en-US" sz="2200" i="1">
                <a:solidFill>
                  <a:srgbClr val="FF0000"/>
                </a:solidFill>
                <a:latin typeface="Times New Roman"/>
                <a:ea typeface="Times New Roman"/>
                <a:cs typeface="Times New Roman"/>
                <a:sym typeface="Times New Roman"/>
              </a:rPr>
              <a:t>;</a:t>
            </a:r>
            <a:endParaRPr/>
          </a:p>
          <a:p>
            <a:pPr marL="0" marR="0" lvl="0" indent="0" algn="l" rtl="0">
              <a:spcBef>
                <a:spcPts val="440"/>
              </a:spcBef>
              <a:spcAft>
                <a:spcPts val="0"/>
              </a:spcAft>
              <a:buClr>
                <a:schemeClr val="dk1"/>
              </a:buClr>
              <a:buSzPts val="2200"/>
              <a:buFont typeface="Times New Roman"/>
              <a:buNone/>
            </a:pPr>
            <a:r>
              <a:rPr lang="en-US" sz="2200" i="1">
                <a:solidFill>
                  <a:schemeClr val="dk1"/>
                </a:solidFill>
                <a:latin typeface="Times New Roman"/>
                <a:ea typeface="Times New Roman"/>
                <a:cs typeface="Times New Roman"/>
                <a:sym typeface="Times New Roman"/>
              </a:rPr>
              <a:t>	cout</a:t>
            </a:r>
            <a:r>
              <a:rPr lang="en-US" sz="2200" i="1">
                <a:solidFill>
                  <a:srgbClr val="FF0000"/>
                </a:solidFill>
                <a:latin typeface="Times New Roman"/>
                <a:ea typeface="Times New Roman"/>
                <a:cs typeface="Times New Roman"/>
                <a:sym typeface="Times New Roman"/>
              </a:rPr>
              <a:t>&lt;&lt;</a:t>
            </a:r>
            <a:r>
              <a:rPr lang="en-US" sz="2200" i="1">
                <a:solidFill>
                  <a:srgbClr val="1548EB"/>
                </a:solidFill>
                <a:latin typeface="Times New Roman"/>
                <a:ea typeface="Times New Roman"/>
                <a:cs typeface="Times New Roman"/>
                <a:sym typeface="Times New Roman"/>
              </a:rPr>
              <a:t>"===============================\n"</a:t>
            </a:r>
            <a:r>
              <a:rPr lang="en-US" sz="2200" i="1">
                <a:solidFill>
                  <a:srgbClr val="FF0000"/>
                </a:solidFill>
                <a:latin typeface="Times New Roman"/>
                <a:ea typeface="Times New Roman"/>
                <a:cs typeface="Times New Roman"/>
                <a:sym typeface="Times New Roman"/>
              </a:rPr>
              <a:t>;</a:t>
            </a:r>
            <a:endParaRPr sz="2200" i="1">
              <a:solidFill>
                <a:srgbClr val="FF0000"/>
              </a:solidFill>
              <a:latin typeface="Times New Roman"/>
              <a:ea typeface="Times New Roman"/>
              <a:cs typeface="Times New Roman"/>
              <a:sym typeface="Times New Roman"/>
            </a:endParaRPr>
          </a:p>
          <a:p>
            <a:pPr marL="0" marR="0" lvl="0" indent="0" algn="l" rtl="0">
              <a:spcBef>
                <a:spcPts val="440"/>
              </a:spcBef>
              <a:spcAft>
                <a:spcPts val="0"/>
              </a:spcAft>
              <a:buClr>
                <a:schemeClr val="dk1"/>
              </a:buClr>
              <a:buSzPts val="2200"/>
              <a:buFont typeface="Times New Roman"/>
              <a:buNone/>
            </a:pPr>
            <a:r>
              <a:rPr lang="en-US" sz="2200" i="1">
                <a:solidFill>
                  <a:schemeClr val="dk1"/>
                </a:solidFill>
                <a:latin typeface="Times New Roman"/>
                <a:ea typeface="Times New Roman"/>
                <a:cs typeface="Times New Roman"/>
                <a:sym typeface="Times New Roman"/>
              </a:rPr>
              <a:t>	cout</a:t>
            </a:r>
            <a:r>
              <a:rPr lang="en-US" sz="2200" i="1">
                <a:solidFill>
                  <a:srgbClr val="FF0000"/>
                </a:solidFill>
                <a:latin typeface="Times New Roman"/>
                <a:ea typeface="Times New Roman"/>
                <a:cs typeface="Times New Roman"/>
                <a:sym typeface="Times New Roman"/>
              </a:rPr>
              <a:t>&lt;&lt;</a:t>
            </a:r>
            <a:r>
              <a:rPr lang="en-US" sz="2200" i="1">
                <a:solidFill>
                  <a:srgbClr val="1548EB"/>
                </a:solidFill>
                <a:latin typeface="Times New Roman"/>
                <a:ea typeface="Times New Roman"/>
                <a:cs typeface="Times New Roman"/>
                <a:sym typeface="Times New Roman"/>
              </a:rPr>
              <a:t>"Danh Sach cac phan tu cua DSLK:\n"</a:t>
            </a:r>
            <a:r>
              <a:rPr lang="en-US" sz="2200" i="1">
                <a:solidFill>
                  <a:srgbClr val="FF0000"/>
                </a:solidFill>
                <a:latin typeface="Times New Roman"/>
                <a:ea typeface="Times New Roman"/>
                <a:cs typeface="Times New Roman"/>
                <a:sym typeface="Times New Roman"/>
              </a:rPr>
              <a:t>);</a:t>
            </a:r>
            <a:endParaRPr/>
          </a:p>
          <a:p>
            <a:pPr marL="0" marR="0" lvl="0" indent="0" algn="l" rtl="0">
              <a:spcBef>
                <a:spcPts val="440"/>
              </a:spcBef>
              <a:spcAft>
                <a:spcPts val="0"/>
              </a:spcAft>
              <a:buClr>
                <a:schemeClr val="dk1"/>
              </a:buClr>
              <a:buSzPts val="2200"/>
              <a:buFont typeface="Times New Roman"/>
              <a:buNone/>
            </a:pPr>
            <a:r>
              <a:rPr lang="en-US" sz="2200" i="1">
                <a:solidFill>
                  <a:schemeClr val="dk1"/>
                </a:solidFill>
                <a:latin typeface="Times New Roman"/>
                <a:ea typeface="Times New Roman"/>
                <a:cs typeface="Times New Roman"/>
                <a:sym typeface="Times New Roman"/>
              </a:rPr>
              <a:t>	cout</a:t>
            </a:r>
            <a:r>
              <a:rPr lang="en-US" sz="2200" i="1">
                <a:solidFill>
                  <a:srgbClr val="FF0000"/>
                </a:solidFill>
                <a:latin typeface="Times New Roman"/>
                <a:ea typeface="Times New Roman"/>
                <a:cs typeface="Times New Roman"/>
                <a:sym typeface="Times New Roman"/>
              </a:rPr>
              <a:t>&lt;&lt;</a:t>
            </a:r>
            <a:r>
              <a:rPr lang="en-US" sz="2200" i="1">
                <a:solidFill>
                  <a:srgbClr val="1548EB"/>
                </a:solidFill>
                <a:latin typeface="Times New Roman"/>
                <a:ea typeface="Times New Roman"/>
                <a:cs typeface="Times New Roman"/>
                <a:sym typeface="Times New Roman"/>
              </a:rPr>
              <a:t>"STT\tHo Va Ten\tNam Sinh"</a:t>
            </a:r>
            <a:r>
              <a:rPr lang="en-US" sz="2200" i="1">
                <a:solidFill>
                  <a:srgbClr val="FF0000"/>
                </a:solidFill>
                <a:latin typeface="Times New Roman"/>
                <a:ea typeface="Times New Roman"/>
                <a:cs typeface="Times New Roman"/>
                <a:sym typeface="Times New Roman"/>
              </a:rPr>
              <a:t>);</a:t>
            </a:r>
            <a:endParaRPr/>
          </a:p>
          <a:p>
            <a:pPr marL="0" marR="0" lvl="0" indent="0" algn="l" rtl="0">
              <a:spcBef>
                <a:spcPts val="440"/>
              </a:spcBef>
              <a:spcAft>
                <a:spcPts val="0"/>
              </a:spcAft>
              <a:buClr>
                <a:schemeClr val="dk1"/>
              </a:buClr>
              <a:buSzPts val="2200"/>
              <a:buFont typeface="Times New Roman"/>
              <a:buNone/>
            </a:pPr>
            <a:r>
              <a:rPr lang="en-US" sz="2200" i="1">
                <a:solidFill>
                  <a:schemeClr val="dk1"/>
                </a:solidFill>
                <a:latin typeface="Times New Roman"/>
                <a:ea typeface="Times New Roman"/>
                <a:cs typeface="Times New Roman"/>
                <a:sym typeface="Times New Roman"/>
              </a:rPr>
              <a:t>	</a:t>
            </a:r>
            <a:r>
              <a:rPr lang="en-US" sz="2200" b="1" i="1">
                <a:solidFill>
                  <a:schemeClr val="dk1"/>
                </a:solidFill>
                <a:latin typeface="Times New Roman"/>
                <a:ea typeface="Times New Roman"/>
                <a:cs typeface="Times New Roman"/>
                <a:sym typeface="Times New Roman"/>
              </a:rPr>
              <a:t>while</a:t>
            </a:r>
            <a:r>
              <a:rPr lang="en-US" sz="2200" i="1">
                <a:solidFill>
                  <a:srgbClr val="FF0000"/>
                </a:solidFill>
                <a:latin typeface="Times New Roman"/>
                <a:ea typeface="Times New Roman"/>
                <a:cs typeface="Times New Roman"/>
                <a:sym typeface="Times New Roman"/>
              </a:rPr>
              <a:t>(</a:t>
            </a:r>
            <a:r>
              <a:rPr lang="en-US" sz="2200" i="1">
                <a:solidFill>
                  <a:schemeClr val="dk1"/>
                </a:solidFill>
                <a:latin typeface="Times New Roman"/>
                <a:ea typeface="Times New Roman"/>
                <a:cs typeface="Times New Roman"/>
                <a:sym typeface="Times New Roman"/>
              </a:rPr>
              <a:t>data</a:t>
            </a:r>
            <a:r>
              <a:rPr lang="en-US" sz="2200" i="1">
                <a:solidFill>
                  <a:srgbClr val="FF0000"/>
                </a:solidFill>
                <a:latin typeface="Times New Roman"/>
                <a:ea typeface="Times New Roman"/>
                <a:cs typeface="Times New Roman"/>
                <a:sym typeface="Times New Roman"/>
              </a:rPr>
              <a:t>!=</a:t>
            </a:r>
            <a:r>
              <a:rPr lang="en-US" sz="2200" i="1">
                <a:solidFill>
                  <a:schemeClr val="dk1"/>
                </a:solidFill>
                <a:latin typeface="Times New Roman"/>
                <a:ea typeface="Times New Roman"/>
                <a:cs typeface="Times New Roman"/>
                <a:sym typeface="Times New Roman"/>
              </a:rPr>
              <a:t>NULL</a:t>
            </a:r>
            <a:r>
              <a:rPr lang="en-US" sz="2200" i="1">
                <a:solidFill>
                  <a:srgbClr val="FF0000"/>
                </a:solidFill>
                <a:latin typeface="Times New Roman"/>
                <a:ea typeface="Times New Roman"/>
                <a:cs typeface="Times New Roman"/>
                <a:sym typeface="Times New Roman"/>
              </a:rPr>
              <a:t>) {</a:t>
            </a:r>
            <a:endParaRPr/>
          </a:p>
          <a:p>
            <a:pPr marL="0" marR="0" lvl="0" indent="0" algn="l" rtl="0">
              <a:spcBef>
                <a:spcPts val="440"/>
              </a:spcBef>
              <a:spcAft>
                <a:spcPts val="0"/>
              </a:spcAft>
              <a:buClr>
                <a:schemeClr val="dk1"/>
              </a:buClr>
              <a:buSzPts val="2200"/>
              <a:buFont typeface="Times New Roman"/>
              <a:buNone/>
            </a:pPr>
            <a:r>
              <a:rPr lang="en-US" sz="2200" i="1">
                <a:solidFill>
                  <a:schemeClr val="dk1"/>
                </a:solidFill>
                <a:latin typeface="Times New Roman"/>
                <a:ea typeface="Times New Roman"/>
                <a:cs typeface="Times New Roman"/>
                <a:sym typeface="Times New Roman"/>
              </a:rPr>
              <a:t>		cout</a:t>
            </a:r>
            <a:r>
              <a:rPr lang="en-US" sz="2200" i="1">
                <a:solidFill>
                  <a:srgbClr val="FF0000"/>
                </a:solidFill>
                <a:latin typeface="Times New Roman"/>
                <a:ea typeface="Times New Roman"/>
                <a:cs typeface="Times New Roman"/>
                <a:sym typeface="Times New Roman"/>
              </a:rPr>
              <a:t>&lt;&lt;</a:t>
            </a:r>
            <a:r>
              <a:rPr lang="en-US" sz="2200" i="1">
                <a:solidFill>
                  <a:schemeClr val="dk1"/>
                </a:solidFill>
                <a:latin typeface="Times New Roman"/>
                <a:ea typeface="Times New Roman"/>
                <a:cs typeface="Times New Roman"/>
                <a:sym typeface="Times New Roman"/>
              </a:rPr>
              <a:t>endl</a:t>
            </a:r>
            <a:r>
              <a:rPr lang="en-US" sz="2200" i="1">
                <a:solidFill>
                  <a:srgbClr val="FF0000"/>
                </a:solidFill>
                <a:latin typeface="Times New Roman"/>
                <a:ea typeface="Times New Roman"/>
                <a:cs typeface="Times New Roman"/>
                <a:sym typeface="Times New Roman"/>
              </a:rPr>
              <a:t>&lt;&lt;</a:t>
            </a:r>
            <a:r>
              <a:rPr lang="en-US" sz="2200" i="1">
                <a:solidFill>
                  <a:schemeClr val="dk1"/>
                </a:solidFill>
                <a:latin typeface="Times New Roman"/>
                <a:ea typeface="Times New Roman"/>
                <a:cs typeface="Times New Roman"/>
                <a:sym typeface="Times New Roman"/>
              </a:rPr>
              <a:t>i</a:t>
            </a:r>
            <a:r>
              <a:rPr lang="en-US" sz="2200" i="1">
                <a:solidFill>
                  <a:srgbClr val="FF0000"/>
                </a:solidFill>
                <a:latin typeface="Times New Roman"/>
                <a:ea typeface="Times New Roman"/>
                <a:cs typeface="Times New Roman"/>
                <a:sym typeface="Times New Roman"/>
              </a:rPr>
              <a:t>&lt;&lt;</a:t>
            </a:r>
            <a:r>
              <a:rPr lang="en-US" sz="2200" i="1">
                <a:solidFill>
                  <a:srgbClr val="1548EB"/>
                </a:solidFill>
                <a:latin typeface="Times New Roman"/>
                <a:ea typeface="Times New Roman"/>
                <a:cs typeface="Times New Roman"/>
                <a:sym typeface="Times New Roman"/>
              </a:rPr>
              <a:t>“\t”</a:t>
            </a:r>
            <a:r>
              <a:rPr lang="en-US" sz="2200" i="1">
                <a:solidFill>
                  <a:srgbClr val="FF0000"/>
                </a:solidFill>
                <a:latin typeface="Times New Roman"/>
                <a:ea typeface="Times New Roman"/>
                <a:cs typeface="Times New Roman"/>
                <a:sym typeface="Times New Roman"/>
              </a:rPr>
              <a:t>&lt;&lt;</a:t>
            </a:r>
            <a:r>
              <a:rPr lang="en-US" sz="2200" i="1">
                <a:solidFill>
                  <a:schemeClr val="dk1"/>
                </a:solidFill>
                <a:latin typeface="Times New Roman"/>
                <a:ea typeface="Times New Roman"/>
                <a:cs typeface="Times New Roman"/>
                <a:sym typeface="Times New Roman"/>
              </a:rPr>
              <a:t>data</a:t>
            </a:r>
            <a:r>
              <a:rPr lang="en-US" sz="2200" i="1">
                <a:solidFill>
                  <a:srgbClr val="FF0000"/>
                </a:solidFill>
                <a:latin typeface="Times New Roman"/>
                <a:ea typeface="Times New Roman"/>
                <a:cs typeface="Times New Roman"/>
                <a:sym typeface="Times New Roman"/>
              </a:rPr>
              <a:t>-&gt;</a:t>
            </a:r>
            <a:r>
              <a:rPr lang="en-US" sz="2200" i="1">
                <a:solidFill>
                  <a:schemeClr val="dk1"/>
                </a:solidFill>
                <a:latin typeface="Times New Roman"/>
                <a:ea typeface="Times New Roman"/>
                <a:cs typeface="Times New Roman"/>
                <a:sym typeface="Times New Roman"/>
              </a:rPr>
              <a:t>HoTen</a:t>
            </a:r>
            <a:r>
              <a:rPr lang="en-US" sz="2200" i="1">
                <a:solidFill>
                  <a:srgbClr val="FF0000"/>
                </a:solidFill>
                <a:latin typeface="Times New Roman"/>
                <a:ea typeface="Times New Roman"/>
                <a:cs typeface="Times New Roman"/>
                <a:sym typeface="Times New Roman"/>
              </a:rPr>
              <a:t>&lt;&lt;</a:t>
            </a:r>
            <a:r>
              <a:rPr lang="en-US" sz="2200" i="1">
                <a:solidFill>
                  <a:srgbClr val="1548EB"/>
                </a:solidFill>
                <a:latin typeface="Times New Roman"/>
                <a:ea typeface="Times New Roman"/>
                <a:cs typeface="Times New Roman"/>
                <a:sym typeface="Times New Roman"/>
              </a:rPr>
              <a:t>“\t”</a:t>
            </a:r>
            <a:r>
              <a:rPr lang="en-US" sz="2200" i="1">
                <a:solidFill>
                  <a:srgbClr val="FF0000"/>
                </a:solidFill>
                <a:latin typeface="Times New Roman"/>
                <a:ea typeface="Times New Roman"/>
                <a:cs typeface="Times New Roman"/>
                <a:sym typeface="Times New Roman"/>
              </a:rPr>
              <a:t>&lt;&lt;</a:t>
            </a:r>
            <a:r>
              <a:rPr lang="en-US" sz="2200" i="1">
                <a:solidFill>
                  <a:schemeClr val="dk1"/>
                </a:solidFill>
                <a:latin typeface="Times New Roman"/>
                <a:ea typeface="Times New Roman"/>
                <a:cs typeface="Times New Roman"/>
                <a:sym typeface="Times New Roman"/>
              </a:rPr>
              <a:t>data</a:t>
            </a:r>
            <a:r>
              <a:rPr lang="en-US" sz="2200" i="1">
                <a:solidFill>
                  <a:srgbClr val="FF0000"/>
                </a:solidFill>
                <a:latin typeface="Times New Roman"/>
                <a:ea typeface="Times New Roman"/>
                <a:cs typeface="Times New Roman"/>
                <a:sym typeface="Times New Roman"/>
              </a:rPr>
              <a:t>-&gt;</a:t>
            </a:r>
            <a:r>
              <a:rPr lang="en-US" sz="2200" i="1">
                <a:solidFill>
                  <a:schemeClr val="dk1"/>
                </a:solidFill>
                <a:latin typeface="Times New Roman"/>
                <a:ea typeface="Times New Roman"/>
                <a:cs typeface="Times New Roman"/>
                <a:sym typeface="Times New Roman"/>
              </a:rPr>
              <a:t>NamSinh</a:t>
            </a:r>
            <a:r>
              <a:rPr lang="en-US" sz="2200" i="1">
                <a:solidFill>
                  <a:srgbClr val="FF0000"/>
                </a:solidFill>
                <a:latin typeface="Times New Roman"/>
                <a:ea typeface="Times New Roman"/>
                <a:cs typeface="Times New Roman"/>
                <a:sym typeface="Times New Roman"/>
              </a:rPr>
              <a:t>;</a:t>
            </a:r>
            <a:endParaRPr sz="2200" i="1">
              <a:solidFill>
                <a:srgbClr val="FF0000"/>
              </a:solidFill>
              <a:latin typeface="Times New Roman"/>
              <a:ea typeface="Times New Roman"/>
              <a:cs typeface="Times New Roman"/>
              <a:sym typeface="Times New Roman"/>
            </a:endParaRPr>
          </a:p>
          <a:p>
            <a:pPr marL="0" marR="0" lvl="0" indent="0" algn="l" rtl="0">
              <a:spcBef>
                <a:spcPts val="440"/>
              </a:spcBef>
              <a:spcAft>
                <a:spcPts val="0"/>
              </a:spcAft>
              <a:buClr>
                <a:schemeClr val="dk1"/>
              </a:buClr>
              <a:buSzPts val="2200"/>
              <a:buFont typeface="Times New Roman"/>
              <a:buNone/>
            </a:pPr>
            <a:r>
              <a:rPr lang="en-US" sz="2200" i="1">
                <a:solidFill>
                  <a:schemeClr val="dk1"/>
                </a:solidFill>
                <a:latin typeface="Times New Roman"/>
                <a:ea typeface="Times New Roman"/>
                <a:cs typeface="Times New Roman"/>
                <a:sym typeface="Times New Roman"/>
              </a:rPr>
              <a:t>		i</a:t>
            </a:r>
            <a:r>
              <a:rPr lang="en-US" sz="2200" i="1">
                <a:solidFill>
                  <a:srgbClr val="FF0000"/>
                </a:solidFill>
                <a:latin typeface="Times New Roman"/>
                <a:ea typeface="Times New Roman"/>
                <a:cs typeface="Times New Roman"/>
                <a:sym typeface="Times New Roman"/>
              </a:rPr>
              <a:t>++;</a:t>
            </a:r>
            <a:r>
              <a:rPr lang="en-US" sz="2200" i="1">
                <a:solidFill>
                  <a:schemeClr val="dk1"/>
                </a:solidFill>
                <a:latin typeface="Times New Roman"/>
                <a:ea typeface="Times New Roman"/>
                <a:cs typeface="Times New Roman"/>
                <a:sym typeface="Times New Roman"/>
              </a:rPr>
              <a:t> data</a:t>
            </a:r>
            <a:r>
              <a:rPr lang="en-US" sz="2200" i="1">
                <a:solidFill>
                  <a:srgbClr val="FF0000"/>
                </a:solidFill>
                <a:latin typeface="Times New Roman"/>
                <a:ea typeface="Times New Roman"/>
                <a:cs typeface="Times New Roman"/>
                <a:sym typeface="Times New Roman"/>
              </a:rPr>
              <a:t>=</a:t>
            </a:r>
            <a:r>
              <a:rPr lang="en-US" sz="2200" i="1">
                <a:solidFill>
                  <a:schemeClr val="dk1"/>
                </a:solidFill>
                <a:latin typeface="Times New Roman"/>
                <a:ea typeface="Times New Roman"/>
                <a:cs typeface="Times New Roman"/>
                <a:sym typeface="Times New Roman"/>
              </a:rPr>
              <a:t>data</a:t>
            </a:r>
            <a:r>
              <a:rPr lang="en-US" sz="2200" i="1">
                <a:solidFill>
                  <a:srgbClr val="FF0000"/>
                </a:solidFill>
                <a:latin typeface="Times New Roman"/>
                <a:ea typeface="Times New Roman"/>
                <a:cs typeface="Times New Roman"/>
                <a:sym typeface="Times New Roman"/>
              </a:rPr>
              <a:t>-&gt;</a:t>
            </a:r>
            <a:r>
              <a:rPr lang="en-US" sz="2200" i="1">
                <a:solidFill>
                  <a:schemeClr val="dk1"/>
                </a:solidFill>
                <a:latin typeface="Times New Roman"/>
                <a:ea typeface="Times New Roman"/>
                <a:cs typeface="Times New Roman"/>
                <a:sym typeface="Times New Roman"/>
              </a:rPr>
              <a:t>tiep</a:t>
            </a:r>
            <a:r>
              <a:rPr lang="en-US" sz="2200" i="1">
                <a:solidFill>
                  <a:srgbClr val="FF0000"/>
                </a:solidFill>
                <a:latin typeface="Times New Roman"/>
                <a:ea typeface="Times New Roman"/>
                <a:cs typeface="Times New Roman"/>
                <a:sym typeface="Times New Roman"/>
              </a:rPr>
              <a:t>;</a:t>
            </a:r>
            <a:endParaRPr/>
          </a:p>
          <a:p>
            <a:pPr marL="0" marR="0" lvl="0" indent="0" algn="l" rtl="0">
              <a:spcBef>
                <a:spcPts val="440"/>
              </a:spcBef>
              <a:spcAft>
                <a:spcPts val="0"/>
              </a:spcAft>
              <a:buClr>
                <a:schemeClr val="dk1"/>
              </a:buClr>
              <a:buSzPts val="2200"/>
              <a:buFont typeface="Times New Roman"/>
              <a:buNone/>
            </a:pPr>
            <a:r>
              <a:rPr lang="en-US" sz="2200" i="1">
                <a:solidFill>
                  <a:schemeClr val="dk1"/>
                </a:solidFill>
                <a:latin typeface="Times New Roman"/>
                <a:ea typeface="Times New Roman"/>
                <a:cs typeface="Times New Roman"/>
                <a:sym typeface="Times New Roman"/>
              </a:rPr>
              <a:t>	</a:t>
            </a:r>
            <a:r>
              <a:rPr lang="en-US" sz="2200" i="1">
                <a:solidFill>
                  <a:srgbClr val="FF0000"/>
                </a:solidFill>
                <a:latin typeface="Times New Roman"/>
                <a:ea typeface="Times New Roman"/>
                <a:cs typeface="Times New Roman"/>
                <a:sym typeface="Times New Roman"/>
              </a:rPr>
              <a:t>}</a:t>
            </a:r>
            <a:endParaRPr/>
          </a:p>
          <a:p>
            <a:pPr marL="0" marR="0" lvl="0" indent="0" algn="l" rtl="0">
              <a:spcBef>
                <a:spcPts val="440"/>
              </a:spcBef>
              <a:spcAft>
                <a:spcPts val="0"/>
              </a:spcAft>
              <a:buClr>
                <a:srgbClr val="FF0000"/>
              </a:buClr>
              <a:buSzPts val="2200"/>
              <a:buFont typeface="Times New Roman"/>
              <a:buNone/>
            </a:pPr>
            <a:r>
              <a:rPr lang="en-US" sz="2200" i="1">
                <a:solidFill>
                  <a:srgbClr val="FF0000"/>
                </a:solidFill>
                <a:latin typeface="Times New Roman"/>
                <a:ea typeface="Times New Roman"/>
                <a:cs typeface="Times New Roman"/>
                <a:sym typeface="Times New Roman"/>
              </a:rPr>
              <a:t>}</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Google Shape;361;p28"/>
          <p:cNvSpPr txBox="1">
            <a:spLocks noGrp="1"/>
          </p:cNvSpPr>
          <p:nvPr>
            <p:ph type="title"/>
          </p:nvPr>
        </p:nvSpPr>
        <p:spPr>
          <a:xfrm>
            <a:off x="914400" y="381000"/>
            <a:ext cx="6302375" cy="715962"/>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3200">
                <a:latin typeface="Times New Roman"/>
                <a:ea typeface="Times New Roman"/>
                <a:cs typeface="Times New Roman"/>
                <a:sym typeface="Times New Roman"/>
              </a:rPr>
              <a:t>Xóa phần tử khỏi DSLK đơn</a:t>
            </a:r>
            <a:endParaRPr sz="3200">
              <a:latin typeface="Times New Roman"/>
              <a:ea typeface="Times New Roman"/>
              <a:cs typeface="Times New Roman"/>
              <a:sym typeface="Times New Roman"/>
            </a:endParaRPr>
          </a:p>
        </p:txBody>
      </p:sp>
      <p:sp>
        <p:nvSpPr>
          <p:cNvPr id="362" name="Google Shape;362;p28"/>
          <p:cNvSpPr txBox="1">
            <a:spLocks noGrp="1"/>
          </p:cNvSpPr>
          <p:nvPr>
            <p:ph type="sldNum" idx="12"/>
          </p:nvPr>
        </p:nvSpPr>
        <p:spPr>
          <a:xfrm>
            <a:off x="6553200" y="6283325"/>
            <a:ext cx="2133600" cy="3048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28</a:t>
            </a:fld>
            <a:endParaRPr/>
          </a:p>
        </p:txBody>
      </p:sp>
      <p:sp>
        <p:nvSpPr>
          <p:cNvPr id="363" name="Google Shape;363;p28"/>
          <p:cNvSpPr txBox="1"/>
          <p:nvPr/>
        </p:nvSpPr>
        <p:spPr>
          <a:xfrm>
            <a:off x="381000" y="1066882"/>
            <a:ext cx="8458200" cy="552124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800"/>
              <a:buFont typeface="Times New Roman"/>
              <a:buNone/>
            </a:pPr>
            <a:r>
              <a:rPr lang="en-US" sz="2800">
                <a:solidFill>
                  <a:schemeClr val="dk1"/>
                </a:solidFill>
                <a:latin typeface="Times New Roman"/>
                <a:ea typeface="Times New Roman"/>
                <a:cs typeface="Times New Roman"/>
                <a:sym typeface="Times New Roman"/>
              </a:rPr>
              <a:t>Để xóa một nút p ra khỏi DSLK đơn ta làm như sau:</a:t>
            </a:r>
            <a:endParaRPr/>
          </a:p>
          <a:p>
            <a:pPr marL="342900" marR="0" lvl="0" indent="-342900" algn="l" rtl="0">
              <a:spcBef>
                <a:spcPts val="560"/>
              </a:spcBef>
              <a:spcAft>
                <a:spcPts val="0"/>
              </a:spcAft>
              <a:buClr>
                <a:schemeClr val="dk1"/>
              </a:buClr>
              <a:buSzPts val="2800"/>
              <a:buFont typeface="Noto Sans Symbols"/>
              <a:buChar char="⮚"/>
            </a:pPr>
            <a:r>
              <a:rPr lang="en-US" sz="2800">
                <a:solidFill>
                  <a:schemeClr val="dk1"/>
                </a:solidFill>
                <a:latin typeface="Times New Roman"/>
                <a:ea typeface="Times New Roman"/>
                <a:cs typeface="Times New Roman"/>
                <a:sym typeface="Times New Roman"/>
              </a:rPr>
              <a:t>Tìm nút q  liền trước nút p.</a:t>
            </a:r>
            <a:endParaRPr/>
          </a:p>
          <a:p>
            <a:pPr marL="342900" marR="0" lvl="0" indent="-342900" algn="l" rtl="0">
              <a:spcBef>
                <a:spcPts val="560"/>
              </a:spcBef>
              <a:spcAft>
                <a:spcPts val="0"/>
              </a:spcAft>
              <a:buClr>
                <a:schemeClr val="dk1"/>
              </a:buClr>
              <a:buSzPts val="2800"/>
              <a:buFont typeface="Noto Sans Symbols"/>
              <a:buChar char="⮚"/>
            </a:pPr>
            <a:r>
              <a:rPr lang="en-US" sz="2800">
                <a:solidFill>
                  <a:schemeClr val="dk1"/>
                </a:solidFill>
                <a:latin typeface="Times New Roman"/>
                <a:ea typeface="Times New Roman"/>
                <a:cs typeface="Times New Roman"/>
                <a:sym typeface="Times New Roman"/>
              </a:rPr>
              <a:t>Nếu tìm thấy q, cho q liên kết với nút liền sau của p rồi giải phóng bộ nhớ đã cấp cho p.</a:t>
            </a:r>
            <a:endParaRPr/>
          </a:p>
          <a:p>
            <a:pPr marL="342900" marR="0" lvl="0" indent="-342900" algn="l" rtl="0">
              <a:spcBef>
                <a:spcPts val="560"/>
              </a:spcBef>
              <a:spcAft>
                <a:spcPts val="0"/>
              </a:spcAft>
              <a:buClr>
                <a:schemeClr val="dk1"/>
              </a:buClr>
              <a:buSzPts val="2800"/>
              <a:buFont typeface="Noto Sans Symbols"/>
              <a:buChar char="⮚"/>
            </a:pPr>
            <a:r>
              <a:rPr lang="en-US" sz="2800">
                <a:solidFill>
                  <a:schemeClr val="dk1"/>
                </a:solidFill>
                <a:latin typeface="Times New Roman"/>
                <a:ea typeface="Times New Roman"/>
                <a:cs typeface="Times New Roman"/>
                <a:sym typeface="Times New Roman"/>
              </a:rPr>
              <a:t>Nếu không tìm thấy q, tức p là nút đầu tiên, khi đó ta chỉ việc thay đổi nút đầu tiên của DSLK thành nút đứng liền sau p rồi thu hồi bộ nhớ của p.</a:t>
            </a:r>
            <a:endParaRPr/>
          </a:p>
          <a:p>
            <a:pPr marL="0" marR="0" lvl="0" indent="0" algn="l" rtl="0">
              <a:spcBef>
                <a:spcPts val="560"/>
              </a:spcBef>
              <a:spcAft>
                <a:spcPts val="0"/>
              </a:spcAft>
              <a:buClr>
                <a:schemeClr val="dk1"/>
              </a:buClr>
              <a:buSzPts val="2800"/>
              <a:buFont typeface="Arial"/>
              <a:buNone/>
            </a:pP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Google Shape;368;p29"/>
          <p:cNvSpPr txBox="1">
            <a:spLocks noGrp="1"/>
          </p:cNvSpPr>
          <p:nvPr>
            <p:ph type="title"/>
          </p:nvPr>
        </p:nvSpPr>
        <p:spPr>
          <a:xfrm>
            <a:off x="914400" y="381000"/>
            <a:ext cx="6302375" cy="715962"/>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3200">
                <a:latin typeface="Times New Roman"/>
                <a:ea typeface="Times New Roman"/>
                <a:cs typeface="Times New Roman"/>
                <a:sym typeface="Times New Roman"/>
              </a:rPr>
              <a:t>Xóa phần tử P đầu DSLK đơn</a:t>
            </a:r>
            <a:endParaRPr sz="3200">
              <a:latin typeface="Times New Roman"/>
              <a:ea typeface="Times New Roman"/>
              <a:cs typeface="Times New Roman"/>
              <a:sym typeface="Times New Roman"/>
            </a:endParaRPr>
          </a:p>
        </p:txBody>
      </p:sp>
      <p:sp>
        <p:nvSpPr>
          <p:cNvPr id="369" name="Google Shape;369;p29"/>
          <p:cNvSpPr txBox="1">
            <a:spLocks noGrp="1"/>
          </p:cNvSpPr>
          <p:nvPr>
            <p:ph type="sldNum" idx="12"/>
          </p:nvPr>
        </p:nvSpPr>
        <p:spPr>
          <a:xfrm>
            <a:off x="6553200" y="6283325"/>
            <a:ext cx="2133600" cy="3048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29</a:t>
            </a:fld>
            <a:endParaRPr/>
          </a:p>
        </p:txBody>
      </p:sp>
      <p:graphicFrame>
        <p:nvGraphicFramePr>
          <p:cNvPr id="370" name="Google Shape;370;p29"/>
          <p:cNvGraphicFramePr/>
          <p:nvPr/>
        </p:nvGraphicFramePr>
        <p:xfrm>
          <a:off x="914399" y="1245304"/>
          <a:ext cx="7321243" cy="1345496"/>
        </p:xfrm>
        <a:graphic>
          <a:graphicData uri="http://schemas.openxmlformats.org/presentationml/2006/ole">
            <mc:AlternateContent xmlns:mc="http://schemas.openxmlformats.org/markup-compatibility/2006">
              <mc:Choice xmlns:v="urn:schemas-microsoft-com:vml" Requires="v">
                <p:oleObj r:id="rId3" imgW="7321243" imgH="1345496" progId="Visio.Drawing.15">
                  <p:embed/>
                </p:oleObj>
              </mc:Choice>
              <mc:Fallback>
                <p:oleObj r:id="rId3" imgW="7321243" imgH="1345496" progId="Visio.Drawing.15">
                  <p:embed/>
                  <p:pic>
                    <p:nvPicPr>
                      <p:cNvPr id="370" name="Google Shape;370;p29"/>
                      <p:cNvPicPr preferRelativeResize="0"/>
                      <p:nvPr/>
                    </p:nvPicPr>
                    <p:blipFill rotWithShape="1">
                      <a:blip r:embed="rId4">
                        <a:alphaModFix/>
                      </a:blip>
                      <a:srcRect/>
                      <a:stretch/>
                    </p:blipFill>
                    <p:spPr>
                      <a:xfrm>
                        <a:off x="914399" y="1245304"/>
                        <a:ext cx="7321243" cy="1345496"/>
                      </a:xfrm>
                      <a:prstGeom prst="rect">
                        <a:avLst/>
                      </a:prstGeom>
                      <a:noFill/>
                      <a:ln>
                        <a:noFill/>
                      </a:ln>
                    </p:spPr>
                  </p:pic>
                </p:oleObj>
              </mc:Fallback>
            </mc:AlternateContent>
          </a:graphicData>
        </a:graphic>
      </p:graphicFrame>
      <p:graphicFrame>
        <p:nvGraphicFramePr>
          <p:cNvPr id="371" name="Google Shape;371;p29"/>
          <p:cNvGraphicFramePr/>
          <p:nvPr/>
        </p:nvGraphicFramePr>
        <p:xfrm>
          <a:off x="838200" y="3094690"/>
          <a:ext cx="7397443" cy="1377800"/>
        </p:xfrm>
        <a:graphic>
          <a:graphicData uri="http://schemas.openxmlformats.org/presentationml/2006/ole">
            <mc:AlternateContent xmlns:mc="http://schemas.openxmlformats.org/markup-compatibility/2006">
              <mc:Choice xmlns:v="urn:schemas-microsoft-com:vml" Requires="v">
                <p:oleObj r:id="rId5" imgW="7397443" imgH="1377800" progId="Visio.Drawing.15">
                  <p:embed/>
                </p:oleObj>
              </mc:Choice>
              <mc:Fallback>
                <p:oleObj r:id="rId5" imgW="7397443" imgH="1377800" progId="Visio.Drawing.15">
                  <p:embed/>
                  <p:pic>
                    <p:nvPicPr>
                      <p:cNvPr id="371" name="Google Shape;371;p29"/>
                      <p:cNvPicPr preferRelativeResize="0"/>
                      <p:nvPr/>
                    </p:nvPicPr>
                    <p:blipFill rotWithShape="1">
                      <a:blip r:embed="rId6">
                        <a:alphaModFix/>
                      </a:blip>
                      <a:srcRect/>
                      <a:stretch/>
                    </p:blipFill>
                    <p:spPr>
                      <a:xfrm>
                        <a:off x="838200" y="3094690"/>
                        <a:ext cx="7397443" cy="1377800"/>
                      </a:xfrm>
                      <a:prstGeom prst="rect">
                        <a:avLst/>
                      </a:prstGeom>
                      <a:noFill/>
                      <a:ln>
                        <a:noFill/>
                      </a:ln>
                    </p:spPr>
                  </p:pic>
                </p:oleObj>
              </mc:Fallback>
            </mc:AlternateContent>
          </a:graphicData>
        </a:graphic>
      </p:graphicFrame>
      <p:graphicFrame>
        <p:nvGraphicFramePr>
          <p:cNvPr id="372" name="Google Shape;372;p29"/>
          <p:cNvGraphicFramePr/>
          <p:nvPr/>
        </p:nvGraphicFramePr>
        <p:xfrm>
          <a:off x="685800" y="4887913"/>
          <a:ext cx="7549843" cy="1406525"/>
        </p:xfrm>
        <a:graphic>
          <a:graphicData uri="http://schemas.openxmlformats.org/presentationml/2006/ole">
            <mc:AlternateContent xmlns:mc="http://schemas.openxmlformats.org/markup-compatibility/2006">
              <mc:Choice xmlns:v="urn:schemas-microsoft-com:vml" Requires="v">
                <p:oleObj r:id="rId7" imgW="7549843" imgH="1406525" progId="Visio.Drawing.15">
                  <p:embed/>
                </p:oleObj>
              </mc:Choice>
              <mc:Fallback>
                <p:oleObj r:id="rId7" imgW="7549843" imgH="1406525" progId="Visio.Drawing.15">
                  <p:embed/>
                  <p:pic>
                    <p:nvPicPr>
                      <p:cNvPr id="372" name="Google Shape;372;p29"/>
                      <p:cNvPicPr preferRelativeResize="0"/>
                      <p:nvPr/>
                    </p:nvPicPr>
                    <p:blipFill rotWithShape="1">
                      <a:blip r:embed="rId8">
                        <a:alphaModFix/>
                      </a:blip>
                      <a:srcRect/>
                      <a:stretch/>
                    </p:blipFill>
                    <p:spPr>
                      <a:xfrm>
                        <a:off x="685800" y="4887913"/>
                        <a:ext cx="7549843" cy="1406525"/>
                      </a:xfrm>
                      <a:prstGeom prst="rect">
                        <a:avLst/>
                      </a:prstGeom>
                      <a:noFill/>
                      <a:ln>
                        <a:noFill/>
                      </a:ln>
                    </p:spPr>
                  </p:pic>
                </p:oleObj>
              </mc:Fallback>
            </mc:AlternateContent>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3"/>
          <p:cNvSpPr txBox="1">
            <a:spLocks noGrp="1"/>
          </p:cNvSpPr>
          <p:nvPr>
            <p:ph type="title"/>
          </p:nvPr>
        </p:nvSpPr>
        <p:spPr>
          <a:xfrm>
            <a:off x="952500" y="381001"/>
            <a:ext cx="7886700" cy="6096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sz="3200">
                <a:latin typeface="Times New Roman"/>
                <a:ea typeface="Times New Roman"/>
                <a:cs typeface="Times New Roman"/>
                <a:sym typeface="Times New Roman"/>
              </a:rPr>
              <a:t>4.1 Giới thiệu tổng quan</a:t>
            </a:r>
            <a:endParaRPr sz="3200">
              <a:latin typeface="Times New Roman"/>
              <a:ea typeface="Times New Roman"/>
              <a:cs typeface="Times New Roman"/>
              <a:sym typeface="Times New Roman"/>
            </a:endParaRPr>
          </a:p>
        </p:txBody>
      </p:sp>
      <p:sp>
        <p:nvSpPr>
          <p:cNvPr id="148" name="Google Shape;148;p3"/>
          <p:cNvSpPr txBox="1">
            <a:spLocks noGrp="1"/>
          </p:cNvSpPr>
          <p:nvPr>
            <p:ph type="body" idx="1"/>
          </p:nvPr>
        </p:nvSpPr>
        <p:spPr>
          <a:xfrm>
            <a:off x="152400" y="1143001"/>
            <a:ext cx="8839200" cy="49466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2800"/>
              <a:buFont typeface="Times New Roman"/>
              <a:buNone/>
            </a:pPr>
            <a:r>
              <a:rPr lang="en-US" sz="2800" b="1">
                <a:latin typeface="Times New Roman"/>
                <a:ea typeface="Times New Roman"/>
                <a:cs typeface="Times New Roman"/>
                <a:sym typeface="Times New Roman"/>
              </a:rPr>
              <a:t>Biến tĩnh</a:t>
            </a:r>
            <a:r>
              <a:rPr lang="en-US" sz="2800">
                <a:latin typeface="Times New Roman"/>
                <a:ea typeface="Times New Roman"/>
                <a:cs typeface="Times New Roman"/>
                <a:sym typeface="Times New Roman"/>
              </a:rPr>
              <a:t>: </a:t>
            </a:r>
            <a:endParaRPr/>
          </a:p>
          <a:p>
            <a:pPr marL="457200" lvl="0" indent="-457200" algn="l" rtl="0">
              <a:spcBef>
                <a:spcPts val="560"/>
              </a:spcBef>
              <a:spcAft>
                <a:spcPts val="0"/>
              </a:spcAft>
              <a:buClr>
                <a:schemeClr val="dk1"/>
              </a:buClr>
              <a:buSzPts val="2800"/>
              <a:buFont typeface="Arial"/>
              <a:buChar char="•"/>
            </a:pPr>
            <a:r>
              <a:rPr lang="en-US" sz="2800">
                <a:latin typeface="Times New Roman"/>
                <a:ea typeface="Times New Roman"/>
                <a:cs typeface="Times New Roman"/>
                <a:sym typeface="Times New Roman"/>
              </a:rPr>
              <a:t>Là biến được khai báo tường minh, có tên gọi, tồn tại trong phạm vi khai báo.</a:t>
            </a:r>
            <a:endParaRPr/>
          </a:p>
          <a:p>
            <a:pPr marL="457200" lvl="0" indent="-457200" algn="l" rtl="0">
              <a:spcBef>
                <a:spcPts val="560"/>
              </a:spcBef>
              <a:spcAft>
                <a:spcPts val="0"/>
              </a:spcAft>
              <a:buClr>
                <a:schemeClr val="dk1"/>
              </a:buClr>
              <a:buSzPts val="2800"/>
              <a:buFont typeface="Arial"/>
              <a:buChar char="•"/>
            </a:pPr>
            <a:r>
              <a:rPr lang="en-US" sz="2800">
                <a:latin typeface="Times New Roman"/>
                <a:ea typeface="Times New Roman"/>
                <a:cs typeface="Times New Roman"/>
                <a:sym typeface="Times New Roman"/>
              </a:rPr>
              <a:t>Biến tĩnh có kích thước không đổi =&gt; không tận dụng hiệu quả bộ nhớ.</a:t>
            </a:r>
            <a:endParaRPr/>
          </a:p>
          <a:p>
            <a:pPr marL="0" lvl="0" indent="0" algn="l" rtl="0">
              <a:spcBef>
                <a:spcPts val="640"/>
              </a:spcBef>
              <a:spcAft>
                <a:spcPts val="0"/>
              </a:spcAft>
              <a:buClr>
                <a:schemeClr val="dk1"/>
              </a:buClr>
              <a:buSzPts val="3200"/>
              <a:buFont typeface="Arial"/>
              <a:buNone/>
            </a:pPr>
            <a:endParaRPr sz="3200">
              <a:latin typeface="Times New Roman"/>
              <a:ea typeface="Times New Roman"/>
              <a:cs typeface="Times New Roman"/>
              <a:sym typeface="Times New Roman"/>
            </a:endParaRPr>
          </a:p>
        </p:txBody>
      </p:sp>
      <p:sp>
        <p:nvSpPr>
          <p:cNvPr id="149" name="Google Shape;149;p3"/>
          <p:cNvSpPr txBox="1">
            <a:spLocks noGrp="1"/>
          </p:cNvSpPr>
          <p:nvPr>
            <p:ph type="sldNum" idx="12"/>
          </p:nvPr>
        </p:nvSpPr>
        <p:spPr>
          <a:xfrm>
            <a:off x="6553200" y="6283325"/>
            <a:ext cx="2133600" cy="3048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3</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30"/>
          <p:cNvSpPr txBox="1">
            <a:spLocks noGrp="1"/>
          </p:cNvSpPr>
          <p:nvPr>
            <p:ph type="title"/>
          </p:nvPr>
        </p:nvSpPr>
        <p:spPr>
          <a:xfrm>
            <a:off x="914400" y="381000"/>
            <a:ext cx="6302375" cy="715962"/>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3200">
                <a:latin typeface="Times New Roman"/>
                <a:ea typeface="Times New Roman"/>
                <a:cs typeface="Times New Roman"/>
                <a:sym typeface="Times New Roman"/>
              </a:rPr>
              <a:t>Xóa phần tử P sau nút Q</a:t>
            </a:r>
            <a:endParaRPr sz="3200">
              <a:latin typeface="Times New Roman"/>
              <a:ea typeface="Times New Roman"/>
              <a:cs typeface="Times New Roman"/>
              <a:sym typeface="Times New Roman"/>
            </a:endParaRPr>
          </a:p>
        </p:txBody>
      </p:sp>
      <p:sp>
        <p:nvSpPr>
          <p:cNvPr id="378" name="Google Shape;378;p30"/>
          <p:cNvSpPr txBox="1">
            <a:spLocks noGrp="1"/>
          </p:cNvSpPr>
          <p:nvPr>
            <p:ph type="sldNum" idx="12"/>
          </p:nvPr>
        </p:nvSpPr>
        <p:spPr>
          <a:xfrm>
            <a:off x="6553200" y="6283325"/>
            <a:ext cx="2133600" cy="3048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30</a:t>
            </a:fld>
            <a:endParaRPr/>
          </a:p>
        </p:txBody>
      </p:sp>
      <p:graphicFrame>
        <p:nvGraphicFramePr>
          <p:cNvPr id="379" name="Google Shape;379;p30"/>
          <p:cNvGraphicFramePr/>
          <p:nvPr/>
        </p:nvGraphicFramePr>
        <p:xfrm>
          <a:off x="838200" y="1043780"/>
          <a:ext cx="6364855" cy="1623219"/>
        </p:xfrm>
        <a:graphic>
          <a:graphicData uri="http://schemas.openxmlformats.org/presentationml/2006/ole">
            <mc:AlternateContent xmlns:mc="http://schemas.openxmlformats.org/markup-compatibility/2006">
              <mc:Choice xmlns:v="urn:schemas-microsoft-com:vml" Requires="v">
                <p:oleObj r:id="rId3" imgW="6364855" imgH="1623219" progId="Visio.Drawing.15">
                  <p:embed/>
                </p:oleObj>
              </mc:Choice>
              <mc:Fallback>
                <p:oleObj r:id="rId3" imgW="6364855" imgH="1623219" progId="Visio.Drawing.15">
                  <p:embed/>
                  <p:pic>
                    <p:nvPicPr>
                      <p:cNvPr id="379" name="Google Shape;379;p30"/>
                      <p:cNvPicPr preferRelativeResize="0"/>
                      <p:nvPr/>
                    </p:nvPicPr>
                    <p:blipFill rotWithShape="1">
                      <a:blip r:embed="rId4">
                        <a:alphaModFix/>
                      </a:blip>
                      <a:srcRect/>
                      <a:stretch/>
                    </p:blipFill>
                    <p:spPr>
                      <a:xfrm>
                        <a:off x="838200" y="1043780"/>
                        <a:ext cx="6364855" cy="1623219"/>
                      </a:xfrm>
                      <a:prstGeom prst="rect">
                        <a:avLst/>
                      </a:prstGeom>
                      <a:noFill/>
                      <a:ln>
                        <a:noFill/>
                      </a:ln>
                    </p:spPr>
                  </p:pic>
                </p:oleObj>
              </mc:Fallback>
            </mc:AlternateContent>
          </a:graphicData>
        </a:graphic>
      </p:graphicFrame>
      <p:graphicFrame>
        <p:nvGraphicFramePr>
          <p:cNvPr id="380" name="Google Shape;380;p30"/>
          <p:cNvGraphicFramePr/>
          <p:nvPr/>
        </p:nvGraphicFramePr>
        <p:xfrm>
          <a:off x="828675" y="2743197"/>
          <a:ext cx="6374380" cy="1784344"/>
        </p:xfrm>
        <a:graphic>
          <a:graphicData uri="http://schemas.openxmlformats.org/presentationml/2006/ole">
            <mc:AlternateContent xmlns:mc="http://schemas.openxmlformats.org/markup-compatibility/2006">
              <mc:Choice xmlns:v="urn:schemas-microsoft-com:vml" Requires="v">
                <p:oleObj r:id="rId5" imgW="6374380" imgH="1784344" progId="Visio.Drawing.15">
                  <p:embed/>
                </p:oleObj>
              </mc:Choice>
              <mc:Fallback>
                <p:oleObj r:id="rId5" imgW="6374380" imgH="1784344" progId="Visio.Drawing.15">
                  <p:embed/>
                  <p:pic>
                    <p:nvPicPr>
                      <p:cNvPr id="380" name="Google Shape;380;p30"/>
                      <p:cNvPicPr preferRelativeResize="0"/>
                      <p:nvPr/>
                    </p:nvPicPr>
                    <p:blipFill rotWithShape="1">
                      <a:blip r:embed="rId6">
                        <a:alphaModFix/>
                      </a:blip>
                      <a:srcRect/>
                      <a:stretch/>
                    </p:blipFill>
                    <p:spPr>
                      <a:xfrm>
                        <a:off x="828675" y="2743197"/>
                        <a:ext cx="6374380" cy="1784344"/>
                      </a:xfrm>
                      <a:prstGeom prst="rect">
                        <a:avLst/>
                      </a:prstGeom>
                      <a:noFill/>
                      <a:ln>
                        <a:noFill/>
                      </a:ln>
                    </p:spPr>
                  </p:pic>
                </p:oleObj>
              </mc:Fallback>
            </mc:AlternateContent>
          </a:graphicData>
        </a:graphic>
      </p:graphicFrame>
      <p:graphicFrame>
        <p:nvGraphicFramePr>
          <p:cNvPr id="381" name="Google Shape;381;p30"/>
          <p:cNvGraphicFramePr/>
          <p:nvPr/>
        </p:nvGraphicFramePr>
        <p:xfrm>
          <a:off x="762000" y="4594214"/>
          <a:ext cx="6612095" cy="1689111"/>
        </p:xfrm>
        <a:graphic>
          <a:graphicData uri="http://schemas.openxmlformats.org/presentationml/2006/ole">
            <mc:AlternateContent xmlns:mc="http://schemas.openxmlformats.org/markup-compatibility/2006">
              <mc:Choice xmlns:v="urn:schemas-microsoft-com:vml" Requires="v">
                <p:oleObj r:id="rId7" imgW="6612095" imgH="1689111" progId="Visio.Drawing.15">
                  <p:embed/>
                </p:oleObj>
              </mc:Choice>
              <mc:Fallback>
                <p:oleObj r:id="rId7" imgW="6612095" imgH="1689111" progId="Visio.Drawing.15">
                  <p:embed/>
                  <p:pic>
                    <p:nvPicPr>
                      <p:cNvPr id="381" name="Google Shape;381;p30"/>
                      <p:cNvPicPr preferRelativeResize="0"/>
                      <p:nvPr/>
                    </p:nvPicPr>
                    <p:blipFill rotWithShape="1">
                      <a:blip r:embed="rId8">
                        <a:alphaModFix/>
                      </a:blip>
                      <a:srcRect/>
                      <a:stretch/>
                    </p:blipFill>
                    <p:spPr>
                      <a:xfrm>
                        <a:off x="762000" y="4594214"/>
                        <a:ext cx="6612095" cy="1689111"/>
                      </a:xfrm>
                      <a:prstGeom prst="rect">
                        <a:avLst/>
                      </a:prstGeom>
                      <a:noFill/>
                      <a:ln>
                        <a:noFill/>
                      </a:ln>
                    </p:spPr>
                  </p:pic>
                </p:oleObj>
              </mc:Fallback>
            </mc:AlternateContent>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sp>
        <p:nvSpPr>
          <p:cNvPr id="386" name="Google Shape;386;p31"/>
          <p:cNvSpPr txBox="1">
            <a:spLocks noGrp="1"/>
          </p:cNvSpPr>
          <p:nvPr>
            <p:ph type="title"/>
          </p:nvPr>
        </p:nvSpPr>
        <p:spPr>
          <a:xfrm>
            <a:off x="914400" y="381000"/>
            <a:ext cx="6302375" cy="715962"/>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3200">
                <a:latin typeface="Times New Roman"/>
                <a:ea typeface="Times New Roman"/>
                <a:cs typeface="Times New Roman"/>
                <a:sym typeface="Times New Roman"/>
              </a:rPr>
              <a:t>Hàm xóa phần tử khỏi DSLK đơn</a:t>
            </a:r>
            <a:endParaRPr sz="3200">
              <a:latin typeface="Times New Roman"/>
              <a:ea typeface="Times New Roman"/>
              <a:cs typeface="Times New Roman"/>
              <a:sym typeface="Times New Roman"/>
            </a:endParaRPr>
          </a:p>
        </p:txBody>
      </p:sp>
      <p:sp>
        <p:nvSpPr>
          <p:cNvPr id="387" name="Google Shape;387;p31"/>
          <p:cNvSpPr txBox="1">
            <a:spLocks noGrp="1"/>
          </p:cNvSpPr>
          <p:nvPr>
            <p:ph type="sldNum" idx="12"/>
          </p:nvPr>
        </p:nvSpPr>
        <p:spPr>
          <a:xfrm>
            <a:off x="6553200" y="6283325"/>
            <a:ext cx="2133600" cy="3048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31</a:t>
            </a:fld>
            <a:endParaRPr/>
          </a:p>
        </p:txBody>
      </p:sp>
      <p:sp>
        <p:nvSpPr>
          <p:cNvPr id="388" name="Google Shape;388;p31"/>
          <p:cNvSpPr txBox="1"/>
          <p:nvPr/>
        </p:nvSpPr>
        <p:spPr>
          <a:xfrm>
            <a:off x="381000" y="1066882"/>
            <a:ext cx="8458200" cy="552124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200"/>
              <a:buFont typeface="Times New Roman"/>
              <a:buNone/>
            </a:pPr>
            <a:r>
              <a:rPr lang="en-US" sz="2200" b="1" i="1">
                <a:solidFill>
                  <a:schemeClr val="dk1"/>
                </a:solidFill>
                <a:latin typeface="Times New Roman"/>
                <a:ea typeface="Times New Roman"/>
                <a:cs typeface="Times New Roman"/>
                <a:sym typeface="Times New Roman"/>
              </a:rPr>
              <a:t>int</a:t>
            </a:r>
            <a:r>
              <a:rPr lang="en-US" sz="2200" i="1">
                <a:solidFill>
                  <a:schemeClr val="dk1"/>
                </a:solidFill>
                <a:latin typeface="Times New Roman"/>
                <a:ea typeface="Times New Roman"/>
                <a:cs typeface="Times New Roman"/>
                <a:sym typeface="Times New Roman"/>
              </a:rPr>
              <a:t> RemoveX</a:t>
            </a:r>
            <a:r>
              <a:rPr lang="en-US" sz="2200" i="1">
                <a:solidFill>
                  <a:srgbClr val="FF0000"/>
                </a:solidFill>
                <a:latin typeface="Times New Roman"/>
                <a:ea typeface="Times New Roman"/>
                <a:cs typeface="Times New Roman"/>
                <a:sym typeface="Times New Roman"/>
              </a:rPr>
              <a:t>(</a:t>
            </a:r>
            <a:r>
              <a:rPr lang="en-US" sz="2200" i="1">
                <a:solidFill>
                  <a:schemeClr val="dk1"/>
                </a:solidFill>
                <a:latin typeface="Times New Roman"/>
                <a:ea typeface="Times New Roman"/>
                <a:cs typeface="Times New Roman"/>
                <a:sym typeface="Times New Roman"/>
              </a:rPr>
              <a:t>DanhSach </a:t>
            </a:r>
            <a:r>
              <a:rPr lang="en-US" sz="2200" i="1">
                <a:solidFill>
                  <a:srgbClr val="FF0000"/>
                </a:solidFill>
                <a:latin typeface="Times New Roman"/>
                <a:ea typeface="Times New Roman"/>
                <a:cs typeface="Times New Roman"/>
                <a:sym typeface="Times New Roman"/>
              </a:rPr>
              <a:t>&amp;</a:t>
            </a:r>
            <a:r>
              <a:rPr lang="en-US" sz="2200" i="1">
                <a:solidFill>
                  <a:schemeClr val="dk1"/>
                </a:solidFill>
                <a:latin typeface="Times New Roman"/>
                <a:ea typeface="Times New Roman"/>
                <a:cs typeface="Times New Roman"/>
                <a:sym typeface="Times New Roman"/>
              </a:rPr>
              <a:t>DSSV</a:t>
            </a:r>
            <a:r>
              <a:rPr lang="en-US" sz="2200" i="1">
                <a:solidFill>
                  <a:srgbClr val="FF0000"/>
                </a:solidFill>
                <a:latin typeface="Times New Roman"/>
                <a:ea typeface="Times New Roman"/>
                <a:cs typeface="Times New Roman"/>
                <a:sym typeface="Times New Roman"/>
              </a:rPr>
              <a:t>, </a:t>
            </a:r>
            <a:r>
              <a:rPr lang="en-US" sz="2200" i="1">
                <a:solidFill>
                  <a:schemeClr val="dk1"/>
                </a:solidFill>
                <a:latin typeface="Times New Roman"/>
                <a:ea typeface="Times New Roman"/>
                <a:cs typeface="Times New Roman"/>
                <a:sym typeface="Times New Roman"/>
              </a:rPr>
              <a:t>SinhVien </a:t>
            </a:r>
            <a:r>
              <a:rPr lang="en-US" sz="2200" i="1">
                <a:solidFill>
                  <a:srgbClr val="FF0000"/>
                </a:solidFill>
                <a:latin typeface="Times New Roman"/>
                <a:ea typeface="Times New Roman"/>
                <a:cs typeface="Times New Roman"/>
                <a:sym typeface="Times New Roman"/>
              </a:rPr>
              <a:t>*</a:t>
            </a:r>
            <a:r>
              <a:rPr lang="en-US" sz="2200" i="1">
                <a:solidFill>
                  <a:schemeClr val="dk1"/>
                </a:solidFill>
                <a:latin typeface="Times New Roman"/>
                <a:ea typeface="Times New Roman"/>
                <a:cs typeface="Times New Roman"/>
                <a:sym typeface="Times New Roman"/>
              </a:rPr>
              <a:t>x</a:t>
            </a:r>
            <a:r>
              <a:rPr lang="en-US" sz="2200" i="1">
                <a:solidFill>
                  <a:srgbClr val="FF0000"/>
                </a:solidFill>
                <a:latin typeface="Times New Roman"/>
                <a:ea typeface="Times New Roman"/>
                <a:cs typeface="Times New Roman"/>
                <a:sym typeface="Times New Roman"/>
              </a:rPr>
              <a:t>)</a:t>
            </a:r>
            <a:endParaRPr/>
          </a:p>
          <a:p>
            <a:pPr marL="0" marR="0" lvl="0" indent="0" algn="l" rtl="0">
              <a:spcBef>
                <a:spcPts val="440"/>
              </a:spcBef>
              <a:spcAft>
                <a:spcPts val="0"/>
              </a:spcAft>
              <a:buClr>
                <a:srgbClr val="FF0000"/>
              </a:buClr>
              <a:buSzPts val="2200"/>
              <a:buFont typeface="Times New Roman"/>
              <a:buNone/>
            </a:pPr>
            <a:r>
              <a:rPr lang="en-US" sz="2200" i="1">
                <a:solidFill>
                  <a:srgbClr val="FF0000"/>
                </a:solidFill>
                <a:latin typeface="Times New Roman"/>
                <a:ea typeface="Times New Roman"/>
                <a:cs typeface="Times New Roman"/>
                <a:sym typeface="Times New Roman"/>
              </a:rPr>
              <a:t>{</a:t>
            </a:r>
            <a:r>
              <a:rPr lang="en-US" sz="2200" i="1">
                <a:solidFill>
                  <a:schemeClr val="dk1"/>
                </a:solidFill>
                <a:latin typeface="Times New Roman"/>
                <a:ea typeface="Times New Roman"/>
                <a:cs typeface="Times New Roman"/>
                <a:sym typeface="Times New Roman"/>
              </a:rPr>
              <a:t>	SinhVien </a:t>
            </a:r>
            <a:r>
              <a:rPr lang="en-US" sz="2200" i="1">
                <a:solidFill>
                  <a:srgbClr val="FF0000"/>
                </a:solidFill>
                <a:latin typeface="Times New Roman"/>
                <a:ea typeface="Times New Roman"/>
                <a:cs typeface="Times New Roman"/>
                <a:sym typeface="Times New Roman"/>
              </a:rPr>
              <a:t>*</a:t>
            </a:r>
            <a:r>
              <a:rPr lang="en-US" sz="2200" i="1">
                <a:solidFill>
                  <a:schemeClr val="dk1"/>
                </a:solidFill>
                <a:latin typeface="Times New Roman"/>
                <a:ea typeface="Times New Roman"/>
                <a:cs typeface="Times New Roman"/>
                <a:sym typeface="Times New Roman"/>
              </a:rPr>
              <a:t>p</a:t>
            </a:r>
            <a:r>
              <a:rPr lang="en-US" sz="2200" i="1">
                <a:solidFill>
                  <a:srgbClr val="FF0000"/>
                </a:solidFill>
                <a:latin typeface="Times New Roman"/>
                <a:ea typeface="Times New Roman"/>
                <a:cs typeface="Times New Roman"/>
                <a:sym typeface="Times New Roman"/>
              </a:rPr>
              <a:t>;</a:t>
            </a:r>
            <a:r>
              <a:rPr lang="en-US" sz="2200" i="1">
                <a:solidFill>
                  <a:schemeClr val="dk1"/>
                </a:solidFill>
                <a:latin typeface="Times New Roman"/>
                <a:ea typeface="Times New Roman"/>
                <a:cs typeface="Times New Roman"/>
                <a:sym typeface="Times New Roman"/>
              </a:rPr>
              <a:t> p</a:t>
            </a:r>
            <a:r>
              <a:rPr lang="en-US" sz="2200" i="1">
                <a:solidFill>
                  <a:srgbClr val="FF0000"/>
                </a:solidFill>
                <a:latin typeface="Times New Roman"/>
                <a:ea typeface="Times New Roman"/>
                <a:cs typeface="Times New Roman"/>
                <a:sym typeface="Times New Roman"/>
              </a:rPr>
              <a:t>=</a:t>
            </a:r>
            <a:r>
              <a:rPr lang="en-US" sz="2200" i="1">
                <a:solidFill>
                  <a:schemeClr val="dk1"/>
                </a:solidFill>
                <a:latin typeface="Times New Roman"/>
                <a:ea typeface="Times New Roman"/>
                <a:cs typeface="Times New Roman"/>
                <a:sym typeface="Times New Roman"/>
              </a:rPr>
              <a:t>DSSV</a:t>
            </a:r>
            <a:r>
              <a:rPr lang="en-US" sz="2200" i="1">
                <a:solidFill>
                  <a:srgbClr val="FF0000"/>
                </a:solidFill>
                <a:latin typeface="Times New Roman"/>
                <a:ea typeface="Times New Roman"/>
                <a:cs typeface="Times New Roman"/>
                <a:sym typeface="Times New Roman"/>
              </a:rPr>
              <a:t>.</a:t>
            </a:r>
            <a:r>
              <a:rPr lang="en-US" sz="2200" i="1">
                <a:solidFill>
                  <a:schemeClr val="dk1"/>
                </a:solidFill>
                <a:latin typeface="Times New Roman"/>
                <a:ea typeface="Times New Roman"/>
                <a:cs typeface="Times New Roman"/>
                <a:sym typeface="Times New Roman"/>
              </a:rPr>
              <a:t>dau</a:t>
            </a:r>
            <a:r>
              <a:rPr lang="en-US" sz="2200" i="1">
                <a:solidFill>
                  <a:srgbClr val="FF0000"/>
                </a:solidFill>
                <a:latin typeface="Times New Roman"/>
                <a:ea typeface="Times New Roman"/>
                <a:cs typeface="Times New Roman"/>
                <a:sym typeface="Times New Roman"/>
              </a:rPr>
              <a:t>;</a:t>
            </a:r>
            <a:endParaRPr/>
          </a:p>
          <a:p>
            <a:pPr marL="0" marR="0" lvl="0" indent="0" algn="l" rtl="0">
              <a:spcBef>
                <a:spcPts val="440"/>
              </a:spcBef>
              <a:spcAft>
                <a:spcPts val="0"/>
              </a:spcAft>
              <a:buClr>
                <a:schemeClr val="dk1"/>
              </a:buClr>
              <a:buSzPts val="2200"/>
              <a:buFont typeface="Times New Roman"/>
              <a:buNone/>
            </a:pPr>
            <a:r>
              <a:rPr lang="en-US" sz="2200" i="1">
                <a:solidFill>
                  <a:schemeClr val="dk1"/>
                </a:solidFill>
                <a:latin typeface="Times New Roman"/>
                <a:ea typeface="Times New Roman"/>
                <a:cs typeface="Times New Roman"/>
                <a:sym typeface="Times New Roman"/>
              </a:rPr>
              <a:t>	</a:t>
            </a:r>
            <a:r>
              <a:rPr lang="en-US" sz="2200" b="1" i="1">
                <a:solidFill>
                  <a:schemeClr val="dk1"/>
                </a:solidFill>
                <a:latin typeface="Times New Roman"/>
                <a:ea typeface="Times New Roman"/>
                <a:cs typeface="Times New Roman"/>
                <a:sym typeface="Times New Roman"/>
              </a:rPr>
              <a:t>if</a:t>
            </a:r>
            <a:r>
              <a:rPr lang="en-US" sz="2200" i="1">
                <a:solidFill>
                  <a:srgbClr val="FF0000"/>
                </a:solidFill>
                <a:latin typeface="Times New Roman"/>
                <a:ea typeface="Times New Roman"/>
                <a:cs typeface="Times New Roman"/>
                <a:sym typeface="Times New Roman"/>
              </a:rPr>
              <a:t>(</a:t>
            </a:r>
            <a:r>
              <a:rPr lang="en-US" sz="2200" i="1">
                <a:solidFill>
                  <a:schemeClr val="dk1"/>
                </a:solidFill>
                <a:latin typeface="Times New Roman"/>
                <a:ea typeface="Times New Roman"/>
                <a:cs typeface="Times New Roman"/>
                <a:sym typeface="Times New Roman"/>
              </a:rPr>
              <a:t>DSSV</a:t>
            </a:r>
            <a:r>
              <a:rPr lang="en-US" sz="2200" i="1">
                <a:solidFill>
                  <a:srgbClr val="FF0000"/>
                </a:solidFill>
                <a:latin typeface="Times New Roman"/>
                <a:ea typeface="Times New Roman"/>
                <a:cs typeface="Times New Roman"/>
                <a:sym typeface="Times New Roman"/>
              </a:rPr>
              <a:t>.</a:t>
            </a:r>
            <a:r>
              <a:rPr lang="en-US" sz="2200" i="1">
                <a:solidFill>
                  <a:schemeClr val="dk1"/>
                </a:solidFill>
                <a:latin typeface="Times New Roman"/>
                <a:ea typeface="Times New Roman"/>
                <a:cs typeface="Times New Roman"/>
                <a:sym typeface="Times New Roman"/>
              </a:rPr>
              <a:t>dau</a:t>
            </a:r>
            <a:r>
              <a:rPr lang="en-US" sz="2200" i="1">
                <a:solidFill>
                  <a:srgbClr val="FF0000"/>
                </a:solidFill>
                <a:latin typeface="Times New Roman"/>
                <a:ea typeface="Times New Roman"/>
                <a:cs typeface="Times New Roman"/>
                <a:sym typeface="Times New Roman"/>
              </a:rPr>
              <a:t>==</a:t>
            </a:r>
            <a:r>
              <a:rPr lang="en-US" sz="2200" i="1">
                <a:solidFill>
                  <a:schemeClr val="dk1"/>
                </a:solidFill>
                <a:latin typeface="Times New Roman"/>
                <a:ea typeface="Times New Roman"/>
                <a:cs typeface="Times New Roman"/>
                <a:sym typeface="Times New Roman"/>
              </a:rPr>
              <a:t>x</a:t>
            </a:r>
            <a:r>
              <a:rPr lang="en-US" sz="2200" i="1">
                <a:solidFill>
                  <a:srgbClr val="FF0000"/>
                </a:solidFill>
                <a:latin typeface="Times New Roman"/>
                <a:ea typeface="Times New Roman"/>
                <a:cs typeface="Times New Roman"/>
                <a:sym typeface="Times New Roman"/>
              </a:rPr>
              <a:t>){</a:t>
            </a:r>
            <a:endParaRPr/>
          </a:p>
          <a:p>
            <a:pPr marL="0" marR="0" lvl="0" indent="0" algn="l" rtl="0">
              <a:spcBef>
                <a:spcPts val="440"/>
              </a:spcBef>
              <a:spcAft>
                <a:spcPts val="0"/>
              </a:spcAft>
              <a:buClr>
                <a:schemeClr val="dk1"/>
              </a:buClr>
              <a:buSzPts val="2200"/>
              <a:buFont typeface="Times New Roman"/>
              <a:buNone/>
            </a:pPr>
            <a:r>
              <a:rPr lang="en-US" sz="2200" i="1">
                <a:solidFill>
                  <a:schemeClr val="dk1"/>
                </a:solidFill>
                <a:latin typeface="Times New Roman"/>
                <a:ea typeface="Times New Roman"/>
                <a:cs typeface="Times New Roman"/>
                <a:sym typeface="Times New Roman"/>
              </a:rPr>
              <a:t>		DSSV</a:t>
            </a:r>
            <a:r>
              <a:rPr lang="en-US" sz="2200" i="1">
                <a:solidFill>
                  <a:srgbClr val="FF0000"/>
                </a:solidFill>
                <a:latin typeface="Times New Roman"/>
                <a:ea typeface="Times New Roman"/>
                <a:cs typeface="Times New Roman"/>
                <a:sym typeface="Times New Roman"/>
              </a:rPr>
              <a:t>.</a:t>
            </a:r>
            <a:r>
              <a:rPr lang="en-US" sz="2200" i="1">
                <a:solidFill>
                  <a:schemeClr val="dk1"/>
                </a:solidFill>
                <a:latin typeface="Times New Roman"/>
                <a:ea typeface="Times New Roman"/>
                <a:cs typeface="Times New Roman"/>
                <a:sym typeface="Times New Roman"/>
              </a:rPr>
              <a:t>dau </a:t>
            </a:r>
            <a:r>
              <a:rPr lang="en-US" sz="2200" i="1">
                <a:solidFill>
                  <a:srgbClr val="FF0000"/>
                </a:solidFill>
                <a:latin typeface="Times New Roman"/>
                <a:ea typeface="Times New Roman"/>
                <a:cs typeface="Times New Roman"/>
                <a:sym typeface="Times New Roman"/>
              </a:rPr>
              <a:t>= </a:t>
            </a:r>
            <a:r>
              <a:rPr lang="en-US" sz="2200" i="1">
                <a:solidFill>
                  <a:schemeClr val="dk1"/>
                </a:solidFill>
                <a:latin typeface="Times New Roman"/>
                <a:ea typeface="Times New Roman"/>
                <a:cs typeface="Times New Roman"/>
                <a:sym typeface="Times New Roman"/>
              </a:rPr>
              <a:t>x</a:t>
            </a:r>
            <a:r>
              <a:rPr lang="en-US" sz="2200" i="1">
                <a:solidFill>
                  <a:srgbClr val="FF0000"/>
                </a:solidFill>
                <a:latin typeface="Times New Roman"/>
                <a:ea typeface="Times New Roman"/>
                <a:cs typeface="Times New Roman"/>
                <a:sym typeface="Times New Roman"/>
              </a:rPr>
              <a:t>-&gt;</a:t>
            </a:r>
            <a:r>
              <a:rPr lang="en-US" sz="2200" i="1">
                <a:solidFill>
                  <a:schemeClr val="dk1"/>
                </a:solidFill>
                <a:latin typeface="Times New Roman"/>
                <a:ea typeface="Times New Roman"/>
                <a:cs typeface="Times New Roman"/>
                <a:sym typeface="Times New Roman"/>
              </a:rPr>
              <a:t>tiep</a:t>
            </a:r>
            <a:r>
              <a:rPr lang="en-US" sz="2200" i="1">
                <a:solidFill>
                  <a:srgbClr val="FF0000"/>
                </a:solidFill>
                <a:latin typeface="Times New Roman"/>
                <a:ea typeface="Times New Roman"/>
                <a:cs typeface="Times New Roman"/>
                <a:sym typeface="Times New Roman"/>
              </a:rPr>
              <a:t>;</a:t>
            </a:r>
            <a:endParaRPr/>
          </a:p>
          <a:p>
            <a:pPr marL="0" marR="0" lvl="0" indent="0" algn="l" rtl="0">
              <a:spcBef>
                <a:spcPts val="440"/>
              </a:spcBef>
              <a:spcAft>
                <a:spcPts val="0"/>
              </a:spcAft>
              <a:buClr>
                <a:schemeClr val="dk1"/>
              </a:buClr>
              <a:buSzPts val="2200"/>
              <a:buFont typeface="Times New Roman"/>
              <a:buNone/>
            </a:pPr>
            <a:r>
              <a:rPr lang="en-US" sz="2200" i="1">
                <a:solidFill>
                  <a:schemeClr val="dk1"/>
                </a:solidFill>
                <a:latin typeface="Times New Roman"/>
                <a:ea typeface="Times New Roman"/>
                <a:cs typeface="Times New Roman"/>
                <a:sym typeface="Times New Roman"/>
              </a:rPr>
              <a:t>		</a:t>
            </a:r>
            <a:r>
              <a:rPr lang="en-US" sz="2200" b="1" i="1">
                <a:solidFill>
                  <a:schemeClr val="dk1"/>
                </a:solidFill>
                <a:latin typeface="Times New Roman"/>
                <a:ea typeface="Times New Roman"/>
                <a:cs typeface="Times New Roman"/>
                <a:sym typeface="Times New Roman"/>
              </a:rPr>
              <a:t>delete</a:t>
            </a:r>
            <a:r>
              <a:rPr lang="en-US" sz="2200" i="1">
                <a:solidFill>
                  <a:schemeClr val="dk1"/>
                </a:solidFill>
                <a:latin typeface="Times New Roman"/>
                <a:ea typeface="Times New Roman"/>
                <a:cs typeface="Times New Roman"/>
                <a:sym typeface="Times New Roman"/>
              </a:rPr>
              <a:t> x</a:t>
            </a:r>
            <a:r>
              <a:rPr lang="en-US" sz="2200" i="1">
                <a:solidFill>
                  <a:srgbClr val="FF0000"/>
                </a:solidFill>
                <a:latin typeface="Times New Roman"/>
                <a:ea typeface="Times New Roman"/>
                <a:cs typeface="Times New Roman"/>
                <a:sym typeface="Times New Roman"/>
              </a:rPr>
              <a:t>; </a:t>
            </a:r>
            <a:r>
              <a:rPr lang="en-US" sz="2200" b="1" i="1">
                <a:solidFill>
                  <a:schemeClr val="dk1"/>
                </a:solidFill>
                <a:latin typeface="Times New Roman"/>
                <a:ea typeface="Times New Roman"/>
                <a:cs typeface="Times New Roman"/>
                <a:sym typeface="Times New Roman"/>
              </a:rPr>
              <a:t>return</a:t>
            </a:r>
            <a:r>
              <a:rPr lang="en-US" sz="2200" i="1">
                <a:solidFill>
                  <a:schemeClr val="dk1"/>
                </a:solidFill>
                <a:latin typeface="Times New Roman"/>
                <a:ea typeface="Times New Roman"/>
                <a:cs typeface="Times New Roman"/>
                <a:sym typeface="Times New Roman"/>
              </a:rPr>
              <a:t> </a:t>
            </a:r>
            <a:r>
              <a:rPr lang="en-US" sz="2200" i="1">
                <a:solidFill>
                  <a:srgbClr val="1548EB"/>
                </a:solidFill>
                <a:latin typeface="Times New Roman"/>
                <a:ea typeface="Times New Roman"/>
                <a:cs typeface="Times New Roman"/>
                <a:sym typeface="Times New Roman"/>
              </a:rPr>
              <a:t>1</a:t>
            </a:r>
            <a:r>
              <a:rPr lang="en-US" sz="2200" i="1">
                <a:solidFill>
                  <a:srgbClr val="FF0000"/>
                </a:solidFill>
                <a:latin typeface="Times New Roman"/>
                <a:ea typeface="Times New Roman"/>
                <a:cs typeface="Times New Roman"/>
                <a:sym typeface="Times New Roman"/>
              </a:rPr>
              <a:t>; </a:t>
            </a:r>
            <a:r>
              <a:rPr lang="en-US" sz="2200" i="1">
                <a:solidFill>
                  <a:srgbClr val="1548EB"/>
                </a:solidFill>
                <a:latin typeface="Times New Roman"/>
                <a:ea typeface="Times New Roman"/>
                <a:cs typeface="Times New Roman"/>
                <a:sym typeface="Times New Roman"/>
              </a:rPr>
              <a:t>//Xoa thanh cong</a:t>
            </a:r>
            <a:endParaRPr/>
          </a:p>
          <a:p>
            <a:pPr marL="0" marR="0" lvl="0" indent="0" algn="l" rtl="0">
              <a:spcBef>
                <a:spcPts val="440"/>
              </a:spcBef>
              <a:spcAft>
                <a:spcPts val="0"/>
              </a:spcAft>
              <a:buClr>
                <a:schemeClr val="dk1"/>
              </a:buClr>
              <a:buSzPts val="2200"/>
              <a:buFont typeface="Times New Roman"/>
              <a:buNone/>
            </a:pPr>
            <a:r>
              <a:rPr lang="en-US" sz="2200" i="1">
                <a:solidFill>
                  <a:schemeClr val="dk1"/>
                </a:solidFill>
                <a:latin typeface="Times New Roman"/>
                <a:ea typeface="Times New Roman"/>
                <a:cs typeface="Times New Roman"/>
                <a:sym typeface="Times New Roman"/>
              </a:rPr>
              <a:t>		</a:t>
            </a:r>
            <a:r>
              <a:rPr lang="en-US" sz="2200" i="1">
                <a:solidFill>
                  <a:srgbClr val="FF0000"/>
                </a:solidFill>
                <a:latin typeface="Times New Roman"/>
                <a:ea typeface="Times New Roman"/>
                <a:cs typeface="Times New Roman"/>
                <a:sym typeface="Times New Roman"/>
              </a:rPr>
              <a:t>}</a:t>
            </a:r>
            <a:endParaRPr/>
          </a:p>
          <a:p>
            <a:pPr marL="0" marR="0" lvl="0" indent="0" algn="l" rtl="0">
              <a:spcBef>
                <a:spcPts val="440"/>
              </a:spcBef>
              <a:spcAft>
                <a:spcPts val="0"/>
              </a:spcAft>
              <a:buClr>
                <a:schemeClr val="dk1"/>
              </a:buClr>
              <a:buSzPts val="2200"/>
              <a:buFont typeface="Times New Roman"/>
              <a:buNone/>
            </a:pPr>
            <a:r>
              <a:rPr lang="en-US" sz="2200" i="1">
                <a:solidFill>
                  <a:schemeClr val="dk1"/>
                </a:solidFill>
                <a:latin typeface="Times New Roman"/>
                <a:ea typeface="Times New Roman"/>
                <a:cs typeface="Times New Roman"/>
                <a:sym typeface="Times New Roman"/>
              </a:rPr>
              <a:t>	</a:t>
            </a:r>
            <a:r>
              <a:rPr lang="en-US" sz="2200" b="1" i="1">
                <a:solidFill>
                  <a:schemeClr val="dk1"/>
                </a:solidFill>
                <a:latin typeface="Times New Roman"/>
                <a:ea typeface="Times New Roman"/>
                <a:cs typeface="Times New Roman"/>
                <a:sym typeface="Times New Roman"/>
              </a:rPr>
              <a:t>while</a:t>
            </a:r>
            <a:r>
              <a:rPr lang="en-US" sz="2200" i="1">
                <a:solidFill>
                  <a:srgbClr val="FF0000"/>
                </a:solidFill>
                <a:latin typeface="Times New Roman"/>
                <a:ea typeface="Times New Roman"/>
                <a:cs typeface="Times New Roman"/>
                <a:sym typeface="Times New Roman"/>
              </a:rPr>
              <a:t>((</a:t>
            </a:r>
            <a:r>
              <a:rPr lang="en-US" sz="2200" i="1">
                <a:solidFill>
                  <a:schemeClr val="dk1"/>
                </a:solidFill>
                <a:latin typeface="Times New Roman"/>
                <a:ea typeface="Times New Roman"/>
                <a:cs typeface="Times New Roman"/>
                <a:sym typeface="Times New Roman"/>
              </a:rPr>
              <a:t>p</a:t>
            </a:r>
            <a:r>
              <a:rPr lang="en-US" sz="2200" i="1">
                <a:solidFill>
                  <a:srgbClr val="FF0000"/>
                </a:solidFill>
                <a:latin typeface="Times New Roman"/>
                <a:ea typeface="Times New Roman"/>
                <a:cs typeface="Times New Roman"/>
                <a:sym typeface="Times New Roman"/>
              </a:rPr>
              <a:t>!=</a:t>
            </a:r>
            <a:r>
              <a:rPr lang="en-US" sz="2200" i="1">
                <a:solidFill>
                  <a:schemeClr val="dk1"/>
                </a:solidFill>
                <a:latin typeface="Times New Roman"/>
                <a:ea typeface="Times New Roman"/>
                <a:cs typeface="Times New Roman"/>
                <a:sym typeface="Times New Roman"/>
              </a:rPr>
              <a:t>NULL</a:t>
            </a:r>
            <a:r>
              <a:rPr lang="en-US" sz="2200" i="1">
                <a:solidFill>
                  <a:srgbClr val="FF0000"/>
                </a:solidFill>
                <a:latin typeface="Times New Roman"/>
                <a:ea typeface="Times New Roman"/>
                <a:cs typeface="Times New Roman"/>
                <a:sym typeface="Times New Roman"/>
              </a:rPr>
              <a:t>)&amp;&amp;(</a:t>
            </a:r>
            <a:r>
              <a:rPr lang="en-US" sz="2200" i="1">
                <a:solidFill>
                  <a:schemeClr val="dk1"/>
                </a:solidFill>
                <a:latin typeface="Times New Roman"/>
                <a:ea typeface="Times New Roman"/>
                <a:cs typeface="Times New Roman"/>
                <a:sym typeface="Times New Roman"/>
              </a:rPr>
              <a:t>p </a:t>
            </a:r>
            <a:r>
              <a:rPr lang="en-US" sz="2200" i="1">
                <a:solidFill>
                  <a:srgbClr val="FF0000"/>
                </a:solidFill>
                <a:latin typeface="Times New Roman"/>
                <a:ea typeface="Times New Roman"/>
                <a:cs typeface="Times New Roman"/>
                <a:sym typeface="Times New Roman"/>
              </a:rPr>
              <a:t>-&gt;</a:t>
            </a:r>
            <a:r>
              <a:rPr lang="en-US" sz="2200" i="1">
                <a:solidFill>
                  <a:schemeClr val="dk1"/>
                </a:solidFill>
                <a:latin typeface="Times New Roman"/>
                <a:ea typeface="Times New Roman"/>
                <a:cs typeface="Times New Roman"/>
                <a:sym typeface="Times New Roman"/>
              </a:rPr>
              <a:t>tiep</a:t>
            </a:r>
            <a:r>
              <a:rPr lang="en-US" sz="2200" i="1">
                <a:solidFill>
                  <a:srgbClr val="FF0000"/>
                </a:solidFill>
                <a:latin typeface="Times New Roman"/>
                <a:ea typeface="Times New Roman"/>
                <a:cs typeface="Times New Roman"/>
                <a:sym typeface="Times New Roman"/>
              </a:rPr>
              <a:t>!=</a:t>
            </a:r>
            <a:r>
              <a:rPr lang="en-US" sz="2200" i="1">
                <a:solidFill>
                  <a:schemeClr val="dk1"/>
                </a:solidFill>
                <a:latin typeface="Times New Roman"/>
                <a:ea typeface="Times New Roman"/>
                <a:cs typeface="Times New Roman"/>
                <a:sym typeface="Times New Roman"/>
              </a:rPr>
              <a:t>x</a:t>
            </a:r>
            <a:r>
              <a:rPr lang="en-US" sz="2200" i="1">
                <a:solidFill>
                  <a:srgbClr val="FF0000"/>
                </a:solidFill>
                <a:latin typeface="Times New Roman"/>
                <a:ea typeface="Times New Roman"/>
                <a:cs typeface="Times New Roman"/>
                <a:sym typeface="Times New Roman"/>
              </a:rPr>
              <a:t>)) </a:t>
            </a:r>
            <a:r>
              <a:rPr lang="en-US" sz="2200" i="1">
                <a:solidFill>
                  <a:srgbClr val="1548EB"/>
                </a:solidFill>
                <a:latin typeface="Times New Roman"/>
                <a:ea typeface="Times New Roman"/>
                <a:cs typeface="Times New Roman"/>
                <a:sym typeface="Times New Roman"/>
              </a:rPr>
              <a:t>//Tim p lien truoc x</a:t>
            </a:r>
            <a:endParaRPr/>
          </a:p>
          <a:p>
            <a:pPr marL="0" marR="0" lvl="0" indent="0" algn="l" rtl="0">
              <a:spcBef>
                <a:spcPts val="440"/>
              </a:spcBef>
              <a:spcAft>
                <a:spcPts val="0"/>
              </a:spcAft>
              <a:buClr>
                <a:schemeClr val="dk1"/>
              </a:buClr>
              <a:buSzPts val="2200"/>
              <a:buFont typeface="Times New Roman"/>
              <a:buNone/>
            </a:pPr>
            <a:r>
              <a:rPr lang="en-US" sz="2200" i="1">
                <a:solidFill>
                  <a:schemeClr val="dk1"/>
                </a:solidFill>
                <a:latin typeface="Times New Roman"/>
                <a:ea typeface="Times New Roman"/>
                <a:cs typeface="Times New Roman"/>
                <a:sym typeface="Times New Roman"/>
              </a:rPr>
              <a:t>		p</a:t>
            </a:r>
            <a:r>
              <a:rPr lang="en-US" sz="2200" i="1">
                <a:solidFill>
                  <a:srgbClr val="FF0000"/>
                </a:solidFill>
                <a:latin typeface="Times New Roman"/>
                <a:ea typeface="Times New Roman"/>
                <a:cs typeface="Times New Roman"/>
                <a:sym typeface="Times New Roman"/>
              </a:rPr>
              <a:t>=</a:t>
            </a:r>
            <a:r>
              <a:rPr lang="en-US" sz="2200" i="1">
                <a:solidFill>
                  <a:schemeClr val="dk1"/>
                </a:solidFill>
                <a:latin typeface="Times New Roman"/>
                <a:ea typeface="Times New Roman"/>
                <a:cs typeface="Times New Roman"/>
                <a:sym typeface="Times New Roman"/>
              </a:rPr>
              <a:t>p</a:t>
            </a:r>
            <a:r>
              <a:rPr lang="en-US" sz="2200" i="1">
                <a:solidFill>
                  <a:srgbClr val="FF0000"/>
                </a:solidFill>
                <a:latin typeface="Times New Roman"/>
                <a:ea typeface="Times New Roman"/>
                <a:cs typeface="Times New Roman"/>
                <a:sym typeface="Times New Roman"/>
              </a:rPr>
              <a:t>-&gt;</a:t>
            </a:r>
            <a:r>
              <a:rPr lang="en-US" sz="2200" i="1">
                <a:solidFill>
                  <a:schemeClr val="dk1"/>
                </a:solidFill>
                <a:latin typeface="Times New Roman"/>
                <a:ea typeface="Times New Roman"/>
                <a:cs typeface="Times New Roman"/>
                <a:sym typeface="Times New Roman"/>
              </a:rPr>
              <a:t>tiep</a:t>
            </a:r>
            <a:r>
              <a:rPr lang="en-US" sz="2200" i="1">
                <a:solidFill>
                  <a:srgbClr val="FF0000"/>
                </a:solidFill>
                <a:latin typeface="Times New Roman"/>
                <a:ea typeface="Times New Roman"/>
                <a:cs typeface="Times New Roman"/>
                <a:sym typeface="Times New Roman"/>
              </a:rPr>
              <a:t>;</a:t>
            </a:r>
            <a:endParaRPr/>
          </a:p>
          <a:p>
            <a:pPr marL="0" marR="0" lvl="0" indent="0" algn="l" rtl="0">
              <a:spcBef>
                <a:spcPts val="440"/>
              </a:spcBef>
              <a:spcAft>
                <a:spcPts val="0"/>
              </a:spcAft>
              <a:buClr>
                <a:schemeClr val="dk1"/>
              </a:buClr>
              <a:buSzPts val="2200"/>
              <a:buFont typeface="Times New Roman"/>
              <a:buNone/>
            </a:pPr>
            <a:r>
              <a:rPr lang="en-US" sz="2200" i="1">
                <a:solidFill>
                  <a:schemeClr val="dk1"/>
                </a:solidFill>
                <a:latin typeface="Times New Roman"/>
                <a:ea typeface="Times New Roman"/>
                <a:cs typeface="Times New Roman"/>
                <a:sym typeface="Times New Roman"/>
              </a:rPr>
              <a:t>	</a:t>
            </a:r>
            <a:r>
              <a:rPr lang="en-US" sz="2200" b="1" i="1">
                <a:solidFill>
                  <a:schemeClr val="dk1"/>
                </a:solidFill>
                <a:latin typeface="Times New Roman"/>
                <a:ea typeface="Times New Roman"/>
                <a:cs typeface="Times New Roman"/>
                <a:sym typeface="Times New Roman"/>
              </a:rPr>
              <a:t>if</a:t>
            </a:r>
            <a:r>
              <a:rPr lang="en-US" sz="2200" i="1">
                <a:solidFill>
                  <a:srgbClr val="FF0000"/>
                </a:solidFill>
                <a:latin typeface="Times New Roman"/>
                <a:ea typeface="Times New Roman"/>
                <a:cs typeface="Times New Roman"/>
                <a:sym typeface="Times New Roman"/>
              </a:rPr>
              <a:t>(</a:t>
            </a:r>
            <a:r>
              <a:rPr lang="en-US" sz="2200" i="1">
                <a:solidFill>
                  <a:schemeClr val="dk1"/>
                </a:solidFill>
                <a:latin typeface="Times New Roman"/>
                <a:ea typeface="Times New Roman"/>
                <a:cs typeface="Times New Roman"/>
                <a:sym typeface="Times New Roman"/>
              </a:rPr>
              <a:t>p</a:t>
            </a:r>
            <a:r>
              <a:rPr lang="en-US" sz="2200" i="1">
                <a:solidFill>
                  <a:srgbClr val="FF0000"/>
                </a:solidFill>
                <a:latin typeface="Times New Roman"/>
                <a:ea typeface="Times New Roman"/>
                <a:cs typeface="Times New Roman"/>
                <a:sym typeface="Times New Roman"/>
              </a:rPr>
              <a:t>==</a:t>
            </a:r>
            <a:r>
              <a:rPr lang="en-US" sz="2200" i="1">
                <a:solidFill>
                  <a:schemeClr val="dk1"/>
                </a:solidFill>
                <a:latin typeface="Times New Roman"/>
                <a:ea typeface="Times New Roman"/>
                <a:cs typeface="Times New Roman"/>
                <a:sym typeface="Times New Roman"/>
              </a:rPr>
              <a:t>NULL</a:t>
            </a:r>
            <a:r>
              <a:rPr lang="en-US" sz="2200" i="1">
                <a:solidFill>
                  <a:srgbClr val="FF0000"/>
                </a:solidFill>
                <a:latin typeface="Times New Roman"/>
                <a:ea typeface="Times New Roman"/>
                <a:cs typeface="Times New Roman"/>
                <a:sym typeface="Times New Roman"/>
              </a:rPr>
              <a:t>)</a:t>
            </a:r>
            <a:r>
              <a:rPr lang="en-US" sz="2200" i="1">
                <a:solidFill>
                  <a:schemeClr val="dk1"/>
                </a:solidFill>
                <a:latin typeface="Times New Roman"/>
                <a:ea typeface="Times New Roman"/>
                <a:cs typeface="Times New Roman"/>
                <a:sym typeface="Times New Roman"/>
              </a:rPr>
              <a:t> </a:t>
            </a:r>
            <a:r>
              <a:rPr lang="en-US" sz="2200" b="1" i="1">
                <a:solidFill>
                  <a:schemeClr val="dk1"/>
                </a:solidFill>
                <a:latin typeface="Times New Roman"/>
                <a:ea typeface="Times New Roman"/>
                <a:cs typeface="Times New Roman"/>
                <a:sym typeface="Times New Roman"/>
              </a:rPr>
              <a:t>return</a:t>
            </a:r>
            <a:r>
              <a:rPr lang="en-US" sz="2200" i="1">
                <a:solidFill>
                  <a:schemeClr val="dk1"/>
                </a:solidFill>
                <a:latin typeface="Times New Roman"/>
                <a:ea typeface="Times New Roman"/>
                <a:cs typeface="Times New Roman"/>
                <a:sym typeface="Times New Roman"/>
              </a:rPr>
              <a:t> </a:t>
            </a:r>
            <a:r>
              <a:rPr lang="en-US" sz="2200" i="1">
                <a:solidFill>
                  <a:srgbClr val="1548EB"/>
                </a:solidFill>
                <a:latin typeface="Times New Roman"/>
                <a:ea typeface="Times New Roman"/>
                <a:cs typeface="Times New Roman"/>
                <a:sym typeface="Times New Roman"/>
              </a:rPr>
              <a:t>0</a:t>
            </a:r>
            <a:r>
              <a:rPr lang="en-US" sz="2200" i="1">
                <a:solidFill>
                  <a:srgbClr val="FF0000"/>
                </a:solidFill>
                <a:latin typeface="Times New Roman"/>
                <a:ea typeface="Times New Roman"/>
                <a:cs typeface="Times New Roman"/>
                <a:sym typeface="Times New Roman"/>
              </a:rPr>
              <a:t>; </a:t>
            </a:r>
            <a:r>
              <a:rPr lang="en-US" sz="2200" i="1">
                <a:solidFill>
                  <a:srgbClr val="1548EB"/>
                </a:solidFill>
                <a:latin typeface="Times New Roman"/>
                <a:ea typeface="Times New Roman"/>
                <a:cs typeface="Times New Roman"/>
                <a:sym typeface="Times New Roman"/>
              </a:rPr>
              <a:t>//khong tim thay phan tu co khoa bang x</a:t>
            </a:r>
            <a:endParaRPr/>
          </a:p>
          <a:p>
            <a:pPr marL="0" marR="0" lvl="0" indent="0" algn="l" rtl="0">
              <a:spcBef>
                <a:spcPts val="440"/>
              </a:spcBef>
              <a:spcAft>
                <a:spcPts val="0"/>
              </a:spcAft>
              <a:buClr>
                <a:schemeClr val="dk1"/>
              </a:buClr>
              <a:buSzPts val="2200"/>
              <a:buFont typeface="Times New Roman"/>
              <a:buNone/>
            </a:pPr>
            <a:r>
              <a:rPr lang="en-US" sz="2200" i="1">
                <a:solidFill>
                  <a:schemeClr val="dk1"/>
                </a:solidFill>
                <a:latin typeface="Times New Roman"/>
                <a:ea typeface="Times New Roman"/>
                <a:cs typeface="Times New Roman"/>
                <a:sym typeface="Times New Roman"/>
              </a:rPr>
              <a:t>	</a:t>
            </a:r>
            <a:r>
              <a:rPr lang="en-US" sz="2200" b="1" i="1">
                <a:solidFill>
                  <a:schemeClr val="dk1"/>
                </a:solidFill>
                <a:latin typeface="Times New Roman"/>
                <a:ea typeface="Times New Roman"/>
                <a:cs typeface="Times New Roman"/>
                <a:sym typeface="Times New Roman"/>
              </a:rPr>
              <a:t>else</a:t>
            </a:r>
            <a:r>
              <a:rPr lang="en-US" sz="2200" i="1">
                <a:solidFill>
                  <a:schemeClr val="dk1"/>
                </a:solidFill>
                <a:latin typeface="Times New Roman"/>
                <a:ea typeface="Times New Roman"/>
                <a:cs typeface="Times New Roman"/>
                <a:sym typeface="Times New Roman"/>
              </a:rPr>
              <a:t> </a:t>
            </a:r>
            <a:r>
              <a:rPr lang="en-US" sz="2200" i="1">
                <a:solidFill>
                  <a:srgbClr val="FF0000"/>
                </a:solidFill>
                <a:latin typeface="Times New Roman"/>
                <a:ea typeface="Times New Roman"/>
                <a:cs typeface="Times New Roman"/>
                <a:sym typeface="Times New Roman"/>
              </a:rPr>
              <a:t>{</a:t>
            </a:r>
            <a:endParaRPr/>
          </a:p>
          <a:p>
            <a:pPr marL="0" marR="0" lvl="0" indent="0" algn="l" rtl="0">
              <a:spcBef>
                <a:spcPts val="440"/>
              </a:spcBef>
              <a:spcAft>
                <a:spcPts val="0"/>
              </a:spcAft>
              <a:buClr>
                <a:schemeClr val="dk1"/>
              </a:buClr>
              <a:buSzPts val="2200"/>
              <a:buFont typeface="Times New Roman"/>
              <a:buNone/>
            </a:pPr>
            <a:r>
              <a:rPr lang="en-US" sz="2200" i="1">
                <a:solidFill>
                  <a:schemeClr val="dk1"/>
                </a:solidFill>
                <a:latin typeface="Times New Roman"/>
                <a:ea typeface="Times New Roman"/>
                <a:cs typeface="Times New Roman"/>
                <a:sym typeface="Times New Roman"/>
              </a:rPr>
              <a:t>		p</a:t>
            </a:r>
            <a:r>
              <a:rPr lang="en-US" sz="2200" i="1">
                <a:solidFill>
                  <a:srgbClr val="FF0000"/>
                </a:solidFill>
                <a:latin typeface="Times New Roman"/>
                <a:ea typeface="Times New Roman"/>
                <a:cs typeface="Times New Roman"/>
                <a:sym typeface="Times New Roman"/>
              </a:rPr>
              <a:t>-&gt;</a:t>
            </a:r>
            <a:r>
              <a:rPr lang="en-US" sz="2200" i="1">
                <a:solidFill>
                  <a:schemeClr val="dk1"/>
                </a:solidFill>
                <a:latin typeface="Times New Roman"/>
                <a:ea typeface="Times New Roman"/>
                <a:cs typeface="Times New Roman"/>
                <a:sym typeface="Times New Roman"/>
              </a:rPr>
              <a:t>tiep</a:t>
            </a:r>
            <a:r>
              <a:rPr lang="en-US" sz="2200" i="1">
                <a:solidFill>
                  <a:srgbClr val="FF0000"/>
                </a:solidFill>
                <a:latin typeface="Times New Roman"/>
                <a:ea typeface="Times New Roman"/>
                <a:cs typeface="Times New Roman"/>
                <a:sym typeface="Times New Roman"/>
              </a:rPr>
              <a:t>=</a:t>
            </a:r>
            <a:r>
              <a:rPr lang="en-US" sz="2200" i="1">
                <a:solidFill>
                  <a:schemeClr val="dk1"/>
                </a:solidFill>
                <a:latin typeface="Times New Roman"/>
                <a:ea typeface="Times New Roman"/>
                <a:cs typeface="Times New Roman"/>
                <a:sym typeface="Times New Roman"/>
              </a:rPr>
              <a:t>x</a:t>
            </a:r>
            <a:r>
              <a:rPr lang="en-US" sz="2200" i="1">
                <a:solidFill>
                  <a:srgbClr val="FF0000"/>
                </a:solidFill>
                <a:latin typeface="Times New Roman"/>
                <a:ea typeface="Times New Roman"/>
                <a:cs typeface="Times New Roman"/>
                <a:sym typeface="Times New Roman"/>
              </a:rPr>
              <a:t>-&gt;</a:t>
            </a:r>
            <a:r>
              <a:rPr lang="en-US" sz="2200" i="1">
                <a:solidFill>
                  <a:schemeClr val="dk1"/>
                </a:solidFill>
                <a:latin typeface="Times New Roman"/>
                <a:ea typeface="Times New Roman"/>
                <a:cs typeface="Times New Roman"/>
                <a:sym typeface="Times New Roman"/>
              </a:rPr>
              <a:t>tiep</a:t>
            </a:r>
            <a:r>
              <a:rPr lang="en-US" sz="2200" i="1">
                <a:solidFill>
                  <a:srgbClr val="FF0000"/>
                </a:solidFill>
                <a:latin typeface="Times New Roman"/>
                <a:ea typeface="Times New Roman"/>
                <a:cs typeface="Times New Roman"/>
                <a:sym typeface="Times New Roman"/>
              </a:rPr>
              <a:t>;</a:t>
            </a:r>
            <a:endParaRPr/>
          </a:p>
          <a:p>
            <a:pPr marL="0" marR="0" lvl="0" indent="0" algn="l" rtl="0">
              <a:spcBef>
                <a:spcPts val="440"/>
              </a:spcBef>
              <a:spcAft>
                <a:spcPts val="0"/>
              </a:spcAft>
              <a:buClr>
                <a:schemeClr val="dk1"/>
              </a:buClr>
              <a:buSzPts val="2200"/>
              <a:buFont typeface="Times New Roman"/>
              <a:buNone/>
            </a:pPr>
            <a:r>
              <a:rPr lang="en-US" sz="2200" i="1">
                <a:solidFill>
                  <a:schemeClr val="dk1"/>
                </a:solidFill>
                <a:latin typeface="Times New Roman"/>
                <a:ea typeface="Times New Roman"/>
                <a:cs typeface="Times New Roman"/>
                <a:sym typeface="Times New Roman"/>
              </a:rPr>
              <a:t>		</a:t>
            </a:r>
            <a:r>
              <a:rPr lang="en-US" sz="2200" b="1" i="1">
                <a:solidFill>
                  <a:schemeClr val="dk1"/>
                </a:solidFill>
                <a:latin typeface="Times New Roman"/>
                <a:ea typeface="Times New Roman"/>
                <a:cs typeface="Times New Roman"/>
                <a:sym typeface="Times New Roman"/>
              </a:rPr>
              <a:t>delete</a:t>
            </a:r>
            <a:r>
              <a:rPr lang="en-US" sz="2200" i="1">
                <a:solidFill>
                  <a:schemeClr val="dk1"/>
                </a:solidFill>
                <a:latin typeface="Times New Roman"/>
                <a:ea typeface="Times New Roman"/>
                <a:cs typeface="Times New Roman"/>
                <a:sym typeface="Times New Roman"/>
              </a:rPr>
              <a:t> x</a:t>
            </a:r>
            <a:r>
              <a:rPr lang="en-US" sz="2200" i="1">
                <a:solidFill>
                  <a:srgbClr val="FF0000"/>
                </a:solidFill>
                <a:latin typeface="Times New Roman"/>
                <a:ea typeface="Times New Roman"/>
                <a:cs typeface="Times New Roman"/>
                <a:sym typeface="Times New Roman"/>
              </a:rPr>
              <a:t>;</a:t>
            </a:r>
            <a:r>
              <a:rPr lang="en-US" sz="2200" i="1">
                <a:solidFill>
                  <a:schemeClr val="dk1"/>
                </a:solidFill>
                <a:latin typeface="Times New Roman"/>
                <a:ea typeface="Times New Roman"/>
                <a:cs typeface="Times New Roman"/>
                <a:sym typeface="Times New Roman"/>
              </a:rPr>
              <a:t> </a:t>
            </a:r>
            <a:r>
              <a:rPr lang="en-US" sz="2200" b="1" i="1">
                <a:solidFill>
                  <a:schemeClr val="dk1"/>
                </a:solidFill>
                <a:latin typeface="Times New Roman"/>
                <a:ea typeface="Times New Roman"/>
                <a:cs typeface="Times New Roman"/>
                <a:sym typeface="Times New Roman"/>
              </a:rPr>
              <a:t>return</a:t>
            </a:r>
            <a:r>
              <a:rPr lang="en-US" sz="2200" i="1">
                <a:solidFill>
                  <a:schemeClr val="dk1"/>
                </a:solidFill>
                <a:latin typeface="Times New Roman"/>
                <a:ea typeface="Times New Roman"/>
                <a:cs typeface="Times New Roman"/>
                <a:sym typeface="Times New Roman"/>
              </a:rPr>
              <a:t> </a:t>
            </a:r>
            <a:r>
              <a:rPr lang="en-US" sz="2200" i="1">
                <a:solidFill>
                  <a:srgbClr val="1548EB"/>
                </a:solidFill>
                <a:latin typeface="Times New Roman"/>
                <a:ea typeface="Times New Roman"/>
                <a:cs typeface="Times New Roman"/>
                <a:sym typeface="Times New Roman"/>
              </a:rPr>
              <a:t>1</a:t>
            </a:r>
            <a:r>
              <a:rPr lang="en-US" sz="2200" i="1">
                <a:solidFill>
                  <a:srgbClr val="FF0000"/>
                </a:solidFill>
                <a:latin typeface="Times New Roman"/>
                <a:ea typeface="Times New Roman"/>
                <a:cs typeface="Times New Roman"/>
                <a:sym typeface="Times New Roman"/>
              </a:rPr>
              <a:t>; </a:t>
            </a:r>
            <a:r>
              <a:rPr lang="en-US" sz="2200" i="1">
                <a:solidFill>
                  <a:srgbClr val="1548EB"/>
                </a:solidFill>
                <a:latin typeface="Times New Roman"/>
                <a:ea typeface="Times New Roman"/>
                <a:cs typeface="Times New Roman"/>
                <a:sym typeface="Times New Roman"/>
              </a:rPr>
              <a:t>//Xoa thanh cong</a:t>
            </a:r>
            <a:endParaRPr sz="2200" i="1">
              <a:solidFill>
                <a:srgbClr val="1548EB"/>
              </a:solidFill>
              <a:latin typeface="Times New Roman"/>
              <a:ea typeface="Times New Roman"/>
              <a:cs typeface="Times New Roman"/>
              <a:sym typeface="Times New Roman"/>
            </a:endParaRPr>
          </a:p>
          <a:p>
            <a:pPr marL="0" marR="0" lvl="0" indent="0" algn="l" rtl="0">
              <a:spcBef>
                <a:spcPts val="440"/>
              </a:spcBef>
              <a:spcAft>
                <a:spcPts val="0"/>
              </a:spcAft>
              <a:buClr>
                <a:schemeClr val="dk1"/>
              </a:buClr>
              <a:buSzPts val="2200"/>
              <a:buFont typeface="Times New Roman"/>
              <a:buNone/>
            </a:pPr>
            <a:r>
              <a:rPr lang="en-US" sz="2200" i="1">
                <a:solidFill>
                  <a:schemeClr val="dk1"/>
                </a:solidFill>
                <a:latin typeface="Times New Roman"/>
                <a:ea typeface="Times New Roman"/>
                <a:cs typeface="Times New Roman"/>
                <a:sym typeface="Times New Roman"/>
              </a:rPr>
              <a:t>	</a:t>
            </a:r>
            <a:r>
              <a:rPr lang="en-US" sz="2200" i="1">
                <a:solidFill>
                  <a:srgbClr val="FF0000"/>
                </a:solidFill>
                <a:latin typeface="Times New Roman"/>
                <a:ea typeface="Times New Roman"/>
                <a:cs typeface="Times New Roman"/>
                <a:sym typeface="Times New Roman"/>
              </a:rPr>
              <a:t>}	</a:t>
            </a:r>
            <a:endParaRPr/>
          </a:p>
          <a:p>
            <a:pPr marL="0" marR="0" lvl="0" indent="0" algn="l" rtl="0">
              <a:spcBef>
                <a:spcPts val="440"/>
              </a:spcBef>
              <a:spcAft>
                <a:spcPts val="0"/>
              </a:spcAft>
              <a:buClr>
                <a:srgbClr val="FF0000"/>
              </a:buClr>
              <a:buSzPts val="2200"/>
              <a:buFont typeface="Times New Roman"/>
              <a:buNone/>
            </a:pPr>
            <a:r>
              <a:rPr lang="en-US" sz="2200" i="1">
                <a:solidFill>
                  <a:srgbClr val="FF0000"/>
                </a:solidFill>
                <a:latin typeface="Times New Roman"/>
                <a:ea typeface="Times New Roman"/>
                <a:cs typeface="Times New Roman"/>
                <a:sym typeface="Times New Roman"/>
              </a:rPr>
              <a:t>}</a:t>
            </a:r>
            <a:endParaRPr sz="2200" i="1">
              <a:solidFill>
                <a:srgbClr val="FF0000"/>
              </a:solidFill>
              <a:latin typeface="Times New Roman"/>
              <a:ea typeface="Times New Roman"/>
              <a:cs typeface="Times New Roman"/>
              <a:sym typeface="Times New Roman"/>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32"/>
          <p:cNvSpPr txBox="1">
            <a:spLocks noGrp="1"/>
          </p:cNvSpPr>
          <p:nvPr>
            <p:ph type="title"/>
          </p:nvPr>
        </p:nvSpPr>
        <p:spPr>
          <a:xfrm>
            <a:off x="914400" y="381000"/>
            <a:ext cx="6302375" cy="715962"/>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3200">
                <a:latin typeface="Times New Roman"/>
                <a:ea typeface="Times New Roman"/>
                <a:cs typeface="Times New Roman"/>
                <a:sym typeface="Times New Roman"/>
              </a:rPr>
              <a:t>Sắp xếp DSLK đơn</a:t>
            </a:r>
            <a:endParaRPr sz="3200">
              <a:latin typeface="Times New Roman"/>
              <a:ea typeface="Times New Roman"/>
              <a:cs typeface="Times New Roman"/>
              <a:sym typeface="Times New Roman"/>
            </a:endParaRPr>
          </a:p>
        </p:txBody>
      </p:sp>
      <p:sp>
        <p:nvSpPr>
          <p:cNvPr id="394" name="Google Shape;394;p32"/>
          <p:cNvSpPr txBox="1">
            <a:spLocks noGrp="1"/>
          </p:cNvSpPr>
          <p:nvPr>
            <p:ph type="sldNum" idx="12"/>
          </p:nvPr>
        </p:nvSpPr>
        <p:spPr>
          <a:xfrm>
            <a:off x="6553200" y="6283325"/>
            <a:ext cx="2133600" cy="3048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32</a:t>
            </a:fld>
            <a:endParaRPr/>
          </a:p>
        </p:txBody>
      </p:sp>
      <p:sp>
        <p:nvSpPr>
          <p:cNvPr id="395" name="Google Shape;395;p32"/>
          <p:cNvSpPr txBox="1"/>
          <p:nvPr/>
        </p:nvSpPr>
        <p:spPr>
          <a:xfrm>
            <a:off x="381000" y="1066882"/>
            <a:ext cx="8458200" cy="552124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Times New Roman"/>
              <a:buNone/>
            </a:pPr>
            <a:r>
              <a:rPr lang="en-US" sz="2400" b="1">
                <a:solidFill>
                  <a:schemeClr val="dk1"/>
                </a:solidFill>
                <a:latin typeface="Times New Roman"/>
                <a:ea typeface="Times New Roman"/>
                <a:cs typeface="Times New Roman"/>
                <a:sym typeface="Times New Roman"/>
              </a:rPr>
              <a:t>Có 2 cách tiếp cận:</a:t>
            </a:r>
            <a:endParaRPr/>
          </a:p>
          <a:p>
            <a:pPr marL="0" marR="0" lvl="0" indent="0" algn="l" rtl="0">
              <a:spcBef>
                <a:spcPts val="480"/>
              </a:spcBef>
              <a:spcAft>
                <a:spcPts val="0"/>
              </a:spcAft>
              <a:buClr>
                <a:schemeClr val="dk1"/>
              </a:buClr>
              <a:buSzPts val="2400"/>
              <a:buFont typeface="Times New Roman"/>
              <a:buNone/>
            </a:pPr>
            <a:r>
              <a:rPr lang="en-US" sz="2400" b="1">
                <a:solidFill>
                  <a:schemeClr val="dk1"/>
                </a:solidFill>
                <a:latin typeface="Times New Roman"/>
                <a:ea typeface="Times New Roman"/>
                <a:cs typeface="Times New Roman"/>
                <a:sym typeface="Times New Roman"/>
              </a:rPr>
              <a:t>Cách 1: </a:t>
            </a:r>
            <a:r>
              <a:rPr lang="en-US" sz="2400">
                <a:solidFill>
                  <a:schemeClr val="dk1"/>
                </a:solidFill>
                <a:latin typeface="Times New Roman"/>
                <a:ea typeface="Times New Roman"/>
                <a:cs typeface="Times New Roman"/>
                <a:sym typeface="Times New Roman"/>
              </a:rPr>
              <a:t>Thay đổi thành phần dữ liệu của các nút.</a:t>
            </a:r>
            <a:endParaRPr/>
          </a:p>
          <a:p>
            <a:pPr marL="342900" marR="0" lvl="0" indent="-342900" algn="l" rtl="0">
              <a:spcBef>
                <a:spcPts val="480"/>
              </a:spcBef>
              <a:spcAft>
                <a:spcPts val="0"/>
              </a:spcAft>
              <a:buClr>
                <a:schemeClr val="dk1"/>
              </a:buClr>
              <a:buSzPts val="2400"/>
              <a:buFont typeface="Noto Sans Symbols"/>
              <a:buChar char="▪"/>
            </a:pPr>
            <a:r>
              <a:rPr lang="en-US" sz="2400">
                <a:solidFill>
                  <a:schemeClr val="dk1"/>
                </a:solidFill>
                <a:latin typeface="Times New Roman"/>
                <a:ea typeface="Times New Roman"/>
                <a:cs typeface="Times New Roman"/>
                <a:sym typeface="Times New Roman"/>
              </a:rPr>
              <a:t>Ưu điểm: Cài đặt đơn giản, tương tự như sắp xếp mảng.</a:t>
            </a:r>
            <a:endParaRPr sz="2400">
              <a:solidFill>
                <a:schemeClr val="dk1"/>
              </a:solidFill>
              <a:latin typeface="Times New Roman"/>
              <a:ea typeface="Times New Roman"/>
              <a:cs typeface="Times New Roman"/>
              <a:sym typeface="Times New Roman"/>
            </a:endParaRPr>
          </a:p>
          <a:p>
            <a:pPr marL="342900" marR="0" lvl="0" indent="-342900" algn="l" rtl="0">
              <a:spcBef>
                <a:spcPts val="480"/>
              </a:spcBef>
              <a:spcAft>
                <a:spcPts val="0"/>
              </a:spcAft>
              <a:buClr>
                <a:schemeClr val="dk1"/>
              </a:buClr>
              <a:buSzPts val="2400"/>
              <a:buFont typeface="Noto Sans Symbols"/>
              <a:buChar char="▪"/>
            </a:pPr>
            <a:r>
              <a:rPr lang="en-US" sz="2400">
                <a:solidFill>
                  <a:schemeClr val="dk1"/>
                </a:solidFill>
                <a:latin typeface="Times New Roman"/>
                <a:ea typeface="Times New Roman"/>
                <a:cs typeface="Times New Roman"/>
                <a:sym typeface="Times New Roman"/>
              </a:rPr>
              <a:t>Nhược điểm: </a:t>
            </a:r>
            <a:endParaRPr sz="2400">
              <a:solidFill>
                <a:schemeClr val="dk1"/>
              </a:solidFill>
              <a:latin typeface="Times New Roman"/>
              <a:ea typeface="Times New Roman"/>
              <a:cs typeface="Times New Roman"/>
              <a:sym typeface="Times New Roman"/>
            </a:endParaRPr>
          </a:p>
          <a:p>
            <a:pPr marL="744538" marR="0" lvl="0" indent="-342900" algn="l" rtl="0">
              <a:spcBef>
                <a:spcPts val="480"/>
              </a:spcBef>
              <a:spcAft>
                <a:spcPts val="0"/>
              </a:spcAft>
              <a:buClr>
                <a:schemeClr val="dk1"/>
              </a:buClr>
              <a:buSzPts val="2400"/>
              <a:buFont typeface="Arial"/>
              <a:buChar char="•"/>
            </a:pPr>
            <a:r>
              <a:rPr lang="en-US" sz="2400" i="1">
                <a:solidFill>
                  <a:schemeClr val="dk1"/>
                </a:solidFill>
                <a:latin typeface="Times New Roman"/>
                <a:ea typeface="Times New Roman"/>
                <a:cs typeface="Times New Roman"/>
                <a:sym typeface="Times New Roman"/>
              </a:rPr>
              <a:t>Đòi hỏi thêm vùng nhớ khi hoán vị nội dung của 2 phần tử -&gt; chỉ phù hợp với những DSLK có kích thước dữ liệu nhỏ.</a:t>
            </a:r>
            <a:endParaRPr sz="2400" i="1">
              <a:solidFill>
                <a:schemeClr val="dk1"/>
              </a:solidFill>
              <a:latin typeface="Times New Roman"/>
              <a:ea typeface="Times New Roman"/>
              <a:cs typeface="Times New Roman"/>
              <a:sym typeface="Times New Roman"/>
            </a:endParaRPr>
          </a:p>
          <a:p>
            <a:pPr marL="744538" marR="0" lvl="0" indent="-342900" algn="l" rtl="0">
              <a:spcBef>
                <a:spcPts val="480"/>
              </a:spcBef>
              <a:spcAft>
                <a:spcPts val="0"/>
              </a:spcAft>
              <a:buClr>
                <a:schemeClr val="dk1"/>
              </a:buClr>
              <a:buSzPts val="2400"/>
              <a:buFont typeface="Arial"/>
              <a:buChar char="•"/>
            </a:pPr>
            <a:r>
              <a:rPr lang="en-US" sz="2400" i="1">
                <a:solidFill>
                  <a:schemeClr val="dk1"/>
                </a:solidFill>
                <a:latin typeface="Times New Roman"/>
                <a:ea typeface="Times New Roman"/>
                <a:cs typeface="Times New Roman"/>
                <a:sym typeface="Times New Roman"/>
              </a:rPr>
              <a:t>Khi kích thước dữ liệu lớn thì chi phí cho việc hoán vị thành phần dữ liệu cũng lớn.</a:t>
            </a:r>
            <a:endParaRPr sz="2400" i="1">
              <a:solidFill>
                <a:schemeClr val="dk1"/>
              </a:solidFill>
              <a:latin typeface="Times New Roman"/>
              <a:ea typeface="Times New Roman"/>
              <a:cs typeface="Times New Roman"/>
              <a:sym typeface="Times New Roman"/>
            </a:endParaRPr>
          </a:p>
          <a:p>
            <a:pPr marL="744538" marR="0" lvl="0" indent="-342900" algn="l" rtl="0">
              <a:spcBef>
                <a:spcPts val="480"/>
              </a:spcBef>
              <a:spcAft>
                <a:spcPts val="0"/>
              </a:spcAft>
              <a:buClr>
                <a:schemeClr val="dk1"/>
              </a:buClr>
              <a:buSzPts val="2400"/>
              <a:buFont typeface="Arial"/>
              <a:buChar char="•"/>
            </a:pPr>
            <a:r>
              <a:rPr lang="en-US" sz="2400" i="1">
                <a:solidFill>
                  <a:schemeClr val="dk1"/>
                </a:solidFill>
                <a:latin typeface="Times New Roman"/>
                <a:ea typeface="Times New Roman"/>
                <a:cs typeface="Times New Roman"/>
                <a:sym typeface="Times New Roman"/>
              </a:rPr>
              <a:t>Làm cho thao tác sắp xếp chậm.</a:t>
            </a:r>
            <a:endParaRPr sz="2400" i="1">
              <a:solidFill>
                <a:schemeClr val="dk1"/>
              </a:solidFill>
              <a:latin typeface="Times New Roman"/>
              <a:ea typeface="Times New Roman"/>
              <a:cs typeface="Times New Roman"/>
              <a:sym typeface="Times New Roman"/>
            </a:endParaRPr>
          </a:p>
          <a:p>
            <a:pPr marL="0" marR="0" lvl="0" indent="0" algn="l" rtl="0">
              <a:spcBef>
                <a:spcPts val="480"/>
              </a:spcBef>
              <a:spcAft>
                <a:spcPts val="0"/>
              </a:spcAft>
              <a:buClr>
                <a:schemeClr val="dk1"/>
              </a:buClr>
              <a:buSzPts val="2400"/>
              <a:buFont typeface="Arial"/>
              <a:buNone/>
            </a:pPr>
            <a:endParaRPr sz="2400">
              <a:solidFill>
                <a:schemeClr val="dk1"/>
              </a:solidFill>
              <a:latin typeface="Times New Roman"/>
              <a:ea typeface="Times New Roman"/>
              <a:cs typeface="Times New Roman"/>
              <a:sym typeface="Times New Roman"/>
            </a:endParaRPr>
          </a:p>
          <a:p>
            <a:pPr marL="0" marR="0" lvl="0" indent="0" algn="l" rtl="0">
              <a:spcBef>
                <a:spcPts val="480"/>
              </a:spcBef>
              <a:spcAft>
                <a:spcPts val="0"/>
              </a:spcAft>
              <a:buClr>
                <a:schemeClr val="dk1"/>
              </a:buClr>
              <a:buSzPts val="2400"/>
              <a:buFont typeface="Arial"/>
              <a:buNone/>
            </a:pPr>
            <a:endParaRPr sz="2400" i="1">
              <a:solidFill>
                <a:srgbClr val="FF0000"/>
              </a:solidFill>
              <a:latin typeface="Times New Roman"/>
              <a:ea typeface="Times New Roman"/>
              <a:cs typeface="Times New Roman"/>
              <a:sym typeface="Times New Roman"/>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sp>
        <p:nvSpPr>
          <p:cNvPr id="400" name="Google Shape;400;p33"/>
          <p:cNvSpPr txBox="1">
            <a:spLocks noGrp="1"/>
          </p:cNvSpPr>
          <p:nvPr>
            <p:ph type="title"/>
          </p:nvPr>
        </p:nvSpPr>
        <p:spPr>
          <a:xfrm>
            <a:off x="914400" y="381000"/>
            <a:ext cx="6302375" cy="715962"/>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3200">
                <a:latin typeface="Times New Roman"/>
                <a:ea typeface="Times New Roman"/>
                <a:cs typeface="Times New Roman"/>
                <a:sym typeface="Times New Roman"/>
              </a:rPr>
              <a:t>Sắp xếp DSLK đơn</a:t>
            </a:r>
            <a:endParaRPr sz="3200">
              <a:latin typeface="Times New Roman"/>
              <a:ea typeface="Times New Roman"/>
              <a:cs typeface="Times New Roman"/>
              <a:sym typeface="Times New Roman"/>
            </a:endParaRPr>
          </a:p>
        </p:txBody>
      </p:sp>
      <p:sp>
        <p:nvSpPr>
          <p:cNvPr id="401" name="Google Shape;401;p33"/>
          <p:cNvSpPr txBox="1">
            <a:spLocks noGrp="1"/>
          </p:cNvSpPr>
          <p:nvPr>
            <p:ph type="sldNum" idx="12"/>
          </p:nvPr>
        </p:nvSpPr>
        <p:spPr>
          <a:xfrm>
            <a:off x="6553200" y="6283325"/>
            <a:ext cx="2133600" cy="3048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33</a:t>
            </a:fld>
            <a:endParaRPr/>
          </a:p>
        </p:txBody>
      </p:sp>
      <p:sp>
        <p:nvSpPr>
          <p:cNvPr id="402" name="Google Shape;402;p33"/>
          <p:cNvSpPr txBox="1"/>
          <p:nvPr/>
        </p:nvSpPr>
        <p:spPr>
          <a:xfrm>
            <a:off x="381000" y="1066882"/>
            <a:ext cx="8458200" cy="552124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Times New Roman"/>
              <a:buNone/>
            </a:pPr>
            <a:r>
              <a:rPr lang="en-US" sz="2400" b="1">
                <a:solidFill>
                  <a:schemeClr val="dk1"/>
                </a:solidFill>
                <a:latin typeface="Times New Roman"/>
                <a:ea typeface="Times New Roman"/>
                <a:cs typeface="Times New Roman"/>
                <a:sym typeface="Times New Roman"/>
              </a:rPr>
              <a:t>Cách 2:</a:t>
            </a:r>
            <a:r>
              <a:rPr lang="en-US" sz="2400">
                <a:solidFill>
                  <a:schemeClr val="dk1"/>
                </a:solidFill>
                <a:latin typeface="Times New Roman"/>
                <a:ea typeface="Times New Roman"/>
                <a:cs typeface="Times New Roman"/>
                <a:sym typeface="Times New Roman"/>
              </a:rPr>
              <a:t> Thay đổi thành phần con trỏ tiếp theo trong nút (thay đổi trình tự móc nối của các phần tử sao cho tạo lập nên được thứ tự mong muốn).</a:t>
            </a:r>
            <a:endParaRPr/>
          </a:p>
          <a:p>
            <a:pPr marL="342900" marR="0" lvl="0" indent="-342900" algn="l" rtl="0">
              <a:spcBef>
                <a:spcPts val="480"/>
              </a:spcBef>
              <a:spcAft>
                <a:spcPts val="0"/>
              </a:spcAft>
              <a:buClr>
                <a:schemeClr val="dk1"/>
              </a:buClr>
              <a:buSzPts val="2400"/>
              <a:buFont typeface="Noto Sans Symbols"/>
              <a:buChar char="▪"/>
            </a:pPr>
            <a:r>
              <a:rPr lang="en-US" sz="2400">
                <a:solidFill>
                  <a:schemeClr val="dk1"/>
                </a:solidFill>
                <a:latin typeface="Times New Roman"/>
                <a:ea typeface="Times New Roman"/>
                <a:cs typeface="Times New Roman"/>
                <a:sym typeface="Times New Roman"/>
              </a:rPr>
              <a:t>Ưu điểm: </a:t>
            </a:r>
            <a:endParaRPr sz="2400">
              <a:solidFill>
                <a:schemeClr val="dk1"/>
              </a:solidFill>
              <a:latin typeface="Times New Roman"/>
              <a:ea typeface="Times New Roman"/>
              <a:cs typeface="Times New Roman"/>
              <a:sym typeface="Times New Roman"/>
            </a:endParaRPr>
          </a:p>
          <a:p>
            <a:pPr marL="801688" marR="0" lvl="0" indent="-342900" algn="l" rtl="0">
              <a:spcBef>
                <a:spcPts val="480"/>
              </a:spcBef>
              <a:spcAft>
                <a:spcPts val="0"/>
              </a:spcAft>
              <a:buClr>
                <a:schemeClr val="dk1"/>
              </a:buClr>
              <a:buSzPts val="2400"/>
              <a:buFont typeface="Arial"/>
              <a:buChar char="•"/>
            </a:pPr>
            <a:r>
              <a:rPr lang="en-US" sz="2400" i="1">
                <a:solidFill>
                  <a:schemeClr val="dk1"/>
                </a:solidFill>
                <a:latin typeface="Times New Roman"/>
                <a:ea typeface="Times New Roman"/>
                <a:cs typeface="Times New Roman"/>
                <a:sym typeface="Times New Roman"/>
              </a:rPr>
              <a:t>Kích thước của trường này không thay đổi, do đó không phụ thuộc vào kích thước bản chất dữ liệu lưu tại mỗi nút. </a:t>
            </a:r>
            <a:endParaRPr/>
          </a:p>
          <a:p>
            <a:pPr marL="801688" marR="0" lvl="0" indent="-342900" algn="l" rtl="0">
              <a:spcBef>
                <a:spcPts val="480"/>
              </a:spcBef>
              <a:spcAft>
                <a:spcPts val="0"/>
              </a:spcAft>
              <a:buClr>
                <a:schemeClr val="dk1"/>
              </a:buClr>
              <a:buSzPts val="2400"/>
              <a:buFont typeface="Arial"/>
              <a:buChar char="•"/>
            </a:pPr>
            <a:r>
              <a:rPr lang="en-US" sz="2400" i="1">
                <a:solidFill>
                  <a:schemeClr val="dk1"/>
                </a:solidFill>
                <a:latin typeface="Times New Roman"/>
                <a:ea typeface="Times New Roman"/>
                <a:cs typeface="Times New Roman"/>
                <a:sym typeface="Times New Roman"/>
              </a:rPr>
              <a:t>Thao tác sắp xếp nhanh.</a:t>
            </a:r>
            <a:endParaRPr sz="2400" i="1">
              <a:solidFill>
                <a:schemeClr val="dk1"/>
              </a:solidFill>
              <a:latin typeface="Times New Roman"/>
              <a:ea typeface="Times New Roman"/>
              <a:cs typeface="Times New Roman"/>
              <a:sym typeface="Times New Roman"/>
            </a:endParaRPr>
          </a:p>
          <a:p>
            <a:pPr marL="342900" marR="0" lvl="0" indent="-342900" algn="l" rtl="0">
              <a:spcBef>
                <a:spcPts val="480"/>
              </a:spcBef>
              <a:spcAft>
                <a:spcPts val="0"/>
              </a:spcAft>
              <a:buClr>
                <a:schemeClr val="dk1"/>
              </a:buClr>
              <a:buSzPts val="2400"/>
              <a:buFont typeface="Noto Sans Symbols"/>
              <a:buChar char="▪"/>
            </a:pPr>
            <a:r>
              <a:rPr lang="en-US" sz="2400">
                <a:solidFill>
                  <a:schemeClr val="dk1"/>
                </a:solidFill>
                <a:latin typeface="Times New Roman"/>
                <a:ea typeface="Times New Roman"/>
                <a:cs typeface="Times New Roman"/>
                <a:sym typeface="Times New Roman"/>
              </a:rPr>
              <a:t>Nhược điểm: </a:t>
            </a:r>
            <a:r>
              <a:rPr lang="en-US" sz="2400" i="1">
                <a:solidFill>
                  <a:schemeClr val="dk1"/>
                </a:solidFill>
                <a:latin typeface="Times New Roman"/>
                <a:ea typeface="Times New Roman"/>
                <a:cs typeface="Times New Roman"/>
                <a:sym typeface="Times New Roman"/>
              </a:rPr>
              <a:t>Cài đặt phức tạp.</a:t>
            </a:r>
            <a:endParaRPr sz="2400" i="1">
              <a:solidFill>
                <a:schemeClr val="dk1"/>
              </a:solidFill>
              <a:latin typeface="Times New Roman"/>
              <a:ea typeface="Times New Roman"/>
              <a:cs typeface="Times New Roman"/>
              <a:sym typeface="Times New Roman"/>
            </a:endParaRPr>
          </a:p>
          <a:p>
            <a:pPr marL="0" marR="0" lvl="0" indent="0" algn="l" rtl="0">
              <a:spcBef>
                <a:spcPts val="480"/>
              </a:spcBef>
              <a:spcAft>
                <a:spcPts val="0"/>
              </a:spcAft>
              <a:buClr>
                <a:schemeClr val="dk1"/>
              </a:buClr>
              <a:buSzPts val="2400"/>
              <a:buFont typeface="Arial"/>
              <a:buNone/>
            </a:pPr>
            <a:endParaRPr sz="2400">
              <a:solidFill>
                <a:schemeClr val="dk1"/>
              </a:solidFill>
              <a:latin typeface="Times New Roman"/>
              <a:ea typeface="Times New Roman"/>
              <a:cs typeface="Times New Roman"/>
              <a:sym typeface="Times New Roman"/>
            </a:endParaRPr>
          </a:p>
          <a:p>
            <a:pPr marL="0" marR="0" lvl="0" indent="0" algn="l" rtl="0">
              <a:spcBef>
                <a:spcPts val="480"/>
              </a:spcBef>
              <a:spcAft>
                <a:spcPts val="0"/>
              </a:spcAft>
              <a:buClr>
                <a:schemeClr val="dk1"/>
              </a:buClr>
              <a:buSzPts val="2400"/>
              <a:buFont typeface="Arial"/>
              <a:buNone/>
            </a:pPr>
            <a:endParaRPr sz="2400" i="1">
              <a:solidFill>
                <a:srgbClr val="FF0000"/>
              </a:solidFill>
              <a:latin typeface="Times New Roman"/>
              <a:ea typeface="Times New Roman"/>
              <a:cs typeface="Times New Roman"/>
              <a:sym typeface="Times New Roman"/>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06"/>
        <p:cNvGrpSpPr/>
        <p:nvPr/>
      </p:nvGrpSpPr>
      <p:grpSpPr>
        <a:xfrm>
          <a:off x="0" y="0"/>
          <a:ext cx="0" cy="0"/>
          <a:chOff x="0" y="0"/>
          <a:chExt cx="0" cy="0"/>
        </a:xfrm>
      </p:grpSpPr>
      <p:sp>
        <p:nvSpPr>
          <p:cNvPr id="407" name="Google Shape;407;p34"/>
          <p:cNvSpPr txBox="1">
            <a:spLocks noGrp="1"/>
          </p:cNvSpPr>
          <p:nvPr>
            <p:ph type="title"/>
          </p:nvPr>
        </p:nvSpPr>
        <p:spPr>
          <a:xfrm>
            <a:off x="914400" y="381000"/>
            <a:ext cx="6302375" cy="715962"/>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3200">
                <a:latin typeface="Times New Roman"/>
                <a:ea typeface="Times New Roman"/>
                <a:cs typeface="Times New Roman"/>
                <a:sym typeface="Times New Roman"/>
              </a:rPr>
              <a:t>Sắp xếp DSLK đơn</a:t>
            </a:r>
            <a:endParaRPr sz="3200">
              <a:latin typeface="Times New Roman"/>
              <a:ea typeface="Times New Roman"/>
              <a:cs typeface="Times New Roman"/>
              <a:sym typeface="Times New Roman"/>
            </a:endParaRPr>
          </a:p>
        </p:txBody>
      </p:sp>
      <p:sp>
        <p:nvSpPr>
          <p:cNvPr id="408" name="Google Shape;408;p34"/>
          <p:cNvSpPr txBox="1">
            <a:spLocks noGrp="1"/>
          </p:cNvSpPr>
          <p:nvPr>
            <p:ph type="sldNum" idx="12"/>
          </p:nvPr>
        </p:nvSpPr>
        <p:spPr>
          <a:xfrm>
            <a:off x="6553200" y="6283325"/>
            <a:ext cx="2133600" cy="3048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34</a:t>
            </a:fld>
            <a:endParaRPr/>
          </a:p>
        </p:txBody>
      </p:sp>
      <p:sp>
        <p:nvSpPr>
          <p:cNvPr id="409" name="Google Shape;409;p34"/>
          <p:cNvSpPr txBox="1"/>
          <p:nvPr/>
        </p:nvSpPr>
        <p:spPr>
          <a:xfrm>
            <a:off x="381000" y="1066882"/>
            <a:ext cx="8458200" cy="552124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Times New Roman"/>
              <a:buNone/>
            </a:pPr>
            <a:r>
              <a:rPr lang="en-US" sz="2400" b="1">
                <a:solidFill>
                  <a:schemeClr val="dk1"/>
                </a:solidFill>
                <a:latin typeface="Times New Roman"/>
                <a:ea typeface="Times New Roman"/>
                <a:cs typeface="Times New Roman"/>
                <a:sym typeface="Times New Roman"/>
              </a:rPr>
              <a:t>Các thuật toán sắp xếp hiệu quả trên DSLK:</a:t>
            </a:r>
            <a:endParaRPr/>
          </a:p>
          <a:p>
            <a:pPr marL="0" marR="0" lvl="0" indent="0" algn="l" rtl="0">
              <a:spcBef>
                <a:spcPts val="480"/>
              </a:spcBef>
              <a:spcAft>
                <a:spcPts val="0"/>
              </a:spcAft>
              <a:buClr>
                <a:schemeClr val="dk1"/>
              </a:buClr>
              <a:buSzPts val="2400"/>
              <a:buFont typeface="Times New Roman"/>
              <a:buNone/>
            </a:pPr>
            <a:r>
              <a:rPr lang="en-US" sz="2400" i="1">
                <a:solidFill>
                  <a:schemeClr val="dk1"/>
                </a:solidFill>
                <a:latin typeface="Times New Roman"/>
                <a:ea typeface="Times New Roman"/>
                <a:cs typeface="Times New Roman"/>
                <a:sym typeface="Times New Roman"/>
              </a:rPr>
              <a:t>Các thuật toán sắp xếp DSLK bằng cách thay đổi thành phần liên kết có hiệu quả cao như:</a:t>
            </a:r>
            <a:endParaRPr/>
          </a:p>
          <a:p>
            <a:pPr marL="342900" marR="0" lvl="0" indent="-342900" algn="l" rtl="0">
              <a:spcBef>
                <a:spcPts val="480"/>
              </a:spcBef>
              <a:spcAft>
                <a:spcPts val="0"/>
              </a:spcAft>
              <a:buClr>
                <a:schemeClr val="dk1"/>
              </a:buClr>
              <a:buSzPts val="2400"/>
              <a:buFont typeface="Arial"/>
              <a:buChar char="•"/>
            </a:pPr>
            <a:r>
              <a:rPr lang="en-US" sz="2400" i="1">
                <a:solidFill>
                  <a:schemeClr val="dk1"/>
                </a:solidFill>
                <a:latin typeface="Times New Roman"/>
                <a:ea typeface="Times New Roman"/>
                <a:cs typeface="Times New Roman"/>
                <a:sym typeface="Times New Roman"/>
              </a:rPr>
              <a:t>Thuật toán sắp xếp </a:t>
            </a:r>
            <a:r>
              <a:rPr lang="en-US" sz="2400" b="1" i="1">
                <a:solidFill>
                  <a:schemeClr val="dk1"/>
                </a:solidFill>
                <a:latin typeface="Times New Roman"/>
                <a:ea typeface="Times New Roman"/>
                <a:cs typeface="Times New Roman"/>
                <a:sym typeface="Times New Roman"/>
              </a:rPr>
              <a:t>Quick Sort</a:t>
            </a:r>
            <a:endParaRPr/>
          </a:p>
          <a:p>
            <a:pPr marL="342900" marR="0" lvl="0" indent="-342900" algn="l" rtl="0">
              <a:spcBef>
                <a:spcPts val="480"/>
              </a:spcBef>
              <a:spcAft>
                <a:spcPts val="0"/>
              </a:spcAft>
              <a:buClr>
                <a:schemeClr val="dk1"/>
              </a:buClr>
              <a:buSzPts val="2400"/>
              <a:buFont typeface="Arial"/>
              <a:buChar char="•"/>
            </a:pPr>
            <a:r>
              <a:rPr lang="en-US" sz="2400" i="1">
                <a:solidFill>
                  <a:schemeClr val="dk1"/>
                </a:solidFill>
                <a:latin typeface="Times New Roman"/>
                <a:ea typeface="Times New Roman"/>
                <a:cs typeface="Times New Roman"/>
                <a:sym typeface="Times New Roman"/>
              </a:rPr>
              <a:t>Thuật toán sắp xếp </a:t>
            </a:r>
            <a:r>
              <a:rPr lang="en-US" sz="2400" b="1" i="1">
                <a:solidFill>
                  <a:schemeClr val="dk1"/>
                </a:solidFill>
                <a:latin typeface="Times New Roman"/>
                <a:ea typeface="Times New Roman"/>
                <a:cs typeface="Times New Roman"/>
                <a:sym typeface="Times New Roman"/>
              </a:rPr>
              <a:t>Merge Sort</a:t>
            </a:r>
            <a:endParaRPr/>
          </a:p>
          <a:p>
            <a:pPr marL="342900" marR="0" lvl="0" indent="-342900" algn="l" rtl="0">
              <a:spcBef>
                <a:spcPts val="480"/>
              </a:spcBef>
              <a:spcAft>
                <a:spcPts val="0"/>
              </a:spcAft>
              <a:buClr>
                <a:schemeClr val="dk1"/>
              </a:buClr>
              <a:buSzPts val="2400"/>
              <a:buFont typeface="Arial"/>
              <a:buChar char="•"/>
            </a:pPr>
            <a:r>
              <a:rPr lang="en-US" sz="2400" i="1">
                <a:solidFill>
                  <a:schemeClr val="dk1"/>
                </a:solidFill>
                <a:latin typeface="Times New Roman"/>
                <a:ea typeface="Times New Roman"/>
                <a:cs typeface="Times New Roman"/>
                <a:sym typeface="Times New Roman"/>
              </a:rPr>
              <a:t>Thuật toán sắp xếp </a:t>
            </a:r>
            <a:r>
              <a:rPr lang="en-US" sz="2400" b="1" i="1">
                <a:solidFill>
                  <a:schemeClr val="dk1"/>
                </a:solidFill>
                <a:latin typeface="Times New Roman"/>
                <a:ea typeface="Times New Roman"/>
                <a:cs typeface="Times New Roman"/>
                <a:sym typeface="Times New Roman"/>
              </a:rPr>
              <a:t>Radix Sort</a:t>
            </a:r>
            <a:endParaRPr/>
          </a:p>
          <a:p>
            <a:pPr marL="0" marR="0" lvl="0" indent="0" algn="l" rtl="0">
              <a:spcBef>
                <a:spcPts val="480"/>
              </a:spcBef>
              <a:spcAft>
                <a:spcPts val="0"/>
              </a:spcAft>
              <a:buClr>
                <a:schemeClr val="dk1"/>
              </a:buClr>
              <a:buSzPts val="2400"/>
              <a:buFont typeface="Arial"/>
              <a:buNone/>
            </a:pPr>
            <a:endParaRPr sz="2400" i="1">
              <a:solidFill>
                <a:schemeClr val="dk1"/>
              </a:solidFill>
              <a:latin typeface="Times New Roman"/>
              <a:ea typeface="Times New Roman"/>
              <a:cs typeface="Times New Roman"/>
              <a:sym typeface="Times New Roman"/>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35"/>
          <p:cNvSpPr txBox="1">
            <a:spLocks noGrp="1"/>
          </p:cNvSpPr>
          <p:nvPr>
            <p:ph type="title"/>
          </p:nvPr>
        </p:nvSpPr>
        <p:spPr>
          <a:xfrm>
            <a:off x="914400" y="381000"/>
            <a:ext cx="6858000" cy="715962"/>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3200">
                <a:latin typeface="Times New Roman"/>
                <a:ea typeface="Times New Roman"/>
                <a:cs typeface="Times New Roman"/>
                <a:sym typeface="Times New Roman"/>
              </a:rPr>
              <a:t>Các CT đặc biệt của DSLK đơn</a:t>
            </a:r>
            <a:endParaRPr sz="3200">
              <a:latin typeface="Times New Roman"/>
              <a:ea typeface="Times New Roman"/>
              <a:cs typeface="Times New Roman"/>
              <a:sym typeface="Times New Roman"/>
            </a:endParaRPr>
          </a:p>
        </p:txBody>
      </p:sp>
      <p:sp>
        <p:nvSpPr>
          <p:cNvPr id="415" name="Google Shape;415;p35"/>
          <p:cNvSpPr txBox="1">
            <a:spLocks noGrp="1"/>
          </p:cNvSpPr>
          <p:nvPr>
            <p:ph type="sldNum" idx="12"/>
          </p:nvPr>
        </p:nvSpPr>
        <p:spPr>
          <a:xfrm>
            <a:off x="6553200" y="6283325"/>
            <a:ext cx="2133600" cy="3048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35</a:t>
            </a:fld>
            <a:endParaRPr/>
          </a:p>
        </p:txBody>
      </p:sp>
      <p:sp>
        <p:nvSpPr>
          <p:cNvPr id="416" name="Google Shape;416;p35"/>
          <p:cNvSpPr txBox="1"/>
          <p:nvPr/>
        </p:nvSpPr>
        <p:spPr>
          <a:xfrm>
            <a:off x="381000" y="1066882"/>
            <a:ext cx="8458200" cy="5521243"/>
          </a:xfrm>
          <a:prstGeom prst="rect">
            <a:avLst/>
          </a:prstGeom>
          <a:noFill/>
          <a:ln>
            <a:noFill/>
          </a:ln>
        </p:spPr>
        <p:txBody>
          <a:bodyPr spcFirstLastPara="1" wrap="square" lIns="91425" tIns="45700" rIns="91425" bIns="45700" anchor="t" anchorCtr="0">
            <a:noAutofit/>
          </a:bodyPr>
          <a:lstStyle/>
          <a:p>
            <a:pPr marL="342900" marR="0" lvl="0" indent="-342900" algn="l" rtl="0">
              <a:lnSpc>
                <a:spcPct val="120000"/>
              </a:lnSpc>
              <a:spcBef>
                <a:spcPts val="0"/>
              </a:spcBef>
              <a:spcAft>
                <a:spcPts val="0"/>
              </a:spcAft>
              <a:buClr>
                <a:schemeClr val="dk1"/>
              </a:buClr>
              <a:buSzPts val="2800"/>
              <a:buFont typeface="Noto Sans Symbols"/>
              <a:buChar char="▪"/>
            </a:pPr>
            <a:r>
              <a:rPr lang="en-US" sz="2800" b="1">
                <a:solidFill>
                  <a:schemeClr val="dk1"/>
                </a:solidFill>
                <a:latin typeface="Times New Roman"/>
                <a:ea typeface="Times New Roman"/>
                <a:cs typeface="Times New Roman"/>
                <a:sym typeface="Times New Roman"/>
              </a:rPr>
              <a:t>Stack</a:t>
            </a:r>
            <a:r>
              <a:rPr lang="en-US" sz="2800">
                <a:solidFill>
                  <a:schemeClr val="dk1"/>
                </a:solidFill>
                <a:latin typeface="Times New Roman"/>
                <a:ea typeface="Times New Roman"/>
                <a:cs typeface="Times New Roman"/>
                <a:sym typeface="Times New Roman"/>
              </a:rPr>
              <a:t> (ngăn xếp): Là một danh sách mà ta giới hạn việc thêm vào hoặc loại bỏ một phần tử chỉ thực hiện tại một đầu của danh sách, đầu này gọi là đỉnh (TOP) của ngăn xếp. Chính vì nguyên tắc này mà ngăn xếp còn được gọi là kiểu dữ liệu có nguyên tắc LIFO (Last In First Out – Vào sau ra trước)</a:t>
            </a:r>
            <a:endParaRPr sz="2800">
              <a:solidFill>
                <a:schemeClr val="dk1"/>
              </a:solidFill>
              <a:latin typeface="Times New Roman"/>
              <a:ea typeface="Times New Roman"/>
              <a:cs typeface="Times New Roman"/>
              <a:sym typeface="Times New Roman"/>
            </a:endParaRPr>
          </a:p>
          <a:p>
            <a:pPr marL="342900" marR="0" lvl="0" indent="-342900" algn="l" rtl="0">
              <a:lnSpc>
                <a:spcPct val="120000"/>
              </a:lnSpc>
              <a:spcBef>
                <a:spcPts val="560"/>
              </a:spcBef>
              <a:spcAft>
                <a:spcPts val="0"/>
              </a:spcAft>
              <a:buClr>
                <a:schemeClr val="dk1"/>
              </a:buClr>
              <a:buSzPts val="2800"/>
              <a:buFont typeface="Noto Sans Symbols"/>
              <a:buChar char="▪"/>
            </a:pPr>
            <a:r>
              <a:rPr lang="en-US" sz="2800" b="1">
                <a:solidFill>
                  <a:schemeClr val="dk1"/>
                </a:solidFill>
                <a:latin typeface="Times New Roman"/>
                <a:ea typeface="Times New Roman"/>
                <a:cs typeface="Times New Roman"/>
                <a:sym typeface="Times New Roman"/>
              </a:rPr>
              <a:t>Queue</a:t>
            </a:r>
            <a:r>
              <a:rPr lang="en-US" sz="2800">
                <a:solidFill>
                  <a:schemeClr val="dk1"/>
                </a:solidFill>
                <a:latin typeface="Times New Roman"/>
                <a:ea typeface="Times New Roman"/>
                <a:cs typeface="Times New Roman"/>
                <a:sym typeface="Times New Roman"/>
              </a:rPr>
              <a:t> (hàng đợi): Là danh sách làm việc theo cơ chế FIFO (First In First Out), tức việc thêm 1 đối tượng vào hàng đợi hay lấy 1 đối tượng ra khỏi hàng đợi thực hiện theo cơ chế “vào trước ra trước”.</a:t>
            </a:r>
            <a:endParaRPr/>
          </a:p>
          <a:p>
            <a:pPr marL="342900" marR="0" lvl="0" indent="-165100" algn="l" rtl="0">
              <a:spcBef>
                <a:spcPts val="560"/>
              </a:spcBef>
              <a:spcAft>
                <a:spcPts val="0"/>
              </a:spcAft>
              <a:buClr>
                <a:schemeClr val="dk1"/>
              </a:buClr>
              <a:buSzPts val="2800"/>
              <a:buFont typeface="Noto Sans Symbols"/>
              <a:buNone/>
            </a:pPr>
            <a:endParaRPr sz="2800" i="1">
              <a:solidFill>
                <a:schemeClr val="dk1"/>
              </a:solidFill>
              <a:latin typeface="Times New Roman"/>
              <a:ea typeface="Times New Roman"/>
              <a:cs typeface="Times New Roman"/>
              <a:sym typeface="Times New Roman"/>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20"/>
        <p:cNvGrpSpPr/>
        <p:nvPr/>
      </p:nvGrpSpPr>
      <p:grpSpPr>
        <a:xfrm>
          <a:off x="0" y="0"/>
          <a:ext cx="0" cy="0"/>
          <a:chOff x="0" y="0"/>
          <a:chExt cx="0" cy="0"/>
        </a:xfrm>
      </p:grpSpPr>
      <p:sp>
        <p:nvSpPr>
          <p:cNvPr id="421" name="Google Shape;421;p36"/>
          <p:cNvSpPr txBox="1">
            <a:spLocks noGrp="1"/>
          </p:cNvSpPr>
          <p:nvPr>
            <p:ph type="title"/>
          </p:nvPr>
        </p:nvSpPr>
        <p:spPr>
          <a:xfrm>
            <a:off x="914400" y="381000"/>
            <a:ext cx="6858000" cy="715962"/>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3200">
                <a:latin typeface="Times New Roman"/>
                <a:ea typeface="Times New Roman"/>
                <a:cs typeface="Times New Roman"/>
                <a:sym typeface="Times New Roman"/>
              </a:rPr>
              <a:t>Các thao tác trên ngăn xếp</a:t>
            </a:r>
            <a:endParaRPr sz="3200">
              <a:latin typeface="Times New Roman"/>
              <a:ea typeface="Times New Roman"/>
              <a:cs typeface="Times New Roman"/>
              <a:sym typeface="Times New Roman"/>
            </a:endParaRPr>
          </a:p>
        </p:txBody>
      </p:sp>
      <p:sp>
        <p:nvSpPr>
          <p:cNvPr id="422" name="Google Shape;422;p36"/>
          <p:cNvSpPr txBox="1">
            <a:spLocks noGrp="1"/>
          </p:cNvSpPr>
          <p:nvPr>
            <p:ph type="sldNum" idx="12"/>
          </p:nvPr>
        </p:nvSpPr>
        <p:spPr>
          <a:xfrm>
            <a:off x="6553200" y="6283325"/>
            <a:ext cx="2133600" cy="3048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36</a:t>
            </a:fld>
            <a:endParaRPr/>
          </a:p>
        </p:txBody>
      </p:sp>
      <p:sp>
        <p:nvSpPr>
          <p:cNvPr id="423" name="Google Shape;423;p36"/>
          <p:cNvSpPr txBox="1"/>
          <p:nvPr/>
        </p:nvSpPr>
        <p:spPr>
          <a:xfrm>
            <a:off x="381000" y="1066882"/>
            <a:ext cx="8458200" cy="5521243"/>
          </a:xfrm>
          <a:prstGeom prst="rect">
            <a:avLst/>
          </a:prstGeom>
          <a:noFill/>
          <a:ln>
            <a:noFill/>
          </a:ln>
        </p:spPr>
        <p:txBody>
          <a:bodyPr spcFirstLastPara="1" wrap="square" lIns="91425" tIns="45700" rIns="91425" bIns="45700" anchor="t" anchorCtr="0">
            <a:noAutofit/>
          </a:bodyPr>
          <a:lstStyle/>
          <a:p>
            <a:pPr marL="342900" marR="0" lvl="0" indent="-342900" algn="l" rtl="0">
              <a:lnSpc>
                <a:spcPct val="120000"/>
              </a:lnSpc>
              <a:spcBef>
                <a:spcPts val="0"/>
              </a:spcBef>
              <a:spcAft>
                <a:spcPts val="0"/>
              </a:spcAft>
              <a:buClr>
                <a:schemeClr val="dk1"/>
              </a:buClr>
              <a:buSzPts val="2800"/>
              <a:buFont typeface="Noto Sans Symbols"/>
              <a:buChar char="▪"/>
            </a:pPr>
            <a:r>
              <a:rPr lang="en-US" sz="2800">
                <a:solidFill>
                  <a:schemeClr val="dk1"/>
                </a:solidFill>
                <a:latin typeface="Times New Roman"/>
                <a:ea typeface="Times New Roman"/>
                <a:cs typeface="Times New Roman"/>
                <a:sym typeface="Times New Roman"/>
              </a:rPr>
              <a:t>Thêm đối tượng vào stack.</a:t>
            </a:r>
            <a:endParaRPr/>
          </a:p>
          <a:p>
            <a:pPr marL="342900" marR="0" lvl="0" indent="-342900" algn="l" rtl="0">
              <a:lnSpc>
                <a:spcPct val="120000"/>
              </a:lnSpc>
              <a:spcBef>
                <a:spcPts val="560"/>
              </a:spcBef>
              <a:spcAft>
                <a:spcPts val="0"/>
              </a:spcAft>
              <a:buClr>
                <a:schemeClr val="dk1"/>
              </a:buClr>
              <a:buSzPts val="2800"/>
              <a:buFont typeface="Noto Sans Symbols"/>
              <a:buChar char="▪"/>
            </a:pPr>
            <a:r>
              <a:rPr lang="en-US" sz="2800">
                <a:solidFill>
                  <a:schemeClr val="dk1"/>
                </a:solidFill>
                <a:latin typeface="Times New Roman"/>
                <a:ea typeface="Times New Roman"/>
                <a:cs typeface="Times New Roman"/>
                <a:sym typeface="Times New Roman"/>
              </a:rPr>
              <a:t>Lấy đối tượng từ stack.</a:t>
            </a:r>
            <a:endParaRPr/>
          </a:p>
          <a:p>
            <a:pPr marL="342900" marR="0" lvl="0" indent="-342900" algn="l" rtl="0">
              <a:lnSpc>
                <a:spcPct val="120000"/>
              </a:lnSpc>
              <a:spcBef>
                <a:spcPts val="560"/>
              </a:spcBef>
              <a:spcAft>
                <a:spcPts val="0"/>
              </a:spcAft>
              <a:buClr>
                <a:schemeClr val="dk1"/>
              </a:buClr>
              <a:buSzPts val="2800"/>
              <a:buFont typeface="Noto Sans Symbols"/>
              <a:buChar char="▪"/>
            </a:pPr>
            <a:r>
              <a:rPr lang="en-US" sz="2800">
                <a:solidFill>
                  <a:schemeClr val="dk1"/>
                </a:solidFill>
                <a:latin typeface="Times New Roman"/>
                <a:ea typeface="Times New Roman"/>
                <a:cs typeface="Times New Roman"/>
                <a:sym typeface="Times New Roman"/>
              </a:rPr>
              <a:t>Kiểm tra stack rỗng hay không?</a:t>
            </a:r>
            <a:endParaRPr sz="2800">
              <a:solidFill>
                <a:schemeClr val="dk1"/>
              </a:solidFill>
              <a:latin typeface="Times New Roman"/>
              <a:ea typeface="Times New Roman"/>
              <a:cs typeface="Times New Roman"/>
              <a:sym typeface="Times New Roman"/>
            </a:endParaRPr>
          </a:p>
          <a:p>
            <a:pPr marL="342900" marR="0" lvl="0" indent="-342900" algn="l" rtl="0">
              <a:spcBef>
                <a:spcPts val="560"/>
              </a:spcBef>
              <a:spcAft>
                <a:spcPts val="0"/>
              </a:spcAft>
              <a:buClr>
                <a:schemeClr val="dk1"/>
              </a:buClr>
              <a:buSzPts val="2800"/>
              <a:buFont typeface="Noto Sans Symbols"/>
              <a:buChar char="▪"/>
            </a:pPr>
            <a:r>
              <a:rPr lang="en-US" sz="2800">
                <a:solidFill>
                  <a:schemeClr val="dk1"/>
                </a:solidFill>
                <a:latin typeface="Times New Roman"/>
                <a:ea typeface="Times New Roman"/>
                <a:cs typeface="Times New Roman"/>
                <a:sym typeface="Times New Roman"/>
              </a:rPr>
              <a:t>Lấy giá trị phần tử đỉnh của stack mà không hủy nó.</a:t>
            </a: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sp>
        <p:nvSpPr>
          <p:cNvPr id="428" name="Google Shape;428;p37"/>
          <p:cNvSpPr txBox="1">
            <a:spLocks noGrp="1"/>
          </p:cNvSpPr>
          <p:nvPr>
            <p:ph type="title"/>
          </p:nvPr>
        </p:nvSpPr>
        <p:spPr>
          <a:xfrm>
            <a:off x="914400" y="381000"/>
            <a:ext cx="6858000" cy="715962"/>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3200">
                <a:latin typeface="Times New Roman"/>
                <a:ea typeface="Times New Roman"/>
                <a:cs typeface="Times New Roman"/>
                <a:sym typeface="Times New Roman"/>
              </a:rPr>
              <a:t>Cài đặt stack bằng mảng một chiều</a:t>
            </a:r>
            <a:endParaRPr sz="3200">
              <a:latin typeface="Times New Roman"/>
              <a:ea typeface="Times New Roman"/>
              <a:cs typeface="Times New Roman"/>
              <a:sym typeface="Times New Roman"/>
            </a:endParaRPr>
          </a:p>
        </p:txBody>
      </p:sp>
      <p:sp>
        <p:nvSpPr>
          <p:cNvPr id="429" name="Google Shape;429;p37"/>
          <p:cNvSpPr txBox="1">
            <a:spLocks noGrp="1"/>
          </p:cNvSpPr>
          <p:nvPr>
            <p:ph type="sldNum" idx="12"/>
          </p:nvPr>
        </p:nvSpPr>
        <p:spPr>
          <a:xfrm>
            <a:off x="6553200" y="6283325"/>
            <a:ext cx="2133600" cy="3048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37</a:t>
            </a:fld>
            <a:endParaRPr/>
          </a:p>
        </p:txBody>
      </p:sp>
      <p:sp>
        <p:nvSpPr>
          <p:cNvPr id="430" name="Google Shape;430;p37"/>
          <p:cNvSpPr txBox="1"/>
          <p:nvPr/>
        </p:nvSpPr>
        <p:spPr>
          <a:xfrm>
            <a:off x="381000" y="1066882"/>
            <a:ext cx="8458200" cy="5521243"/>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chemeClr val="dk1"/>
              </a:buClr>
              <a:buSzPts val="2800"/>
              <a:buFont typeface="Noto Sans Symbols"/>
              <a:buChar char="▪"/>
            </a:pPr>
            <a:r>
              <a:rPr lang="en-US" sz="2800" i="1">
                <a:solidFill>
                  <a:schemeClr val="dk1"/>
                </a:solidFill>
                <a:latin typeface="Times New Roman"/>
                <a:ea typeface="Times New Roman"/>
                <a:cs typeface="Times New Roman"/>
                <a:sym typeface="Times New Roman"/>
              </a:rPr>
              <a:t>Để cài đặt ngăn xếp bằng mảng, ta sử dụng mảng một chiều S để biểu biễn ngăn xếp. </a:t>
            </a:r>
            <a:endParaRPr/>
          </a:p>
          <a:p>
            <a:pPr marL="342900" marR="0" lvl="0" indent="-342900" algn="l" rtl="0">
              <a:spcBef>
                <a:spcPts val="560"/>
              </a:spcBef>
              <a:spcAft>
                <a:spcPts val="0"/>
              </a:spcAft>
              <a:buClr>
                <a:schemeClr val="dk1"/>
              </a:buClr>
              <a:buSzPts val="2800"/>
              <a:buFont typeface="Noto Sans Symbols"/>
              <a:buChar char="▪"/>
            </a:pPr>
            <a:r>
              <a:rPr lang="en-US" sz="2800" i="1">
                <a:solidFill>
                  <a:schemeClr val="dk1"/>
                </a:solidFill>
                <a:latin typeface="Times New Roman"/>
                <a:ea typeface="Times New Roman"/>
                <a:cs typeface="Times New Roman"/>
                <a:sym typeface="Times New Roman"/>
              </a:rPr>
              <a:t>Thiết lập phần tử đầu tiên của mảng S[0] làm đáy ngăn xếp.Các phần tử tiếp theo được đưa vào ngăn xếp sẽ lần lượt được lưu tại các vị trí S[1], S[2],… </a:t>
            </a:r>
            <a:endParaRPr/>
          </a:p>
          <a:p>
            <a:pPr marL="342900" marR="0" lvl="0" indent="-342900" algn="l" rtl="0">
              <a:spcBef>
                <a:spcPts val="560"/>
              </a:spcBef>
              <a:spcAft>
                <a:spcPts val="0"/>
              </a:spcAft>
              <a:buClr>
                <a:schemeClr val="dk1"/>
              </a:buClr>
              <a:buSzPts val="2800"/>
              <a:buFont typeface="Noto Sans Symbols"/>
              <a:buChar char="▪"/>
            </a:pPr>
            <a:r>
              <a:rPr lang="en-US" sz="2800" i="1">
                <a:solidFill>
                  <a:schemeClr val="dk1"/>
                </a:solidFill>
                <a:latin typeface="Times New Roman"/>
                <a:ea typeface="Times New Roman"/>
                <a:cs typeface="Times New Roman"/>
                <a:sym typeface="Times New Roman"/>
              </a:rPr>
              <a:t>Nếu hiện tại ngăn xếp có n phần tử thì S]n-1] sẽ là phần tử mới nhất được đưa vào ngăn xếp (đỉnh).</a:t>
            </a:r>
            <a:endParaRPr/>
          </a:p>
          <a:p>
            <a:pPr marL="342900" marR="0" lvl="0" indent="-342900" algn="l" rtl="0">
              <a:spcBef>
                <a:spcPts val="560"/>
              </a:spcBef>
              <a:spcAft>
                <a:spcPts val="0"/>
              </a:spcAft>
              <a:buClr>
                <a:schemeClr val="dk1"/>
              </a:buClr>
              <a:buSzPts val="2800"/>
              <a:buFont typeface="Noto Sans Symbols"/>
              <a:buChar char="▪"/>
            </a:pPr>
            <a:r>
              <a:rPr lang="en-US" sz="2800" i="1">
                <a:solidFill>
                  <a:schemeClr val="dk1"/>
                </a:solidFill>
                <a:latin typeface="Times New Roman"/>
                <a:ea typeface="Times New Roman"/>
                <a:cs typeface="Times New Roman"/>
                <a:sym typeface="Times New Roman"/>
              </a:rPr>
              <a:t>Để lưu trữ đỉnh hiên tại của ngăn xếp, ta sử dụng một biến top lưu chỉ số của đỉnh (ở đây top=n-1)</a:t>
            </a:r>
            <a:endParaRPr/>
          </a:p>
          <a:p>
            <a:pPr marL="342900" marR="0" lvl="0" indent="-342900" algn="l" rtl="0">
              <a:spcBef>
                <a:spcPts val="560"/>
              </a:spcBef>
              <a:spcAft>
                <a:spcPts val="0"/>
              </a:spcAft>
              <a:buClr>
                <a:schemeClr val="dk1"/>
              </a:buClr>
              <a:buSzPts val="2800"/>
              <a:buFont typeface="Noto Sans Symbols"/>
              <a:buChar char="▪"/>
            </a:pPr>
            <a:r>
              <a:rPr lang="en-US" sz="2800" i="1">
                <a:solidFill>
                  <a:schemeClr val="dk1"/>
                </a:solidFill>
                <a:latin typeface="Times New Roman"/>
                <a:ea typeface="Times New Roman"/>
                <a:cs typeface="Times New Roman"/>
                <a:sym typeface="Times New Roman"/>
              </a:rPr>
              <a:t>Khi ngăn xếp chưa có phần tử nào ta quy ước top = -1</a:t>
            </a:r>
            <a:endParaRPr sz="2800" i="1">
              <a:solidFill>
                <a:schemeClr val="dk1"/>
              </a:solidFill>
              <a:latin typeface="Times New Roman"/>
              <a:ea typeface="Times New Roman"/>
              <a:cs typeface="Times New Roman"/>
              <a:sym typeface="Times New Roman"/>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34"/>
        <p:cNvGrpSpPr/>
        <p:nvPr/>
      </p:nvGrpSpPr>
      <p:grpSpPr>
        <a:xfrm>
          <a:off x="0" y="0"/>
          <a:ext cx="0" cy="0"/>
          <a:chOff x="0" y="0"/>
          <a:chExt cx="0" cy="0"/>
        </a:xfrm>
      </p:grpSpPr>
      <p:sp>
        <p:nvSpPr>
          <p:cNvPr id="435" name="Google Shape;435;p38"/>
          <p:cNvSpPr txBox="1">
            <a:spLocks noGrp="1"/>
          </p:cNvSpPr>
          <p:nvPr>
            <p:ph type="title"/>
          </p:nvPr>
        </p:nvSpPr>
        <p:spPr>
          <a:xfrm>
            <a:off x="914400" y="381000"/>
            <a:ext cx="6858000" cy="715962"/>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3200">
                <a:latin typeface="Times New Roman"/>
                <a:ea typeface="Times New Roman"/>
                <a:cs typeface="Times New Roman"/>
                <a:sym typeface="Times New Roman"/>
              </a:rPr>
              <a:t>Cài đặt stack bằng mảng một chiều</a:t>
            </a:r>
            <a:endParaRPr sz="3200">
              <a:latin typeface="Times New Roman"/>
              <a:ea typeface="Times New Roman"/>
              <a:cs typeface="Times New Roman"/>
              <a:sym typeface="Times New Roman"/>
            </a:endParaRPr>
          </a:p>
        </p:txBody>
      </p:sp>
      <p:sp>
        <p:nvSpPr>
          <p:cNvPr id="436" name="Google Shape;436;p38"/>
          <p:cNvSpPr txBox="1">
            <a:spLocks noGrp="1"/>
          </p:cNvSpPr>
          <p:nvPr>
            <p:ph type="sldNum" idx="12"/>
          </p:nvPr>
        </p:nvSpPr>
        <p:spPr>
          <a:xfrm>
            <a:off x="6553200" y="6283325"/>
            <a:ext cx="2133600" cy="3048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38</a:t>
            </a:fld>
            <a:endParaRPr/>
          </a:p>
        </p:txBody>
      </p:sp>
      <p:sp>
        <p:nvSpPr>
          <p:cNvPr id="437" name="Google Shape;437;p38"/>
          <p:cNvSpPr txBox="1"/>
          <p:nvPr/>
        </p:nvSpPr>
        <p:spPr>
          <a:xfrm>
            <a:off x="381000" y="1066882"/>
            <a:ext cx="8458200" cy="5521243"/>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chemeClr val="dk1"/>
              </a:buClr>
              <a:buSzPts val="2800"/>
              <a:buFont typeface="Noto Sans Symbols"/>
              <a:buChar char="▪"/>
            </a:pPr>
            <a:r>
              <a:rPr lang="en-US" sz="2800" b="1">
                <a:solidFill>
                  <a:schemeClr val="dk1"/>
                </a:solidFill>
                <a:latin typeface="Times New Roman"/>
                <a:ea typeface="Times New Roman"/>
                <a:cs typeface="Times New Roman"/>
                <a:sym typeface="Times New Roman"/>
              </a:rPr>
              <a:t>Cấu trúc của Stack:</a:t>
            </a:r>
            <a:endParaRPr/>
          </a:p>
          <a:p>
            <a:pPr marL="400050" marR="0" lvl="1" indent="0" algn="l" rtl="0">
              <a:spcBef>
                <a:spcPts val="480"/>
              </a:spcBef>
              <a:spcAft>
                <a:spcPts val="0"/>
              </a:spcAft>
              <a:buClr>
                <a:schemeClr val="dk1"/>
              </a:buClr>
              <a:buSzPts val="2400"/>
              <a:buFont typeface="Times New Roman"/>
              <a:buNone/>
            </a:pPr>
            <a:r>
              <a:rPr lang="en-US" sz="2400" b="1" i="1" u="none" strike="noStrike" cap="none">
                <a:solidFill>
                  <a:schemeClr val="dk1"/>
                </a:solidFill>
                <a:latin typeface="Times New Roman"/>
                <a:ea typeface="Times New Roman"/>
                <a:cs typeface="Times New Roman"/>
                <a:sym typeface="Times New Roman"/>
              </a:rPr>
              <a:t>const int </a:t>
            </a:r>
            <a:r>
              <a:rPr lang="en-US" sz="2400" b="0" i="1" u="none" strike="noStrike" cap="none">
                <a:solidFill>
                  <a:schemeClr val="dk1"/>
                </a:solidFill>
                <a:latin typeface="Times New Roman"/>
                <a:ea typeface="Times New Roman"/>
                <a:cs typeface="Times New Roman"/>
                <a:sym typeface="Times New Roman"/>
              </a:rPr>
              <a:t>max</a:t>
            </a:r>
            <a:r>
              <a:rPr lang="en-US" sz="2400" b="0" i="1" u="none" strike="noStrike" cap="none">
                <a:solidFill>
                  <a:srgbClr val="FF0000"/>
                </a:solidFill>
                <a:latin typeface="Times New Roman"/>
                <a:ea typeface="Times New Roman"/>
                <a:cs typeface="Times New Roman"/>
                <a:sym typeface="Times New Roman"/>
              </a:rPr>
              <a:t>=</a:t>
            </a:r>
            <a:r>
              <a:rPr lang="en-US" sz="2400" b="0" i="1" u="none" strike="noStrike" cap="none">
                <a:solidFill>
                  <a:schemeClr val="dk1"/>
                </a:solidFill>
                <a:latin typeface="Times New Roman"/>
                <a:ea typeface="Times New Roman"/>
                <a:cs typeface="Times New Roman"/>
                <a:sym typeface="Times New Roman"/>
              </a:rPr>
              <a:t>1000</a:t>
            </a:r>
            <a:r>
              <a:rPr lang="en-US" sz="2400" b="0" i="1" u="none" strike="noStrike" cap="none">
                <a:solidFill>
                  <a:srgbClr val="FF0000"/>
                </a:solidFill>
                <a:latin typeface="Times New Roman"/>
                <a:ea typeface="Times New Roman"/>
                <a:cs typeface="Times New Roman"/>
                <a:sym typeface="Times New Roman"/>
              </a:rPr>
              <a:t>;</a:t>
            </a:r>
            <a:endParaRPr/>
          </a:p>
          <a:p>
            <a:pPr marL="400050" marR="0" lvl="1" indent="0" algn="l" rtl="0">
              <a:spcBef>
                <a:spcPts val="480"/>
              </a:spcBef>
              <a:spcAft>
                <a:spcPts val="0"/>
              </a:spcAft>
              <a:buClr>
                <a:schemeClr val="dk1"/>
              </a:buClr>
              <a:buSzPts val="2400"/>
              <a:buFont typeface="Times New Roman"/>
              <a:buNone/>
            </a:pPr>
            <a:r>
              <a:rPr lang="en-US" sz="2400" b="1" i="1" u="none" strike="noStrike" cap="none">
                <a:solidFill>
                  <a:schemeClr val="dk1"/>
                </a:solidFill>
                <a:latin typeface="Times New Roman"/>
                <a:ea typeface="Times New Roman"/>
                <a:cs typeface="Times New Roman"/>
                <a:sym typeface="Times New Roman"/>
              </a:rPr>
              <a:t>struct</a:t>
            </a:r>
            <a:r>
              <a:rPr lang="en-US" sz="2400" b="0" i="1" u="none" strike="noStrike" cap="none">
                <a:solidFill>
                  <a:schemeClr val="dk1"/>
                </a:solidFill>
                <a:latin typeface="Times New Roman"/>
                <a:ea typeface="Times New Roman"/>
                <a:cs typeface="Times New Roman"/>
                <a:sym typeface="Times New Roman"/>
              </a:rPr>
              <a:t> Stack</a:t>
            </a:r>
            <a:endParaRPr/>
          </a:p>
          <a:p>
            <a:pPr marL="400050" marR="0" lvl="1" indent="0" algn="l" rtl="0">
              <a:spcBef>
                <a:spcPts val="480"/>
              </a:spcBef>
              <a:spcAft>
                <a:spcPts val="0"/>
              </a:spcAft>
              <a:buClr>
                <a:srgbClr val="FF0000"/>
              </a:buClr>
              <a:buSzPts val="2400"/>
              <a:buFont typeface="Times New Roman"/>
              <a:buNone/>
            </a:pPr>
            <a:r>
              <a:rPr lang="en-US" sz="2400" b="0" i="1" u="none" strike="noStrike" cap="none">
                <a:solidFill>
                  <a:srgbClr val="FF0000"/>
                </a:solidFill>
                <a:latin typeface="Times New Roman"/>
                <a:ea typeface="Times New Roman"/>
                <a:cs typeface="Times New Roman"/>
                <a:sym typeface="Times New Roman"/>
              </a:rPr>
              <a:t>{</a:t>
            </a:r>
            <a:endParaRPr/>
          </a:p>
          <a:p>
            <a:pPr marL="400050" marR="0" lvl="1" indent="0" algn="l" rtl="0">
              <a:spcBef>
                <a:spcPts val="480"/>
              </a:spcBef>
              <a:spcAft>
                <a:spcPts val="0"/>
              </a:spcAft>
              <a:buClr>
                <a:schemeClr val="dk1"/>
              </a:buClr>
              <a:buSzPts val="2400"/>
              <a:buFont typeface="Times New Roman"/>
              <a:buNone/>
            </a:pPr>
            <a:r>
              <a:rPr lang="en-US" sz="2400" b="0" i="1" u="none" strike="noStrike" cap="none">
                <a:solidFill>
                  <a:schemeClr val="dk1"/>
                </a:solidFill>
                <a:latin typeface="Times New Roman"/>
                <a:ea typeface="Times New Roman"/>
                <a:cs typeface="Times New Roman"/>
                <a:sym typeface="Times New Roman"/>
              </a:rPr>
              <a:t>	</a:t>
            </a:r>
            <a:r>
              <a:rPr lang="en-US" sz="2400" b="1" i="1" u="none" strike="noStrike" cap="none">
                <a:solidFill>
                  <a:schemeClr val="dk1"/>
                </a:solidFill>
                <a:latin typeface="Times New Roman"/>
                <a:ea typeface="Times New Roman"/>
                <a:cs typeface="Times New Roman"/>
                <a:sym typeface="Times New Roman"/>
              </a:rPr>
              <a:t>int</a:t>
            </a:r>
            <a:r>
              <a:rPr lang="en-US" sz="2400" b="0" i="1" u="none" strike="noStrike" cap="none">
                <a:solidFill>
                  <a:schemeClr val="dk1"/>
                </a:solidFill>
                <a:latin typeface="Times New Roman"/>
                <a:ea typeface="Times New Roman"/>
                <a:cs typeface="Times New Roman"/>
                <a:sym typeface="Times New Roman"/>
              </a:rPr>
              <a:t> S</a:t>
            </a:r>
            <a:r>
              <a:rPr lang="en-US" sz="2400" b="0" i="1" u="none" strike="noStrike" cap="none">
                <a:solidFill>
                  <a:srgbClr val="FF0000"/>
                </a:solidFill>
                <a:latin typeface="Times New Roman"/>
                <a:ea typeface="Times New Roman"/>
                <a:cs typeface="Times New Roman"/>
                <a:sym typeface="Times New Roman"/>
              </a:rPr>
              <a:t>[</a:t>
            </a:r>
            <a:r>
              <a:rPr lang="en-US" sz="2400" b="0" i="1" u="none" strike="noStrike" cap="none">
                <a:solidFill>
                  <a:schemeClr val="dk1"/>
                </a:solidFill>
                <a:latin typeface="Times New Roman"/>
                <a:ea typeface="Times New Roman"/>
                <a:cs typeface="Times New Roman"/>
                <a:sym typeface="Times New Roman"/>
              </a:rPr>
              <a:t>max</a:t>
            </a:r>
            <a:r>
              <a:rPr lang="en-US" sz="2400" b="0" i="1" u="none" strike="noStrike" cap="none">
                <a:solidFill>
                  <a:srgbClr val="FF0000"/>
                </a:solidFill>
                <a:latin typeface="Times New Roman"/>
                <a:ea typeface="Times New Roman"/>
                <a:cs typeface="Times New Roman"/>
                <a:sym typeface="Times New Roman"/>
              </a:rPr>
              <a:t>];</a:t>
            </a:r>
            <a:endParaRPr/>
          </a:p>
          <a:p>
            <a:pPr marL="400050" marR="0" lvl="1" indent="0" algn="l" rtl="0">
              <a:spcBef>
                <a:spcPts val="480"/>
              </a:spcBef>
              <a:spcAft>
                <a:spcPts val="0"/>
              </a:spcAft>
              <a:buClr>
                <a:schemeClr val="dk1"/>
              </a:buClr>
              <a:buSzPts val="2400"/>
              <a:buFont typeface="Times New Roman"/>
              <a:buNone/>
            </a:pPr>
            <a:r>
              <a:rPr lang="en-US" sz="2400" b="0" i="1" u="none" strike="noStrike" cap="none">
                <a:solidFill>
                  <a:schemeClr val="dk1"/>
                </a:solidFill>
                <a:latin typeface="Times New Roman"/>
                <a:ea typeface="Times New Roman"/>
                <a:cs typeface="Times New Roman"/>
                <a:sym typeface="Times New Roman"/>
              </a:rPr>
              <a:t>	</a:t>
            </a:r>
            <a:r>
              <a:rPr lang="en-US" sz="2400" b="1" i="1" u="none" strike="noStrike" cap="none">
                <a:solidFill>
                  <a:schemeClr val="dk1"/>
                </a:solidFill>
                <a:latin typeface="Times New Roman"/>
                <a:ea typeface="Times New Roman"/>
                <a:cs typeface="Times New Roman"/>
                <a:sym typeface="Times New Roman"/>
              </a:rPr>
              <a:t>int</a:t>
            </a:r>
            <a:r>
              <a:rPr lang="en-US" sz="2400" b="0" i="1" u="none" strike="noStrike" cap="none">
                <a:solidFill>
                  <a:schemeClr val="dk1"/>
                </a:solidFill>
                <a:latin typeface="Times New Roman"/>
                <a:ea typeface="Times New Roman"/>
                <a:cs typeface="Times New Roman"/>
                <a:sym typeface="Times New Roman"/>
              </a:rPr>
              <a:t> top</a:t>
            </a:r>
            <a:r>
              <a:rPr lang="en-US" sz="2400" b="0" i="1" u="none" strike="noStrike" cap="none">
                <a:solidFill>
                  <a:srgbClr val="FF0000"/>
                </a:solidFill>
                <a:latin typeface="Times New Roman"/>
                <a:ea typeface="Times New Roman"/>
                <a:cs typeface="Times New Roman"/>
                <a:sym typeface="Times New Roman"/>
              </a:rPr>
              <a:t>;</a:t>
            </a:r>
            <a:endParaRPr/>
          </a:p>
          <a:p>
            <a:pPr marL="400050" marR="0" lvl="1" indent="0" algn="l" rtl="0">
              <a:spcBef>
                <a:spcPts val="480"/>
              </a:spcBef>
              <a:spcAft>
                <a:spcPts val="0"/>
              </a:spcAft>
              <a:buClr>
                <a:srgbClr val="FF0000"/>
              </a:buClr>
              <a:buSzPts val="2400"/>
              <a:buFont typeface="Times New Roman"/>
              <a:buNone/>
            </a:pPr>
            <a:r>
              <a:rPr lang="en-US" sz="2400" b="0" i="1" u="none" strike="noStrike" cap="none">
                <a:solidFill>
                  <a:srgbClr val="FF0000"/>
                </a:solidFill>
                <a:latin typeface="Times New Roman"/>
                <a:ea typeface="Times New Roman"/>
                <a:cs typeface="Times New Roman"/>
                <a:sym typeface="Times New Roman"/>
              </a:rPr>
              <a:t>};</a:t>
            </a:r>
            <a:endParaRPr/>
          </a:p>
          <a:p>
            <a:pPr marL="342900" marR="0" lvl="0" indent="-342900" algn="l" rtl="0">
              <a:spcBef>
                <a:spcPts val="560"/>
              </a:spcBef>
              <a:spcAft>
                <a:spcPts val="0"/>
              </a:spcAft>
              <a:buClr>
                <a:schemeClr val="dk1"/>
              </a:buClr>
              <a:buSzPts val="2800"/>
              <a:buFont typeface="Noto Sans Symbols"/>
              <a:buChar char="▪"/>
            </a:pPr>
            <a:r>
              <a:rPr lang="en-US" sz="2800" b="1">
                <a:solidFill>
                  <a:schemeClr val="dk1"/>
                </a:solidFill>
                <a:latin typeface="Times New Roman"/>
                <a:ea typeface="Times New Roman"/>
                <a:cs typeface="Times New Roman"/>
                <a:sym typeface="Times New Roman"/>
              </a:rPr>
              <a:t>Khởi tạo Stack:</a:t>
            </a:r>
            <a:endParaRPr/>
          </a:p>
          <a:p>
            <a:pPr marL="400050" marR="0" lvl="1" indent="0" algn="l" rtl="0">
              <a:spcBef>
                <a:spcPts val="480"/>
              </a:spcBef>
              <a:spcAft>
                <a:spcPts val="0"/>
              </a:spcAft>
              <a:buClr>
                <a:schemeClr val="dk1"/>
              </a:buClr>
              <a:buSzPts val="2400"/>
              <a:buFont typeface="Times New Roman"/>
              <a:buNone/>
            </a:pPr>
            <a:r>
              <a:rPr lang="en-US" sz="2400" b="1" i="1" u="none" strike="noStrike" cap="none">
                <a:solidFill>
                  <a:schemeClr val="dk1"/>
                </a:solidFill>
                <a:latin typeface="Times New Roman"/>
                <a:ea typeface="Times New Roman"/>
                <a:cs typeface="Times New Roman"/>
                <a:sym typeface="Times New Roman"/>
              </a:rPr>
              <a:t>void</a:t>
            </a:r>
            <a:r>
              <a:rPr lang="en-US" sz="2400" b="0" i="1" u="none" strike="noStrike" cap="none">
                <a:solidFill>
                  <a:schemeClr val="dk1"/>
                </a:solidFill>
                <a:latin typeface="Times New Roman"/>
                <a:ea typeface="Times New Roman"/>
                <a:cs typeface="Times New Roman"/>
                <a:sym typeface="Times New Roman"/>
              </a:rPr>
              <a:t> CreateStack</a:t>
            </a:r>
            <a:r>
              <a:rPr lang="en-US" sz="2400" b="0" i="1" u="none" strike="noStrike" cap="none">
                <a:solidFill>
                  <a:srgbClr val="FF0000"/>
                </a:solidFill>
                <a:latin typeface="Times New Roman"/>
                <a:ea typeface="Times New Roman"/>
                <a:cs typeface="Times New Roman"/>
                <a:sym typeface="Times New Roman"/>
              </a:rPr>
              <a:t>(</a:t>
            </a:r>
            <a:r>
              <a:rPr lang="en-US" sz="2400" b="0" i="1" u="none" strike="noStrike" cap="none">
                <a:solidFill>
                  <a:schemeClr val="dk1"/>
                </a:solidFill>
                <a:latin typeface="Times New Roman"/>
                <a:ea typeface="Times New Roman"/>
                <a:cs typeface="Times New Roman"/>
                <a:sym typeface="Times New Roman"/>
              </a:rPr>
              <a:t>Stack </a:t>
            </a:r>
            <a:r>
              <a:rPr lang="en-US" sz="2400" b="0" i="1" u="none" strike="noStrike" cap="none">
                <a:solidFill>
                  <a:srgbClr val="FF0000"/>
                </a:solidFill>
                <a:latin typeface="Times New Roman"/>
                <a:ea typeface="Times New Roman"/>
                <a:cs typeface="Times New Roman"/>
                <a:sym typeface="Times New Roman"/>
              </a:rPr>
              <a:t>&amp;</a:t>
            </a:r>
            <a:r>
              <a:rPr lang="en-US" sz="2400" b="0" i="1" u="none" strike="noStrike" cap="none">
                <a:solidFill>
                  <a:schemeClr val="dk1"/>
                </a:solidFill>
                <a:latin typeface="Times New Roman"/>
                <a:ea typeface="Times New Roman"/>
                <a:cs typeface="Times New Roman"/>
                <a:sym typeface="Times New Roman"/>
              </a:rPr>
              <a:t>st</a:t>
            </a:r>
            <a:r>
              <a:rPr lang="en-US" sz="2400" b="0" i="1" u="none" strike="noStrike" cap="none">
                <a:solidFill>
                  <a:srgbClr val="FF0000"/>
                </a:solidFill>
                <a:latin typeface="Times New Roman"/>
                <a:ea typeface="Times New Roman"/>
                <a:cs typeface="Times New Roman"/>
                <a:sym typeface="Times New Roman"/>
              </a:rPr>
              <a:t>)</a:t>
            </a:r>
            <a:endParaRPr sz="2400" b="0" i="1" u="none" strike="noStrike" cap="none">
              <a:solidFill>
                <a:srgbClr val="FF0000"/>
              </a:solidFill>
              <a:latin typeface="Times New Roman"/>
              <a:ea typeface="Times New Roman"/>
              <a:cs typeface="Times New Roman"/>
              <a:sym typeface="Times New Roman"/>
            </a:endParaRPr>
          </a:p>
          <a:p>
            <a:pPr marL="400050" marR="0" lvl="1" indent="0" algn="l" rtl="0">
              <a:spcBef>
                <a:spcPts val="480"/>
              </a:spcBef>
              <a:spcAft>
                <a:spcPts val="0"/>
              </a:spcAft>
              <a:buClr>
                <a:srgbClr val="FF0000"/>
              </a:buClr>
              <a:buSzPts val="2400"/>
              <a:buFont typeface="Times New Roman"/>
              <a:buNone/>
            </a:pPr>
            <a:r>
              <a:rPr lang="en-US" sz="2400" b="0" i="1" u="none" strike="noStrike" cap="none">
                <a:solidFill>
                  <a:srgbClr val="FF0000"/>
                </a:solidFill>
                <a:latin typeface="Times New Roman"/>
                <a:ea typeface="Times New Roman"/>
                <a:cs typeface="Times New Roman"/>
                <a:sym typeface="Times New Roman"/>
              </a:rPr>
              <a:t>{</a:t>
            </a:r>
            <a:endParaRPr/>
          </a:p>
          <a:p>
            <a:pPr marL="400050" marR="0" lvl="1" indent="0" algn="l" rtl="0">
              <a:spcBef>
                <a:spcPts val="480"/>
              </a:spcBef>
              <a:spcAft>
                <a:spcPts val="0"/>
              </a:spcAft>
              <a:buClr>
                <a:schemeClr val="dk1"/>
              </a:buClr>
              <a:buSzPts val="2400"/>
              <a:buFont typeface="Times New Roman"/>
              <a:buNone/>
            </a:pPr>
            <a:r>
              <a:rPr lang="en-US" sz="2400" b="0" i="1" u="none" strike="noStrike" cap="none">
                <a:solidFill>
                  <a:schemeClr val="dk1"/>
                </a:solidFill>
                <a:latin typeface="Times New Roman"/>
                <a:ea typeface="Times New Roman"/>
                <a:cs typeface="Times New Roman"/>
                <a:sym typeface="Times New Roman"/>
              </a:rPr>
              <a:t>	st</a:t>
            </a:r>
            <a:r>
              <a:rPr lang="en-US" sz="2400" b="0" i="1" u="none" strike="noStrike" cap="none">
                <a:solidFill>
                  <a:srgbClr val="FF0000"/>
                </a:solidFill>
                <a:latin typeface="Times New Roman"/>
                <a:ea typeface="Times New Roman"/>
                <a:cs typeface="Times New Roman"/>
                <a:sym typeface="Times New Roman"/>
              </a:rPr>
              <a:t>.</a:t>
            </a:r>
            <a:r>
              <a:rPr lang="en-US" sz="2400" b="0" i="1" u="none" strike="noStrike" cap="none">
                <a:solidFill>
                  <a:schemeClr val="dk1"/>
                </a:solidFill>
                <a:latin typeface="Times New Roman"/>
                <a:ea typeface="Times New Roman"/>
                <a:cs typeface="Times New Roman"/>
                <a:sym typeface="Times New Roman"/>
              </a:rPr>
              <a:t>top </a:t>
            </a:r>
            <a:r>
              <a:rPr lang="en-US" sz="2400" b="0" i="1" u="none" strike="noStrike" cap="none">
                <a:solidFill>
                  <a:srgbClr val="FF0000"/>
                </a:solidFill>
                <a:latin typeface="Times New Roman"/>
                <a:ea typeface="Times New Roman"/>
                <a:cs typeface="Times New Roman"/>
                <a:sym typeface="Times New Roman"/>
              </a:rPr>
              <a:t>= </a:t>
            </a:r>
            <a:r>
              <a:rPr lang="en-US" sz="2400" b="0" i="1" u="none" strike="noStrike" cap="none">
                <a:solidFill>
                  <a:schemeClr val="dk1"/>
                </a:solidFill>
                <a:latin typeface="Times New Roman"/>
                <a:ea typeface="Times New Roman"/>
                <a:cs typeface="Times New Roman"/>
                <a:sym typeface="Times New Roman"/>
              </a:rPr>
              <a:t>-1</a:t>
            </a:r>
            <a:r>
              <a:rPr lang="en-US" sz="2400" b="0" i="1" u="none" strike="noStrike" cap="none">
                <a:solidFill>
                  <a:srgbClr val="FF0000"/>
                </a:solidFill>
                <a:latin typeface="Times New Roman"/>
                <a:ea typeface="Times New Roman"/>
                <a:cs typeface="Times New Roman"/>
                <a:sym typeface="Times New Roman"/>
              </a:rPr>
              <a:t>;</a:t>
            </a:r>
            <a:endParaRPr/>
          </a:p>
          <a:p>
            <a:pPr marL="400050" marR="0" lvl="1" indent="0" algn="l" rtl="0">
              <a:spcBef>
                <a:spcPts val="480"/>
              </a:spcBef>
              <a:spcAft>
                <a:spcPts val="0"/>
              </a:spcAft>
              <a:buClr>
                <a:srgbClr val="FF0000"/>
              </a:buClr>
              <a:buSzPts val="2400"/>
              <a:buFont typeface="Times New Roman"/>
              <a:buNone/>
            </a:pPr>
            <a:r>
              <a:rPr lang="en-US" sz="2400" b="0" i="1" u="none" strike="noStrike" cap="none">
                <a:solidFill>
                  <a:srgbClr val="FF0000"/>
                </a:solidFill>
                <a:latin typeface="Times New Roman"/>
                <a:ea typeface="Times New Roman"/>
                <a:cs typeface="Times New Roman"/>
                <a:sym typeface="Times New Roman"/>
              </a:rPr>
              <a:t>}</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41"/>
        <p:cNvGrpSpPr/>
        <p:nvPr/>
      </p:nvGrpSpPr>
      <p:grpSpPr>
        <a:xfrm>
          <a:off x="0" y="0"/>
          <a:ext cx="0" cy="0"/>
          <a:chOff x="0" y="0"/>
          <a:chExt cx="0" cy="0"/>
        </a:xfrm>
      </p:grpSpPr>
      <p:sp>
        <p:nvSpPr>
          <p:cNvPr id="442" name="Google Shape;442;p39"/>
          <p:cNvSpPr txBox="1">
            <a:spLocks noGrp="1"/>
          </p:cNvSpPr>
          <p:nvPr>
            <p:ph type="title"/>
          </p:nvPr>
        </p:nvSpPr>
        <p:spPr>
          <a:xfrm>
            <a:off x="914400" y="381000"/>
            <a:ext cx="6858000" cy="715962"/>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3200">
                <a:latin typeface="Times New Roman"/>
                <a:ea typeface="Times New Roman"/>
                <a:cs typeface="Times New Roman"/>
                <a:sym typeface="Times New Roman"/>
              </a:rPr>
              <a:t>Cài đặt stack bằng mảng một chiều</a:t>
            </a:r>
            <a:endParaRPr sz="3200">
              <a:latin typeface="Times New Roman"/>
              <a:ea typeface="Times New Roman"/>
              <a:cs typeface="Times New Roman"/>
              <a:sym typeface="Times New Roman"/>
            </a:endParaRPr>
          </a:p>
        </p:txBody>
      </p:sp>
      <p:sp>
        <p:nvSpPr>
          <p:cNvPr id="443" name="Google Shape;443;p39"/>
          <p:cNvSpPr txBox="1">
            <a:spLocks noGrp="1"/>
          </p:cNvSpPr>
          <p:nvPr>
            <p:ph type="sldNum" idx="12"/>
          </p:nvPr>
        </p:nvSpPr>
        <p:spPr>
          <a:xfrm>
            <a:off x="6553200" y="6283325"/>
            <a:ext cx="2133600" cy="3048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39</a:t>
            </a:fld>
            <a:endParaRPr/>
          </a:p>
        </p:txBody>
      </p:sp>
      <p:sp>
        <p:nvSpPr>
          <p:cNvPr id="444" name="Google Shape;444;p39"/>
          <p:cNvSpPr txBox="1"/>
          <p:nvPr/>
        </p:nvSpPr>
        <p:spPr>
          <a:xfrm>
            <a:off x="381000" y="1066882"/>
            <a:ext cx="8458200" cy="5521243"/>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chemeClr val="dk1"/>
              </a:buClr>
              <a:buSzPts val="2800"/>
              <a:buFont typeface="Noto Sans Symbols"/>
              <a:buChar char="▪"/>
            </a:pPr>
            <a:r>
              <a:rPr lang="en-US" sz="2800" b="1">
                <a:solidFill>
                  <a:schemeClr val="dk1"/>
                </a:solidFill>
                <a:latin typeface="Times New Roman"/>
                <a:ea typeface="Times New Roman"/>
                <a:cs typeface="Times New Roman"/>
                <a:sym typeface="Times New Roman"/>
              </a:rPr>
              <a:t>Kiểm tra ngăn xếp rỗng:</a:t>
            </a:r>
            <a:endParaRPr/>
          </a:p>
          <a:p>
            <a:pPr marL="400050" marR="0" lvl="1" indent="0" algn="l" rtl="0">
              <a:spcBef>
                <a:spcPts val="480"/>
              </a:spcBef>
              <a:spcAft>
                <a:spcPts val="0"/>
              </a:spcAft>
              <a:buClr>
                <a:schemeClr val="dk1"/>
              </a:buClr>
              <a:buSzPts val="2400"/>
              <a:buFont typeface="Times New Roman"/>
              <a:buNone/>
            </a:pPr>
            <a:r>
              <a:rPr lang="en-US" sz="2400" b="1" i="1" u="none" strike="noStrike" cap="none">
                <a:solidFill>
                  <a:schemeClr val="dk1"/>
                </a:solidFill>
                <a:latin typeface="Times New Roman"/>
                <a:ea typeface="Times New Roman"/>
                <a:cs typeface="Times New Roman"/>
                <a:sym typeface="Times New Roman"/>
              </a:rPr>
              <a:t>int</a:t>
            </a:r>
            <a:r>
              <a:rPr lang="en-US" sz="2400" b="0" i="1" u="none" strike="noStrike" cap="none">
                <a:solidFill>
                  <a:schemeClr val="dk1"/>
                </a:solidFill>
                <a:latin typeface="Times New Roman"/>
                <a:ea typeface="Times New Roman"/>
                <a:cs typeface="Times New Roman"/>
                <a:sym typeface="Times New Roman"/>
              </a:rPr>
              <a:t> IsEmpty</a:t>
            </a:r>
            <a:r>
              <a:rPr lang="en-US" sz="2400" b="0" i="1" u="none" strike="noStrike" cap="none">
                <a:solidFill>
                  <a:srgbClr val="FF0000"/>
                </a:solidFill>
                <a:latin typeface="Times New Roman"/>
                <a:ea typeface="Times New Roman"/>
                <a:cs typeface="Times New Roman"/>
                <a:sym typeface="Times New Roman"/>
              </a:rPr>
              <a:t>(</a:t>
            </a:r>
            <a:r>
              <a:rPr lang="en-US" sz="2400" b="0" i="1" u="none" strike="noStrike" cap="none">
                <a:solidFill>
                  <a:schemeClr val="dk1"/>
                </a:solidFill>
                <a:latin typeface="Times New Roman"/>
                <a:ea typeface="Times New Roman"/>
                <a:cs typeface="Times New Roman"/>
                <a:sym typeface="Times New Roman"/>
              </a:rPr>
              <a:t>Stack st</a:t>
            </a:r>
            <a:r>
              <a:rPr lang="en-US" sz="2400" b="0" i="1" u="none" strike="noStrike" cap="none">
                <a:solidFill>
                  <a:srgbClr val="FF0000"/>
                </a:solidFill>
                <a:latin typeface="Times New Roman"/>
                <a:ea typeface="Times New Roman"/>
                <a:cs typeface="Times New Roman"/>
                <a:sym typeface="Times New Roman"/>
              </a:rPr>
              <a:t>)</a:t>
            </a:r>
            <a:endParaRPr/>
          </a:p>
          <a:p>
            <a:pPr marL="400050" marR="0" lvl="1" indent="0" algn="l" rtl="0">
              <a:spcBef>
                <a:spcPts val="480"/>
              </a:spcBef>
              <a:spcAft>
                <a:spcPts val="0"/>
              </a:spcAft>
              <a:buClr>
                <a:srgbClr val="FF0000"/>
              </a:buClr>
              <a:buSzPts val="2400"/>
              <a:buFont typeface="Times New Roman"/>
              <a:buNone/>
            </a:pPr>
            <a:r>
              <a:rPr lang="en-US" sz="2400" b="1" i="1" u="none" strike="noStrike" cap="none">
                <a:solidFill>
                  <a:srgbClr val="FF0000"/>
                </a:solidFill>
                <a:latin typeface="Times New Roman"/>
                <a:ea typeface="Times New Roman"/>
                <a:cs typeface="Times New Roman"/>
                <a:sym typeface="Times New Roman"/>
              </a:rPr>
              <a:t>{</a:t>
            </a:r>
            <a:endParaRPr/>
          </a:p>
          <a:p>
            <a:pPr marL="400050" marR="0" lvl="1" indent="0" algn="l" rtl="0">
              <a:spcBef>
                <a:spcPts val="480"/>
              </a:spcBef>
              <a:spcAft>
                <a:spcPts val="0"/>
              </a:spcAft>
              <a:buClr>
                <a:schemeClr val="dk1"/>
              </a:buClr>
              <a:buSzPts val="2400"/>
              <a:buFont typeface="Times New Roman"/>
              <a:buNone/>
            </a:pPr>
            <a:r>
              <a:rPr lang="en-US" sz="2400" b="0" i="1" u="none" strike="noStrike" cap="none">
                <a:solidFill>
                  <a:schemeClr val="dk1"/>
                </a:solidFill>
                <a:latin typeface="Times New Roman"/>
                <a:ea typeface="Times New Roman"/>
                <a:cs typeface="Times New Roman"/>
                <a:sym typeface="Times New Roman"/>
              </a:rPr>
              <a:t>	</a:t>
            </a:r>
            <a:r>
              <a:rPr lang="en-US" sz="2400" b="1" i="1" u="none" strike="noStrike" cap="none">
                <a:solidFill>
                  <a:schemeClr val="dk1"/>
                </a:solidFill>
                <a:latin typeface="Times New Roman"/>
                <a:ea typeface="Times New Roman"/>
                <a:cs typeface="Times New Roman"/>
                <a:sym typeface="Times New Roman"/>
              </a:rPr>
              <a:t>if</a:t>
            </a:r>
            <a:r>
              <a:rPr lang="en-US" sz="2400" b="0" i="1" u="none" strike="noStrike" cap="none">
                <a:solidFill>
                  <a:srgbClr val="FF0000"/>
                </a:solidFill>
                <a:latin typeface="Times New Roman"/>
                <a:ea typeface="Times New Roman"/>
                <a:cs typeface="Times New Roman"/>
                <a:sym typeface="Times New Roman"/>
              </a:rPr>
              <a:t>(</a:t>
            </a:r>
            <a:r>
              <a:rPr lang="en-US" sz="2400" b="0" i="1" u="none" strike="noStrike" cap="none">
                <a:solidFill>
                  <a:schemeClr val="dk1"/>
                </a:solidFill>
                <a:latin typeface="Times New Roman"/>
                <a:ea typeface="Times New Roman"/>
                <a:cs typeface="Times New Roman"/>
                <a:sym typeface="Times New Roman"/>
              </a:rPr>
              <a:t>st</a:t>
            </a:r>
            <a:r>
              <a:rPr lang="en-US" sz="2400" b="0" i="1" u="none" strike="noStrike" cap="none">
                <a:solidFill>
                  <a:srgbClr val="FF0000"/>
                </a:solidFill>
                <a:latin typeface="Times New Roman"/>
                <a:ea typeface="Times New Roman"/>
                <a:cs typeface="Times New Roman"/>
                <a:sym typeface="Times New Roman"/>
              </a:rPr>
              <a:t>.</a:t>
            </a:r>
            <a:r>
              <a:rPr lang="en-US" sz="2400" b="0" i="1" u="none" strike="noStrike" cap="none">
                <a:solidFill>
                  <a:schemeClr val="dk1"/>
                </a:solidFill>
                <a:latin typeface="Times New Roman"/>
                <a:ea typeface="Times New Roman"/>
                <a:cs typeface="Times New Roman"/>
                <a:sym typeface="Times New Roman"/>
              </a:rPr>
              <a:t>top</a:t>
            </a:r>
            <a:r>
              <a:rPr lang="en-US" sz="2400" b="0" i="1" u="none" strike="noStrike" cap="none">
                <a:solidFill>
                  <a:srgbClr val="FF0000"/>
                </a:solidFill>
                <a:latin typeface="Times New Roman"/>
                <a:ea typeface="Times New Roman"/>
                <a:cs typeface="Times New Roman"/>
                <a:sym typeface="Times New Roman"/>
              </a:rPr>
              <a:t>==</a:t>
            </a:r>
            <a:r>
              <a:rPr lang="en-US" sz="2400" b="0" i="1" u="none" strike="noStrike" cap="none">
                <a:solidFill>
                  <a:srgbClr val="7030A0"/>
                </a:solidFill>
                <a:latin typeface="Times New Roman"/>
                <a:ea typeface="Times New Roman"/>
                <a:cs typeface="Times New Roman"/>
                <a:sym typeface="Times New Roman"/>
              </a:rPr>
              <a:t>-1</a:t>
            </a:r>
            <a:r>
              <a:rPr lang="en-US" sz="2400" b="1" i="1" u="none" strike="noStrike" cap="none">
                <a:solidFill>
                  <a:srgbClr val="FF0000"/>
                </a:solidFill>
                <a:latin typeface="Times New Roman"/>
                <a:ea typeface="Times New Roman"/>
                <a:cs typeface="Times New Roman"/>
                <a:sym typeface="Times New Roman"/>
              </a:rPr>
              <a:t>)</a:t>
            </a:r>
            <a:r>
              <a:rPr lang="en-US" sz="2400" b="1" i="1" u="none" strike="noStrike" cap="none">
                <a:solidFill>
                  <a:schemeClr val="dk1"/>
                </a:solidFill>
                <a:latin typeface="Times New Roman"/>
                <a:ea typeface="Times New Roman"/>
                <a:cs typeface="Times New Roman"/>
                <a:sym typeface="Times New Roman"/>
              </a:rPr>
              <a:t> return </a:t>
            </a:r>
            <a:r>
              <a:rPr lang="en-US" sz="2400" b="0" i="1" u="none" strike="noStrike" cap="none">
                <a:solidFill>
                  <a:srgbClr val="7030A0"/>
                </a:solidFill>
                <a:latin typeface="Times New Roman"/>
                <a:ea typeface="Times New Roman"/>
                <a:cs typeface="Times New Roman"/>
                <a:sym typeface="Times New Roman"/>
              </a:rPr>
              <a:t>1</a:t>
            </a:r>
            <a:r>
              <a:rPr lang="en-US" sz="2400" b="0" i="1" u="none" strike="noStrike" cap="none">
                <a:solidFill>
                  <a:srgbClr val="FF0000"/>
                </a:solidFill>
                <a:latin typeface="Times New Roman"/>
                <a:ea typeface="Times New Roman"/>
                <a:cs typeface="Times New Roman"/>
                <a:sym typeface="Times New Roman"/>
              </a:rPr>
              <a:t>;</a:t>
            </a:r>
            <a:endParaRPr/>
          </a:p>
          <a:p>
            <a:pPr marL="400050" marR="0" lvl="1" indent="0" algn="l" rtl="0">
              <a:spcBef>
                <a:spcPts val="480"/>
              </a:spcBef>
              <a:spcAft>
                <a:spcPts val="0"/>
              </a:spcAft>
              <a:buClr>
                <a:schemeClr val="dk1"/>
              </a:buClr>
              <a:buSzPts val="2400"/>
              <a:buFont typeface="Times New Roman"/>
              <a:buNone/>
            </a:pPr>
            <a:r>
              <a:rPr lang="en-US" sz="2400" b="0" i="1" u="none" strike="noStrike" cap="none">
                <a:solidFill>
                  <a:schemeClr val="dk1"/>
                </a:solidFill>
                <a:latin typeface="Times New Roman"/>
                <a:ea typeface="Times New Roman"/>
                <a:cs typeface="Times New Roman"/>
                <a:sym typeface="Times New Roman"/>
              </a:rPr>
              <a:t>	</a:t>
            </a:r>
            <a:r>
              <a:rPr lang="en-US" sz="2400" b="1" i="1" u="none" strike="noStrike" cap="none">
                <a:solidFill>
                  <a:schemeClr val="dk1"/>
                </a:solidFill>
                <a:latin typeface="Times New Roman"/>
                <a:ea typeface="Times New Roman"/>
                <a:cs typeface="Times New Roman"/>
                <a:sym typeface="Times New Roman"/>
              </a:rPr>
              <a:t>else</a:t>
            </a:r>
            <a:r>
              <a:rPr lang="en-US" sz="2400" b="0" i="1" u="none" strike="noStrike" cap="none">
                <a:solidFill>
                  <a:schemeClr val="dk1"/>
                </a:solidFill>
                <a:latin typeface="Times New Roman"/>
                <a:ea typeface="Times New Roman"/>
                <a:cs typeface="Times New Roman"/>
                <a:sym typeface="Times New Roman"/>
              </a:rPr>
              <a:t>		</a:t>
            </a:r>
            <a:r>
              <a:rPr lang="en-US" sz="2400" b="1" i="1" u="none" strike="noStrike" cap="none">
                <a:solidFill>
                  <a:schemeClr val="dk1"/>
                </a:solidFill>
                <a:latin typeface="Times New Roman"/>
                <a:ea typeface="Times New Roman"/>
                <a:cs typeface="Times New Roman"/>
                <a:sym typeface="Times New Roman"/>
              </a:rPr>
              <a:t>return</a:t>
            </a:r>
            <a:r>
              <a:rPr lang="en-US" sz="2400" b="0" i="1" u="none" strike="noStrike" cap="none">
                <a:solidFill>
                  <a:schemeClr val="dk1"/>
                </a:solidFill>
                <a:latin typeface="Times New Roman"/>
                <a:ea typeface="Times New Roman"/>
                <a:cs typeface="Times New Roman"/>
                <a:sym typeface="Times New Roman"/>
              </a:rPr>
              <a:t> </a:t>
            </a:r>
            <a:r>
              <a:rPr lang="en-US" sz="2400" b="0" i="1" u="none" strike="noStrike" cap="none">
                <a:solidFill>
                  <a:srgbClr val="7030A0"/>
                </a:solidFill>
                <a:latin typeface="Times New Roman"/>
                <a:ea typeface="Times New Roman"/>
                <a:cs typeface="Times New Roman"/>
                <a:sym typeface="Times New Roman"/>
              </a:rPr>
              <a:t>0</a:t>
            </a:r>
            <a:r>
              <a:rPr lang="en-US" sz="2400" b="0" i="1" u="none" strike="noStrike" cap="none">
                <a:solidFill>
                  <a:srgbClr val="FF0000"/>
                </a:solidFill>
                <a:latin typeface="Times New Roman"/>
                <a:ea typeface="Times New Roman"/>
                <a:cs typeface="Times New Roman"/>
                <a:sym typeface="Times New Roman"/>
              </a:rPr>
              <a:t>;</a:t>
            </a:r>
            <a:endParaRPr/>
          </a:p>
          <a:p>
            <a:pPr marL="400050" marR="0" lvl="1" indent="0" algn="l" rtl="0">
              <a:spcBef>
                <a:spcPts val="480"/>
              </a:spcBef>
              <a:spcAft>
                <a:spcPts val="0"/>
              </a:spcAft>
              <a:buClr>
                <a:srgbClr val="FF0000"/>
              </a:buClr>
              <a:buSzPts val="2400"/>
              <a:buFont typeface="Times New Roman"/>
              <a:buNone/>
            </a:pPr>
            <a:r>
              <a:rPr lang="en-US" sz="2400" b="1" i="1" u="none" strike="noStrike" cap="none">
                <a:solidFill>
                  <a:srgbClr val="FF0000"/>
                </a:solidFill>
                <a:latin typeface="Times New Roman"/>
                <a:ea typeface="Times New Roman"/>
                <a:cs typeface="Times New Roman"/>
                <a:sym typeface="Times New Roman"/>
              </a:rPr>
              <a:t>}</a:t>
            </a:r>
            <a:endParaRPr/>
          </a:p>
          <a:p>
            <a:pPr marL="342900" marR="0" lvl="0" indent="-342900" algn="l" rtl="0">
              <a:spcBef>
                <a:spcPts val="560"/>
              </a:spcBef>
              <a:spcAft>
                <a:spcPts val="0"/>
              </a:spcAft>
              <a:buClr>
                <a:schemeClr val="dk1"/>
              </a:buClr>
              <a:buSzPts val="2800"/>
              <a:buFont typeface="Noto Sans Symbols"/>
              <a:buChar char="▪"/>
            </a:pPr>
            <a:r>
              <a:rPr lang="en-US" sz="2800" b="1">
                <a:solidFill>
                  <a:schemeClr val="dk1"/>
                </a:solidFill>
                <a:latin typeface="Times New Roman"/>
                <a:ea typeface="Times New Roman"/>
                <a:cs typeface="Times New Roman"/>
                <a:sym typeface="Times New Roman"/>
              </a:rPr>
              <a:t>Kiểm tra ngăn xếp đầy:</a:t>
            </a:r>
            <a:endParaRPr/>
          </a:p>
          <a:p>
            <a:pPr marL="400050" marR="0" lvl="1" indent="0" algn="l" rtl="0">
              <a:spcBef>
                <a:spcPts val="480"/>
              </a:spcBef>
              <a:spcAft>
                <a:spcPts val="0"/>
              </a:spcAft>
              <a:buClr>
                <a:schemeClr val="dk1"/>
              </a:buClr>
              <a:buSzPts val="2400"/>
              <a:buFont typeface="Times New Roman"/>
              <a:buNone/>
            </a:pPr>
            <a:r>
              <a:rPr lang="en-US" sz="2400" b="1" i="1" u="none" strike="noStrike" cap="none">
                <a:solidFill>
                  <a:schemeClr val="dk1"/>
                </a:solidFill>
                <a:latin typeface="Times New Roman"/>
                <a:ea typeface="Times New Roman"/>
                <a:cs typeface="Times New Roman"/>
                <a:sym typeface="Times New Roman"/>
              </a:rPr>
              <a:t>int</a:t>
            </a:r>
            <a:r>
              <a:rPr lang="en-US" sz="2400" b="0" i="1" u="none" strike="noStrike" cap="none">
                <a:solidFill>
                  <a:schemeClr val="dk1"/>
                </a:solidFill>
                <a:latin typeface="Times New Roman"/>
                <a:ea typeface="Times New Roman"/>
                <a:cs typeface="Times New Roman"/>
                <a:sym typeface="Times New Roman"/>
              </a:rPr>
              <a:t> IsFull</a:t>
            </a:r>
            <a:r>
              <a:rPr lang="en-US" sz="2400" b="0" i="1" u="none" strike="noStrike" cap="none">
                <a:solidFill>
                  <a:srgbClr val="FF0000"/>
                </a:solidFill>
                <a:latin typeface="Times New Roman"/>
                <a:ea typeface="Times New Roman"/>
                <a:cs typeface="Times New Roman"/>
                <a:sym typeface="Times New Roman"/>
              </a:rPr>
              <a:t>(</a:t>
            </a:r>
            <a:r>
              <a:rPr lang="en-US" sz="2400" b="0" i="1" u="none" strike="noStrike" cap="none">
                <a:solidFill>
                  <a:schemeClr val="dk1"/>
                </a:solidFill>
                <a:latin typeface="Times New Roman"/>
                <a:ea typeface="Times New Roman"/>
                <a:cs typeface="Times New Roman"/>
                <a:sym typeface="Times New Roman"/>
              </a:rPr>
              <a:t>Stack st</a:t>
            </a:r>
            <a:r>
              <a:rPr lang="en-US" sz="2400" b="0" i="1" u="none" strike="noStrike" cap="none">
                <a:solidFill>
                  <a:srgbClr val="FF0000"/>
                </a:solidFill>
                <a:latin typeface="Times New Roman"/>
                <a:ea typeface="Times New Roman"/>
                <a:cs typeface="Times New Roman"/>
                <a:sym typeface="Times New Roman"/>
              </a:rPr>
              <a:t>)</a:t>
            </a:r>
            <a:endParaRPr/>
          </a:p>
          <a:p>
            <a:pPr marL="400050" marR="0" lvl="1" indent="0" algn="l" rtl="0">
              <a:spcBef>
                <a:spcPts val="480"/>
              </a:spcBef>
              <a:spcAft>
                <a:spcPts val="0"/>
              </a:spcAft>
              <a:buClr>
                <a:srgbClr val="FF0000"/>
              </a:buClr>
              <a:buSzPts val="2400"/>
              <a:buFont typeface="Times New Roman"/>
              <a:buNone/>
            </a:pPr>
            <a:r>
              <a:rPr lang="en-US" sz="2400" b="0" i="1" u="none" strike="noStrike" cap="none">
                <a:solidFill>
                  <a:srgbClr val="FF0000"/>
                </a:solidFill>
                <a:latin typeface="Times New Roman"/>
                <a:ea typeface="Times New Roman"/>
                <a:cs typeface="Times New Roman"/>
                <a:sym typeface="Times New Roman"/>
              </a:rPr>
              <a:t>{</a:t>
            </a:r>
            <a:endParaRPr/>
          </a:p>
          <a:p>
            <a:pPr marL="400050" marR="0" lvl="1" indent="0" algn="l" rtl="0">
              <a:spcBef>
                <a:spcPts val="480"/>
              </a:spcBef>
              <a:spcAft>
                <a:spcPts val="0"/>
              </a:spcAft>
              <a:buClr>
                <a:schemeClr val="dk1"/>
              </a:buClr>
              <a:buSzPts val="2400"/>
              <a:buFont typeface="Times New Roman"/>
              <a:buNone/>
            </a:pPr>
            <a:r>
              <a:rPr lang="en-US" sz="2400" b="0" i="1" u="none" strike="noStrike" cap="none">
                <a:solidFill>
                  <a:schemeClr val="dk1"/>
                </a:solidFill>
                <a:latin typeface="Times New Roman"/>
                <a:ea typeface="Times New Roman"/>
                <a:cs typeface="Times New Roman"/>
                <a:sym typeface="Times New Roman"/>
              </a:rPr>
              <a:t>	</a:t>
            </a:r>
            <a:r>
              <a:rPr lang="en-US" sz="2400" b="1" i="1" u="none" strike="noStrike" cap="none">
                <a:solidFill>
                  <a:schemeClr val="dk1"/>
                </a:solidFill>
                <a:latin typeface="Times New Roman"/>
                <a:ea typeface="Times New Roman"/>
                <a:cs typeface="Times New Roman"/>
                <a:sym typeface="Times New Roman"/>
              </a:rPr>
              <a:t>if</a:t>
            </a:r>
            <a:r>
              <a:rPr lang="en-US" sz="2400" b="0" i="1" u="none" strike="noStrike" cap="none">
                <a:solidFill>
                  <a:srgbClr val="FF0000"/>
                </a:solidFill>
                <a:latin typeface="Times New Roman"/>
                <a:ea typeface="Times New Roman"/>
                <a:cs typeface="Times New Roman"/>
                <a:sym typeface="Times New Roman"/>
              </a:rPr>
              <a:t>(</a:t>
            </a:r>
            <a:r>
              <a:rPr lang="en-US" sz="2400" b="0" i="1" u="none" strike="noStrike" cap="none">
                <a:solidFill>
                  <a:schemeClr val="dk1"/>
                </a:solidFill>
                <a:latin typeface="Times New Roman"/>
                <a:ea typeface="Times New Roman"/>
                <a:cs typeface="Times New Roman"/>
                <a:sym typeface="Times New Roman"/>
              </a:rPr>
              <a:t>st</a:t>
            </a:r>
            <a:r>
              <a:rPr lang="en-US" sz="2400" b="0" i="1" u="none" strike="noStrike" cap="none">
                <a:solidFill>
                  <a:srgbClr val="FF0000"/>
                </a:solidFill>
                <a:latin typeface="Times New Roman"/>
                <a:ea typeface="Times New Roman"/>
                <a:cs typeface="Times New Roman"/>
                <a:sym typeface="Times New Roman"/>
              </a:rPr>
              <a:t>.</a:t>
            </a:r>
            <a:r>
              <a:rPr lang="en-US" sz="2400" b="0" i="1" u="none" strike="noStrike" cap="none">
                <a:solidFill>
                  <a:schemeClr val="dk1"/>
                </a:solidFill>
                <a:latin typeface="Times New Roman"/>
                <a:ea typeface="Times New Roman"/>
                <a:cs typeface="Times New Roman"/>
                <a:sym typeface="Times New Roman"/>
              </a:rPr>
              <a:t>top</a:t>
            </a:r>
            <a:r>
              <a:rPr lang="en-US" sz="2400" b="0" i="1" u="none" strike="noStrike" cap="none">
                <a:solidFill>
                  <a:srgbClr val="FF0000"/>
                </a:solidFill>
                <a:latin typeface="Times New Roman"/>
                <a:ea typeface="Times New Roman"/>
                <a:cs typeface="Times New Roman"/>
                <a:sym typeface="Times New Roman"/>
              </a:rPr>
              <a:t>&gt;=</a:t>
            </a:r>
            <a:r>
              <a:rPr lang="en-US" sz="2400" b="0" i="1" u="none" strike="noStrike" cap="none">
                <a:solidFill>
                  <a:schemeClr val="dk1"/>
                </a:solidFill>
                <a:latin typeface="Times New Roman"/>
                <a:ea typeface="Times New Roman"/>
                <a:cs typeface="Times New Roman"/>
                <a:sym typeface="Times New Roman"/>
              </a:rPr>
              <a:t>max-1</a:t>
            </a:r>
            <a:r>
              <a:rPr lang="en-US" sz="2400" b="0" i="1" u="none" strike="noStrike" cap="none">
                <a:solidFill>
                  <a:srgbClr val="FF0000"/>
                </a:solidFill>
                <a:latin typeface="Times New Roman"/>
                <a:ea typeface="Times New Roman"/>
                <a:cs typeface="Times New Roman"/>
                <a:sym typeface="Times New Roman"/>
              </a:rPr>
              <a:t>) </a:t>
            </a:r>
            <a:r>
              <a:rPr lang="en-US" sz="2400" b="1" i="1" u="none" strike="noStrike" cap="none">
                <a:solidFill>
                  <a:schemeClr val="dk1"/>
                </a:solidFill>
                <a:latin typeface="Times New Roman"/>
                <a:ea typeface="Times New Roman"/>
                <a:cs typeface="Times New Roman"/>
                <a:sym typeface="Times New Roman"/>
              </a:rPr>
              <a:t>return</a:t>
            </a:r>
            <a:r>
              <a:rPr lang="en-US" sz="2400" b="0" i="1" u="none" strike="noStrike" cap="none">
                <a:solidFill>
                  <a:schemeClr val="dk1"/>
                </a:solidFill>
                <a:latin typeface="Times New Roman"/>
                <a:ea typeface="Times New Roman"/>
                <a:cs typeface="Times New Roman"/>
                <a:sym typeface="Times New Roman"/>
              </a:rPr>
              <a:t> </a:t>
            </a:r>
            <a:r>
              <a:rPr lang="en-US" sz="2400" b="0" i="1" u="none" strike="noStrike" cap="none">
                <a:solidFill>
                  <a:srgbClr val="7030A0"/>
                </a:solidFill>
                <a:latin typeface="Times New Roman"/>
                <a:ea typeface="Times New Roman"/>
                <a:cs typeface="Times New Roman"/>
                <a:sym typeface="Times New Roman"/>
              </a:rPr>
              <a:t>1</a:t>
            </a:r>
            <a:r>
              <a:rPr lang="en-US" sz="2400" b="0" i="1" u="none" strike="noStrike" cap="none">
                <a:solidFill>
                  <a:srgbClr val="FF0000"/>
                </a:solidFill>
                <a:latin typeface="Times New Roman"/>
                <a:ea typeface="Times New Roman"/>
                <a:cs typeface="Times New Roman"/>
                <a:sym typeface="Times New Roman"/>
              </a:rPr>
              <a:t>;</a:t>
            </a:r>
            <a:endParaRPr/>
          </a:p>
          <a:p>
            <a:pPr marL="400050" marR="0" lvl="1" indent="0" algn="l" rtl="0">
              <a:spcBef>
                <a:spcPts val="480"/>
              </a:spcBef>
              <a:spcAft>
                <a:spcPts val="0"/>
              </a:spcAft>
              <a:buClr>
                <a:schemeClr val="dk1"/>
              </a:buClr>
              <a:buSzPts val="2400"/>
              <a:buFont typeface="Times New Roman"/>
              <a:buNone/>
            </a:pPr>
            <a:r>
              <a:rPr lang="en-US" sz="2400" b="0" i="1" u="none" strike="noStrike" cap="none">
                <a:solidFill>
                  <a:schemeClr val="dk1"/>
                </a:solidFill>
                <a:latin typeface="Times New Roman"/>
                <a:ea typeface="Times New Roman"/>
                <a:cs typeface="Times New Roman"/>
                <a:sym typeface="Times New Roman"/>
              </a:rPr>
              <a:t>	</a:t>
            </a:r>
            <a:r>
              <a:rPr lang="en-US" sz="2400" b="1" i="1" u="none" strike="noStrike" cap="none">
                <a:solidFill>
                  <a:schemeClr val="dk1"/>
                </a:solidFill>
                <a:latin typeface="Times New Roman"/>
                <a:ea typeface="Times New Roman"/>
                <a:cs typeface="Times New Roman"/>
                <a:sym typeface="Times New Roman"/>
              </a:rPr>
              <a:t>else</a:t>
            </a:r>
            <a:r>
              <a:rPr lang="en-US" sz="2400" b="0" i="1" u="none" strike="noStrike" cap="none">
                <a:solidFill>
                  <a:schemeClr val="dk1"/>
                </a:solidFill>
                <a:latin typeface="Times New Roman"/>
                <a:ea typeface="Times New Roman"/>
                <a:cs typeface="Times New Roman"/>
                <a:sym typeface="Times New Roman"/>
              </a:rPr>
              <a:t>		</a:t>
            </a:r>
            <a:r>
              <a:rPr lang="en-US" sz="2400" b="1" i="1" u="none" strike="noStrike" cap="none">
                <a:solidFill>
                  <a:schemeClr val="dk1"/>
                </a:solidFill>
                <a:latin typeface="Times New Roman"/>
                <a:ea typeface="Times New Roman"/>
                <a:cs typeface="Times New Roman"/>
                <a:sym typeface="Times New Roman"/>
              </a:rPr>
              <a:t>return</a:t>
            </a:r>
            <a:r>
              <a:rPr lang="en-US" sz="2400" b="0" i="1" u="none" strike="noStrike" cap="none">
                <a:solidFill>
                  <a:schemeClr val="dk1"/>
                </a:solidFill>
                <a:latin typeface="Times New Roman"/>
                <a:ea typeface="Times New Roman"/>
                <a:cs typeface="Times New Roman"/>
                <a:sym typeface="Times New Roman"/>
              </a:rPr>
              <a:t> </a:t>
            </a:r>
            <a:r>
              <a:rPr lang="en-US" sz="2400" b="0" i="1" u="none" strike="noStrike" cap="none">
                <a:solidFill>
                  <a:srgbClr val="7030A0"/>
                </a:solidFill>
                <a:latin typeface="Times New Roman"/>
                <a:ea typeface="Times New Roman"/>
                <a:cs typeface="Times New Roman"/>
                <a:sym typeface="Times New Roman"/>
              </a:rPr>
              <a:t>0</a:t>
            </a:r>
            <a:r>
              <a:rPr lang="en-US" sz="2400" b="0" i="1" u="none" strike="noStrike" cap="none">
                <a:solidFill>
                  <a:srgbClr val="FF0000"/>
                </a:solidFill>
                <a:latin typeface="Times New Roman"/>
                <a:ea typeface="Times New Roman"/>
                <a:cs typeface="Times New Roman"/>
                <a:sym typeface="Times New Roman"/>
              </a:rPr>
              <a:t>;</a:t>
            </a:r>
            <a:endParaRPr/>
          </a:p>
          <a:p>
            <a:pPr marL="400050" marR="0" lvl="1" indent="0" algn="l" rtl="0">
              <a:spcBef>
                <a:spcPts val="480"/>
              </a:spcBef>
              <a:spcAft>
                <a:spcPts val="0"/>
              </a:spcAft>
              <a:buClr>
                <a:srgbClr val="FF0000"/>
              </a:buClr>
              <a:buSzPts val="2400"/>
              <a:buFont typeface="Times New Roman"/>
              <a:buNone/>
            </a:pPr>
            <a:r>
              <a:rPr lang="en-US" sz="2400" b="0" i="1" u="none" strike="noStrike" cap="none">
                <a:solidFill>
                  <a:srgbClr val="FF0000"/>
                </a:solidFill>
                <a:latin typeface="Times New Roman"/>
                <a:ea typeface="Times New Roman"/>
                <a:cs typeface="Times New Roman"/>
                <a:sym typeface="Times New Roman"/>
              </a:rPr>
              <a: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4"/>
          <p:cNvSpPr txBox="1">
            <a:spLocks noGrp="1"/>
          </p:cNvSpPr>
          <p:nvPr>
            <p:ph type="title"/>
          </p:nvPr>
        </p:nvSpPr>
        <p:spPr>
          <a:xfrm>
            <a:off x="952500" y="381001"/>
            <a:ext cx="7886700" cy="6096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sz="3200">
                <a:latin typeface="Times New Roman"/>
                <a:ea typeface="Times New Roman"/>
                <a:cs typeface="Times New Roman"/>
                <a:sym typeface="Times New Roman"/>
              </a:rPr>
              <a:t>4.1 Giới thiệu tổng quan</a:t>
            </a:r>
            <a:endParaRPr sz="3200">
              <a:latin typeface="Times New Roman"/>
              <a:ea typeface="Times New Roman"/>
              <a:cs typeface="Times New Roman"/>
              <a:sym typeface="Times New Roman"/>
            </a:endParaRPr>
          </a:p>
        </p:txBody>
      </p:sp>
      <p:sp>
        <p:nvSpPr>
          <p:cNvPr id="155" name="Google Shape;155;p4"/>
          <p:cNvSpPr txBox="1">
            <a:spLocks noGrp="1"/>
          </p:cNvSpPr>
          <p:nvPr>
            <p:ph type="body" idx="1"/>
          </p:nvPr>
        </p:nvSpPr>
        <p:spPr>
          <a:xfrm>
            <a:off x="152400" y="1143001"/>
            <a:ext cx="8839200" cy="49466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2800"/>
              <a:buFont typeface="Times New Roman"/>
              <a:buNone/>
            </a:pPr>
            <a:r>
              <a:rPr lang="en-US" sz="2800" b="1">
                <a:latin typeface="Times New Roman"/>
                <a:ea typeface="Times New Roman"/>
                <a:cs typeface="Times New Roman"/>
                <a:sym typeface="Times New Roman"/>
              </a:rPr>
              <a:t>Biến động</a:t>
            </a:r>
            <a:r>
              <a:rPr lang="en-US" sz="2800">
                <a:latin typeface="Times New Roman"/>
                <a:ea typeface="Times New Roman"/>
                <a:cs typeface="Times New Roman"/>
                <a:sym typeface="Times New Roman"/>
              </a:rPr>
              <a:t>: </a:t>
            </a:r>
            <a:endParaRPr/>
          </a:p>
          <a:p>
            <a:pPr marL="457200" lvl="0" indent="-457200" algn="l" rtl="0">
              <a:spcBef>
                <a:spcPts val="560"/>
              </a:spcBef>
              <a:spcAft>
                <a:spcPts val="0"/>
              </a:spcAft>
              <a:buClr>
                <a:schemeClr val="dk1"/>
              </a:buClr>
              <a:buSzPts val="2800"/>
              <a:buFont typeface="Noto Sans Symbols"/>
              <a:buChar char="⮚"/>
            </a:pPr>
            <a:r>
              <a:rPr lang="en-US" sz="2800">
                <a:latin typeface="Times New Roman"/>
                <a:ea typeface="Times New Roman"/>
                <a:cs typeface="Times New Roman"/>
                <a:sym typeface="Times New Roman"/>
              </a:rPr>
              <a:t>Là biến không được khai báo tường minh, không có tên gọi, có thể xin khi cần, giải phóng khi sử dụng xong.</a:t>
            </a:r>
            <a:endParaRPr/>
          </a:p>
          <a:p>
            <a:pPr marL="457200" lvl="0" indent="-457200" algn="l" rtl="0">
              <a:spcBef>
                <a:spcPts val="560"/>
              </a:spcBef>
              <a:spcAft>
                <a:spcPts val="0"/>
              </a:spcAft>
              <a:buClr>
                <a:schemeClr val="dk1"/>
              </a:buClr>
              <a:buSzPts val="2800"/>
              <a:buFont typeface="Noto Sans Symbols"/>
              <a:buChar char="⮚"/>
            </a:pPr>
            <a:r>
              <a:rPr lang="en-US" sz="2800">
                <a:latin typeface="Times New Roman"/>
                <a:ea typeface="Times New Roman"/>
                <a:cs typeface="Times New Roman"/>
                <a:sym typeface="Times New Roman"/>
              </a:rPr>
              <a:t>Biến động linh động về kích thước =&gt; tận dụng hiệu quả bộ nhớ.</a:t>
            </a:r>
            <a:endParaRPr/>
          </a:p>
          <a:p>
            <a:pPr marL="457200" lvl="0" indent="-457200" algn="l" rtl="0">
              <a:spcBef>
                <a:spcPts val="560"/>
              </a:spcBef>
              <a:spcAft>
                <a:spcPts val="0"/>
              </a:spcAft>
              <a:buClr>
                <a:schemeClr val="dk1"/>
              </a:buClr>
              <a:buSzPts val="2800"/>
              <a:buFont typeface="Noto Sans Symbols"/>
              <a:buChar char="⮚"/>
            </a:pPr>
            <a:r>
              <a:rPr lang="en-US" sz="2800">
                <a:latin typeface="Times New Roman"/>
                <a:ea typeface="Times New Roman"/>
                <a:cs typeface="Times New Roman"/>
                <a:sym typeface="Times New Roman"/>
              </a:rPr>
              <a:t>Để thao tác với biến động, ta lưu địa chỉ của nó bằng biến con trỏ =&gt; truy xuất biến động thông qua biến con trỏ.</a:t>
            </a:r>
            <a:endParaRPr/>
          </a:p>
          <a:p>
            <a:pPr marL="0" lvl="0" indent="0" algn="l" rtl="0">
              <a:spcBef>
                <a:spcPts val="640"/>
              </a:spcBef>
              <a:spcAft>
                <a:spcPts val="0"/>
              </a:spcAft>
              <a:buClr>
                <a:schemeClr val="dk1"/>
              </a:buClr>
              <a:buSzPts val="3200"/>
              <a:buFont typeface="Arial"/>
              <a:buNone/>
            </a:pPr>
            <a:endParaRPr sz="3200">
              <a:latin typeface="Times New Roman"/>
              <a:ea typeface="Times New Roman"/>
              <a:cs typeface="Times New Roman"/>
              <a:sym typeface="Times New Roman"/>
            </a:endParaRPr>
          </a:p>
        </p:txBody>
      </p:sp>
      <p:sp>
        <p:nvSpPr>
          <p:cNvPr id="156" name="Google Shape;156;p4"/>
          <p:cNvSpPr txBox="1">
            <a:spLocks noGrp="1"/>
          </p:cNvSpPr>
          <p:nvPr>
            <p:ph type="sldNum" idx="12"/>
          </p:nvPr>
        </p:nvSpPr>
        <p:spPr>
          <a:xfrm>
            <a:off x="6553200" y="6283325"/>
            <a:ext cx="2133600" cy="3048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4</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48"/>
        <p:cNvGrpSpPr/>
        <p:nvPr/>
      </p:nvGrpSpPr>
      <p:grpSpPr>
        <a:xfrm>
          <a:off x="0" y="0"/>
          <a:ext cx="0" cy="0"/>
          <a:chOff x="0" y="0"/>
          <a:chExt cx="0" cy="0"/>
        </a:xfrm>
      </p:grpSpPr>
      <p:sp>
        <p:nvSpPr>
          <p:cNvPr id="449" name="Google Shape;449;p40"/>
          <p:cNvSpPr txBox="1">
            <a:spLocks noGrp="1"/>
          </p:cNvSpPr>
          <p:nvPr>
            <p:ph type="title"/>
          </p:nvPr>
        </p:nvSpPr>
        <p:spPr>
          <a:xfrm>
            <a:off x="914400" y="381000"/>
            <a:ext cx="6858000" cy="715962"/>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3200">
                <a:latin typeface="Times New Roman"/>
                <a:ea typeface="Times New Roman"/>
                <a:cs typeface="Times New Roman"/>
                <a:sym typeface="Times New Roman"/>
              </a:rPr>
              <a:t>Cài đặt stack bằng mảng một chiều</a:t>
            </a:r>
            <a:endParaRPr sz="3200">
              <a:latin typeface="Times New Roman"/>
              <a:ea typeface="Times New Roman"/>
              <a:cs typeface="Times New Roman"/>
              <a:sym typeface="Times New Roman"/>
            </a:endParaRPr>
          </a:p>
        </p:txBody>
      </p:sp>
      <p:sp>
        <p:nvSpPr>
          <p:cNvPr id="450" name="Google Shape;450;p40"/>
          <p:cNvSpPr txBox="1">
            <a:spLocks noGrp="1"/>
          </p:cNvSpPr>
          <p:nvPr>
            <p:ph type="sldNum" idx="12"/>
          </p:nvPr>
        </p:nvSpPr>
        <p:spPr>
          <a:xfrm>
            <a:off x="6553200" y="6283325"/>
            <a:ext cx="2133600" cy="3048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40</a:t>
            </a:fld>
            <a:endParaRPr/>
          </a:p>
        </p:txBody>
      </p:sp>
      <p:sp>
        <p:nvSpPr>
          <p:cNvPr id="451" name="Google Shape;451;p40"/>
          <p:cNvSpPr txBox="1"/>
          <p:nvPr/>
        </p:nvSpPr>
        <p:spPr>
          <a:xfrm>
            <a:off x="381000" y="1066882"/>
            <a:ext cx="8458200" cy="5521243"/>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chemeClr val="dk1"/>
              </a:buClr>
              <a:buSzPts val="2800"/>
              <a:buFont typeface="Noto Sans Symbols"/>
              <a:buChar char="▪"/>
            </a:pPr>
            <a:r>
              <a:rPr lang="en-US" sz="2800" b="1">
                <a:solidFill>
                  <a:schemeClr val="dk1"/>
                </a:solidFill>
                <a:latin typeface="Times New Roman"/>
                <a:ea typeface="Times New Roman"/>
                <a:cs typeface="Times New Roman"/>
                <a:sym typeface="Times New Roman"/>
              </a:rPr>
              <a:t>Thêm một phần tử x vào Stack:</a:t>
            </a:r>
            <a:endParaRPr/>
          </a:p>
          <a:p>
            <a:pPr marL="400050" marR="0" lvl="1" indent="0" algn="l" rtl="0">
              <a:spcBef>
                <a:spcPts val="480"/>
              </a:spcBef>
              <a:spcAft>
                <a:spcPts val="0"/>
              </a:spcAft>
              <a:buClr>
                <a:schemeClr val="dk1"/>
              </a:buClr>
              <a:buSzPts val="2400"/>
              <a:buFont typeface="Times New Roman"/>
              <a:buNone/>
            </a:pPr>
            <a:r>
              <a:rPr lang="en-US" sz="2400" b="1" i="1" u="none" strike="noStrike" cap="none">
                <a:solidFill>
                  <a:schemeClr val="dk1"/>
                </a:solidFill>
                <a:latin typeface="Times New Roman"/>
                <a:ea typeface="Times New Roman"/>
                <a:cs typeface="Times New Roman"/>
                <a:sym typeface="Times New Roman"/>
              </a:rPr>
              <a:t>int</a:t>
            </a:r>
            <a:r>
              <a:rPr lang="en-US" sz="2400" b="0" i="1" u="none" strike="noStrike" cap="none">
                <a:solidFill>
                  <a:schemeClr val="dk1"/>
                </a:solidFill>
                <a:latin typeface="Times New Roman"/>
                <a:ea typeface="Times New Roman"/>
                <a:cs typeface="Times New Roman"/>
                <a:sym typeface="Times New Roman"/>
              </a:rPr>
              <a:t> Push</a:t>
            </a:r>
            <a:r>
              <a:rPr lang="en-US" sz="2400" b="0" i="1" u="none" strike="noStrike" cap="none">
                <a:solidFill>
                  <a:srgbClr val="FF0000"/>
                </a:solidFill>
                <a:latin typeface="Times New Roman"/>
                <a:ea typeface="Times New Roman"/>
                <a:cs typeface="Times New Roman"/>
                <a:sym typeface="Times New Roman"/>
              </a:rPr>
              <a:t>(</a:t>
            </a:r>
            <a:r>
              <a:rPr lang="en-US" sz="2400" b="0" i="1" u="none" strike="noStrike" cap="none">
                <a:solidFill>
                  <a:schemeClr val="dk1"/>
                </a:solidFill>
                <a:latin typeface="Times New Roman"/>
                <a:ea typeface="Times New Roman"/>
                <a:cs typeface="Times New Roman"/>
                <a:sym typeface="Times New Roman"/>
              </a:rPr>
              <a:t>Stack </a:t>
            </a:r>
            <a:r>
              <a:rPr lang="en-US" sz="2400" b="0" i="1" u="none" strike="noStrike" cap="none">
                <a:solidFill>
                  <a:srgbClr val="FF0000"/>
                </a:solidFill>
                <a:latin typeface="Times New Roman"/>
                <a:ea typeface="Times New Roman"/>
                <a:cs typeface="Times New Roman"/>
                <a:sym typeface="Times New Roman"/>
              </a:rPr>
              <a:t>&amp;</a:t>
            </a:r>
            <a:r>
              <a:rPr lang="en-US" sz="2400" b="0" i="1" u="none" strike="noStrike" cap="none">
                <a:solidFill>
                  <a:schemeClr val="dk1"/>
                </a:solidFill>
                <a:latin typeface="Times New Roman"/>
                <a:ea typeface="Times New Roman"/>
                <a:cs typeface="Times New Roman"/>
                <a:sym typeface="Times New Roman"/>
              </a:rPr>
              <a:t>st</a:t>
            </a:r>
            <a:r>
              <a:rPr lang="en-US" sz="2400" b="0" i="1" u="none" strike="noStrike" cap="none">
                <a:solidFill>
                  <a:srgbClr val="FF0000"/>
                </a:solidFill>
                <a:latin typeface="Times New Roman"/>
                <a:ea typeface="Times New Roman"/>
                <a:cs typeface="Times New Roman"/>
                <a:sym typeface="Times New Roman"/>
              </a:rPr>
              <a:t>,</a:t>
            </a:r>
            <a:r>
              <a:rPr lang="en-US" sz="2400" b="0" i="1" u="none" strike="noStrike" cap="none">
                <a:solidFill>
                  <a:schemeClr val="dk1"/>
                </a:solidFill>
                <a:latin typeface="Times New Roman"/>
                <a:ea typeface="Times New Roman"/>
                <a:cs typeface="Times New Roman"/>
                <a:sym typeface="Times New Roman"/>
              </a:rPr>
              <a:t> </a:t>
            </a:r>
            <a:r>
              <a:rPr lang="en-US" sz="2400" b="1" i="1" u="none" strike="noStrike" cap="none">
                <a:solidFill>
                  <a:schemeClr val="dk1"/>
                </a:solidFill>
                <a:latin typeface="Times New Roman"/>
                <a:ea typeface="Times New Roman"/>
                <a:cs typeface="Times New Roman"/>
                <a:sym typeface="Times New Roman"/>
              </a:rPr>
              <a:t>int</a:t>
            </a:r>
            <a:r>
              <a:rPr lang="en-US" sz="2400" b="0" i="1" u="none" strike="noStrike" cap="none">
                <a:solidFill>
                  <a:schemeClr val="dk1"/>
                </a:solidFill>
                <a:latin typeface="Times New Roman"/>
                <a:ea typeface="Times New Roman"/>
                <a:cs typeface="Times New Roman"/>
                <a:sym typeface="Times New Roman"/>
              </a:rPr>
              <a:t> x</a:t>
            </a:r>
            <a:r>
              <a:rPr lang="en-US" sz="2400" b="0" i="1" u="none" strike="noStrike" cap="none">
                <a:solidFill>
                  <a:srgbClr val="FF0000"/>
                </a:solidFill>
                <a:latin typeface="Times New Roman"/>
                <a:ea typeface="Times New Roman"/>
                <a:cs typeface="Times New Roman"/>
                <a:sym typeface="Times New Roman"/>
              </a:rPr>
              <a:t>)</a:t>
            </a:r>
            <a:endParaRPr/>
          </a:p>
          <a:p>
            <a:pPr marL="400050" marR="0" lvl="1" indent="0" algn="l" rtl="0">
              <a:spcBef>
                <a:spcPts val="480"/>
              </a:spcBef>
              <a:spcAft>
                <a:spcPts val="0"/>
              </a:spcAft>
              <a:buClr>
                <a:srgbClr val="FF0000"/>
              </a:buClr>
              <a:buSzPts val="2400"/>
              <a:buFont typeface="Times New Roman"/>
              <a:buNone/>
            </a:pPr>
            <a:r>
              <a:rPr lang="en-US" sz="2400" b="0" i="1" u="none" strike="noStrike" cap="none">
                <a:solidFill>
                  <a:srgbClr val="FF0000"/>
                </a:solidFill>
                <a:latin typeface="Times New Roman"/>
                <a:ea typeface="Times New Roman"/>
                <a:cs typeface="Times New Roman"/>
                <a:sym typeface="Times New Roman"/>
              </a:rPr>
              <a:t>{</a:t>
            </a:r>
            <a:endParaRPr/>
          </a:p>
          <a:p>
            <a:pPr marL="400050" marR="0" lvl="1" indent="0" algn="l" rtl="0">
              <a:spcBef>
                <a:spcPts val="480"/>
              </a:spcBef>
              <a:spcAft>
                <a:spcPts val="0"/>
              </a:spcAft>
              <a:buClr>
                <a:schemeClr val="dk1"/>
              </a:buClr>
              <a:buSzPts val="2400"/>
              <a:buFont typeface="Times New Roman"/>
              <a:buNone/>
            </a:pPr>
            <a:r>
              <a:rPr lang="en-US" sz="2400" b="0" i="1" u="none" strike="noStrike" cap="none">
                <a:solidFill>
                  <a:schemeClr val="dk1"/>
                </a:solidFill>
                <a:latin typeface="Times New Roman"/>
                <a:ea typeface="Times New Roman"/>
                <a:cs typeface="Times New Roman"/>
                <a:sym typeface="Times New Roman"/>
              </a:rPr>
              <a:t>	</a:t>
            </a:r>
            <a:r>
              <a:rPr lang="en-US" sz="2400" b="1" i="1" u="none" strike="noStrike" cap="none">
                <a:solidFill>
                  <a:schemeClr val="dk1"/>
                </a:solidFill>
                <a:latin typeface="Times New Roman"/>
                <a:ea typeface="Times New Roman"/>
                <a:cs typeface="Times New Roman"/>
                <a:sym typeface="Times New Roman"/>
              </a:rPr>
              <a:t>if</a:t>
            </a:r>
            <a:r>
              <a:rPr lang="en-US" sz="2400" b="0" i="1" u="none" strike="noStrike" cap="none">
                <a:solidFill>
                  <a:srgbClr val="FF0000"/>
                </a:solidFill>
                <a:latin typeface="Times New Roman"/>
                <a:ea typeface="Times New Roman"/>
                <a:cs typeface="Times New Roman"/>
                <a:sym typeface="Times New Roman"/>
              </a:rPr>
              <a:t>(</a:t>
            </a:r>
            <a:r>
              <a:rPr lang="en-US" sz="2400" b="0" i="1" u="none" strike="noStrike" cap="none">
                <a:solidFill>
                  <a:schemeClr val="dk1"/>
                </a:solidFill>
                <a:latin typeface="Times New Roman"/>
                <a:ea typeface="Times New Roman"/>
                <a:cs typeface="Times New Roman"/>
                <a:sym typeface="Times New Roman"/>
              </a:rPr>
              <a:t>IsFull</a:t>
            </a:r>
            <a:r>
              <a:rPr lang="en-US" sz="2400" b="0" i="1" u="none" strike="noStrike" cap="none">
                <a:solidFill>
                  <a:srgbClr val="FF0000"/>
                </a:solidFill>
                <a:latin typeface="Times New Roman"/>
                <a:ea typeface="Times New Roman"/>
                <a:cs typeface="Times New Roman"/>
                <a:sym typeface="Times New Roman"/>
              </a:rPr>
              <a:t>(</a:t>
            </a:r>
            <a:r>
              <a:rPr lang="en-US" sz="2400" b="0" i="1" u="none" strike="noStrike" cap="none">
                <a:solidFill>
                  <a:schemeClr val="dk1"/>
                </a:solidFill>
                <a:latin typeface="Times New Roman"/>
                <a:ea typeface="Times New Roman"/>
                <a:cs typeface="Times New Roman"/>
                <a:sym typeface="Times New Roman"/>
              </a:rPr>
              <a:t>st</a:t>
            </a:r>
            <a:r>
              <a:rPr lang="en-US" sz="2400" b="0" i="1" u="none" strike="noStrike" cap="none">
                <a:solidFill>
                  <a:srgbClr val="FF0000"/>
                </a:solidFill>
                <a:latin typeface="Times New Roman"/>
                <a:ea typeface="Times New Roman"/>
                <a:cs typeface="Times New Roman"/>
                <a:sym typeface="Times New Roman"/>
              </a:rPr>
              <a:t>)==</a:t>
            </a:r>
            <a:r>
              <a:rPr lang="en-US" sz="2400" b="0" i="1" u="none" strike="noStrike" cap="none">
                <a:solidFill>
                  <a:srgbClr val="7030A0"/>
                </a:solidFill>
                <a:latin typeface="Times New Roman"/>
                <a:ea typeface="Times New Roman"/>
                <a:cs typeface="Times New Roman"/>
                <a:sym typeface="Times New Roman"/>
              </a:rPr>
              <a:t>0</a:t>
            </a:r>
            <a:r>
              <a:rPr lang="en-US" sz="2400" b="0" i="1" u="none" strike="noStrike" cap="none">
                <a:solidFill>
                  <a:srgbClr val="FF0000"/>
                </a:solidFill>
                <a:latin typeface="Times New Roman"/>
                <a:ea typeface="Times New Roman"/>
                <a:cs typeface="Times New Roman"/>
                <a:sym typeface="Times New Roman"/>
              </a:rPr>
              <a:t>) </a:t>
            </a:r>
            <a:r>
              <a:rPr lang="en-US" sz="2400" b="0" i="1" u="none" strike="noStrike" cap="none">
                <a:solidFill>
                  <a:srgbClr val="1548EB"/>
                </a:solidFill>
                <a:latin typeface="Times New Roman"/>
                <a:ea typeface="Times New Roman"/>
                <a:cs typeface="Times New Roman"/>
                <a:sym typeface="Times New Roman"/>
              </a:rPr>
              <a:t>//Nếu Stack chưa Full</a:t>
            </a:r>
            <a:endParaRPr sz="2400" b="0" i="1" u="none" strike="noStrike" cap="none">
              <a:solidFill>
                <a:srgbClr val="FF0000"/>
              </a:solidFill>
              <a:latin typeface="Times New Roman"/>
              <a:ea typeface="Times New Roman"/>
              <a:cs typeface="Times New Roman"/>
              <a:sym typeface="Times New Roman"/>
            </a:endParaRPr>
          </a:p>
          <a:p>
            <a:pPr marL="400050" marR="0" lvl="1" indent="0" algn="l" rtl="0">
              <a:spcBef>
                <a:spcPts val="480"/>
              </a:spcBef>
              <a:spcAft>
                <a:spcPts val="0"/>
              </a:spcAft>
              <a:buClr>
                <a:schemeClr val="dk1"/>
              </a:buClr>
              <a:buSzPts val="2400"/>
              <a:buFont typeface="Times New Roman"/>
              <a:buNone/>
            </a:pPr>
            <a:r>
              <a:rPr lang="en-US" sz="2400" b="0" i="1" u="none" strike="noStrike" cap="none">
                <a:solidFill>
                  <a:schemeClr val="dk1"/>
                </a:solidFill>
                <a:latin typeface="Times New Roman"/>
                <a:ea typeface="Times New Roman"/>
                <a:cs typeface="Times New Roman"/>
                <a:sym typeface="Times New Roman"/>
              </a:rPr>
              <a:t>	</a:t>
            </a:r>
            <a:r>
              <a:rPr lang="en-US" sz="2400" b="0" i="1" u="none" strike="noStrike" cap="none">
                <a:solidFill>
                  <a:srgbClr val="FF0000"/>
                </a:solidFill>
                <a:latin typeface="Times New Roman"/>
                <a:ea typeface="Times New Roman"/>
                <a:cs typeface="Times New Roman"/>
                <a:sym typeface="Times New Roman"/>
              </a:rPr>
              <a:t>{</a:t>
            </a:r>
            <a:endParaRPr sz="2400" b="0" i="1" u="none" strike="noStrike" cap="none">
              <a:solidFill>
                <a:srgbClr val="FF0000"/>
              </a:solidFill>
              <a:latin typeface="Times New Roman"/>
              <a:ea typeface="Times New Roman"/>
              <a:cs typeface="Times New Roman"/>
              <a:sym typeface="Times New Roman"/>
            </a:endParaRPr>
          </a:p>
          <a:p>
            <a:pPr marL="400050" marR="0" lvl="1" indent="0" algn="l" rtl="0">
              <a:spcBef>
                <a:spcPts val="480"/>
              </a:spcBef>
              <a:spcAft>
                <a:spcPts val="0"/>
              </a:spcAft>
              <a:buClr>
                <a:schemeClr val="dk1"/>
              </a:buClr>
              <a:buSzPts val="2400"/>
              <a:buFont typeface="Times New Roman"/>
              <a:buNone/>
            </a:pPr>
            <a:r>
              <a:rPr lang="en-US" sz="2400" b="0" i="1" u="none" strike="noStrike" cap="none">
                <a:solidFill>
                  <a:schemeClr val="dk1"/>
                </a:solidFill>
                <a:latin typeface="Times New Roman"/>
                <a:ea typeface="Times New Roman"/>
                <a:cs typeface="Times New Roman"/>
                <a:sym typeface="Times New Roman"/>
              </a:rPr>
              <a:t>		st</a:t>
            </a:r>
            <a:r>
              <a:rPr lang="en-US" sz="2400" b="0" i="1" u="none" strike="noStrike" cap="none">
                <a:solidFill>
                  <a:srgbClr val="FF0000"/>
                </a:solidFill>
                <a:latin typeface="Times New Roman"/>
                <a:ea typeface="Times New Roman"/>
                <a:cs typeface="Times New Roman"/>
                <a:sym typeface="Times New Roman"/>
              </a:rPr>
              <a:t>.</a:t>
            </a:r>
            <a:r>
              <a:rPr lang="en-US" sz="2400" b="0" i="1" u="none" strike="noStrike" cap="none">
                <a:solidFill>
                  <a:schemeClr val="dk1"/>
                </a:solidFill>
                <a:latin typeface="Times New Roman"/>
                <a:ea typeface="Times New Roman"/>
                <a:cs typeface="Times New Roman"/>
                <a:sym typeface="Times New Roman"/>
              </a:rPr>
              <a:t>top</a:t>
            </a:r>
            <a:r>
              <a:rPr lang="en-US" sz="2400" b="0" i="1" u="none" strike="noStrike" cap="none">
                <a:solidFill>
                  <a:srgbClr val="FF0000"/>
                </a:solidFill>
                <a:latin typeface="Times New Roman"/>
                <a:ea typeface="Times New Roman"/>
                <a:cs typeface="Times New Roman"/>
                <a:sym typeface="Times New Roman"/>
              </a:rPr>
              <a:t>++;</a:t>
            </a:r>
            <a:r>
              <a:rPr lang="en-US" sz="2400" b="0" i="1" u="none" strike="noStrike" cap="none">
                <a:solidFill>
                  <a:schemeClr val="dk1"/>
                </a:solidFill>
                <a:latin typeface="Times New Roman"/>
                <a:ea typeface="Times New Roman"/>
                <a:cs typeface="Times New Roman"/>
                <a:sym typeface="Times New Roman"/>
              </a:rPr>
              <a:t> </a:t>
            </a:r>
            <a:r>
              <a:rPr lang="en-US" sz="2400" b="0" i="1" u="none" strike="noStrike" cap="none">
                <a:solidFill>
                  <a:srgbClr val="1548EB"/>
                </a:solidFill>
                <a:latin typeface="Times New Roman"/>
                <a:ea typeface="Times New Roman"/>
                <a:cs typeface="Times New Roman"/>
                <a:sym typeface="Times New Roman"/>
              </a:rPr>
              <a:t>//Tăng đỉnh lên 1</a:t>
            </a:r>
            <a:endParaRPr sz="2400" b="0" i="1" u="none" strike="noStrike" cap="none">
              <a:solidFill>
                <a:schemeClr val="dk1"/>
              </a:solidFill>
              <a:latin typeface="Times New Roman"/>
              <a:ea typeface="Times New Roman"/>
              <a:cs typeface="Times New Roman"/>
              <a:sym typeface="Times New Roman"/>
            </a:endParaRPr>
          </a:p>
          <a:p>
            <a:pPr marL="400050" marR="0" lvl="1" indent="0" algn="l" rtl="0">
              <a:spcBef>
                <a:spcPts val="480"/>
              </a:spcBef>
              <a:spcAft>
                <a:spcPts val="0"/>
              </a:spcAft>
              <a:buClr>
                <a:schemeClr val="dk1"/>
              </a:buClr>
              <a:buSzPts val="2400"/>
              <a:buFont typeface="Times New Roman"/>
              <a:buNone/>
            </a:pPr>
            <a:r>
              <a:rPr lang="en-US" sz="2400" b="0" i="1" u="none" strike="noStrike" cap="none">
                <a:solidFill>
                  <a:schemeClr val="dk1"/>
                </a:solidFill>
                <a:latin typeface="Times New Roman"/>
                <a:ea typeface="Times New Roman"/>
                <a:cs typeface="Times New Roman"/>
                <a:sym typeface="Times New Roman"/>
              </a:rPr>
              <a:t>		st</a:t>
            </a:r>
            <a:r>
              <a:rPr lang="en-US" sz="2400" b="0" i="1" u="none" strike="noStrike" cap="none">
                <a:solidFill>
                  <a:srgbClr val="FF0000"/>
                </a:solidFill>
                <a:latin typeface="Times New Roman"/>
                <a:ea typeface="Times New Roman"/>
                <a:cs typeface="Times New Roman"/>
                <a:sym typeface="Times New Roman"/>
              </a:rPr>
              <a:t>.</a:t>
            </a:r>
            <a:r>
              <a:rPr lang="en-US" sz="2400" b="0" i="1" u="none" strike="noStrike" cap="none">
                <a:solidFill>
                  <a:schemeClr val="dk1"/>
                </a:solidFill>
                <a:latin typeface="Times New Roman"/>
                <a:ea typeface="Times New Roman"/>
                <a:cs typeface="Times New Roman"/>
                <a:sym typeface="Times New Roman"/>
              </a:rPr>
              <a:t>S</a:t>
            </a:r>
            <a:r>
              <a:rPr lang="en-US" sz="2400" b="0" i="1" u="none" strike="noStrike" cap="none">
                <a:solidFill>
                  <a:srgbClr val="FF0000"/>
                </a:solidFill>
                <a:latin typeface="Times New Roman"/>
                <a:ea typeface="Times New Roman"/>
                <a:cs typeface="Times New Roman"/>
                <a:sym typeface="Times New Roman"/>
              </a:rPr>
              <a:t>[</a:t>
            </a:r>
            <a:r>
              <a:rPr lang="en-US" sz="2400" b="0" i="1" u="none" strike="noStrike" cap="none">
                <a:solidFill>
                  <a:schemeClr val="dk1"/>
                </a:solidFill>
                <a:latin typeface="Times New Roman"/>
                <a:ea typeface="Times New Roman"/>
                <a:cs typeface="Times New Roman"/>
                <a:sym typeface="Times New Roman"/>
              </a:rPr>
              <a:t>st</a:t>
            </a:r>
            <a:r>
              <a:rPr lang="en-US" sz="2400" b="0" i="1" u="none" strike="noStrike" cap="none">
                <a:solidFill>
                  <a:srgbClr val="FF0000"/>
                </a:solidFill>
                <a:latin typeface="Times New Roman"/>
                <a:ea typeface="Times New Roman"/>
                <a:cs typeface="Times New Roman"/>
                <a:sym typeface="Times New Roman"/>
              </a:rPr>
              <a:t>.</a:t>
            </a:r>
            <a:r>
              <a:rPr lang="en-US" sz="2400" b="0" i="1" u="none" strike="noStrike" cap="none">
                <a:solidFill>
                  <a:schemeClr val="dk1"/>
                </a:solidFill>
                <a:latin typeface="Times New Roman"/>
                <a:ea typeface="Times New Roman"/>
                <a:cs typeface="Times New Roman"/>
                <a:sym typeface="Times New Roman"/>
              </a:rPr>
              <a:t>top</a:t>
            </a:r>
            <a:r>
              <a:rPr lang="en-US" sz="2400" b="0" i="1" u="none" strike="noStrike" cap="none">
                <a:solidFill>
                  <a:srgbClr val="FF0000"/>
                </a:solidFill>
                <a:latin typeface="Times New Roman"/>
                <a:ea typeface="Times New Roman"/>
                <a:cs typeface="Times New Roman"/>
                <a:sym typeface="Times New Roman"/>
              </a:rPr>
              <a:t>]=</a:t>
            </a:r>
            <a:r>
              <a:rPr lang="en-US" sz="2400" b="0" i="1" u="none" strike="noStrike" cap="none">
                <a:solidFill>
                  <a:schemeClr val="dk1"/>
                </a:solidFill>
                <a:latin typeface="Times New Roman"/>
                <a:ea typeface="Times New Roman"/>
                <a:cs typeface="Times New Roman"/>
                <a:sym typeface="Times New Roman"/>
              </a:rPr>
              <a:t>x</a:t>
            </a:r>
            <a:r>
              <a:rPr lang="en-US" sz="2400" b="0" i="1" u="none" strike="noStrike" cap="none">
                <a:solidFill>
                  <a:srgbClr val="FF0000"/>
                </a:solidFill>
                <a:latin typeface="Times New Roman"/>
                <a:ea typeface="Times New Roman"/>
                <a:cs typeface="Times New Roman"/>
                <a:sym typeface="Times New Roman"/>
              </a:rPr>
              <a:t>;</a:t>
            </a:r>
            <a:r>
              <a:rPr lang="en-US" sz="2400" b="0" i="1" u="none" strike="noStrike" cap="none">
                <a:solidFill>
                  <a:srgbClr val="1548EB"/>
                </a:solidFill>
                <a:latin typeface="Times New Roman"/>
                <a:ea typeface="Times New Roman"/>
                <a:cs typeface="Times New Roman"/>
                <a:sym typeface="Times New Roman"/>
              </a:rPr>
              <a:t>//Gán giá trị x cho đỉnh</a:t>
            </a:r>
            <a:endParaRPr sz="2400" b="0" i="1" u="none" strike="noStrike" cap="none">
              <a:solidFill>
                <a:srgbClr val="FF0000"/>
              </a:solidFill>
              <a:latin typeface="Times New Roman"/>
              <a:ea typeface="Times New Roman"/>
              <a:cs typeface="Times New Roman"/>
              <a:sym typeface="Times New Roman"/>
            </a:endParaRPr>
          </a:p>
          <a:p>
            <a:pPr marL="400050" marR="0" lvl="1" indent="0" algn="l" rtl="0">
              <a:spcBef>
                <a:spcPts val="480"/>
              </a:spcBef>
              <a:spcAft>
                <a:spcPts val="0"/>
              </a:spcAft>
              <a:buClr>
                <a:schemeClr val="dk1"/>
              </a:buClr>
              <a:buSzPts val="2400"/>
              <a:buFont typeface="Times New Roman"/>
              <a:buNone/>
            </a:pPr>
            <a:r>
              <a:rPr lang="en-US" sz="2400" b="0" i="1" u="none" strike="noStrike" cap="none">
                <a:solidFill>
                  <a:schemeClr val="dk1"/>
                </a:solidFill>
                <a:latin typeface="Times New Roman"/>
                <a:ea typeface="Times New Roman"/>
                <a:cs typeface="Times New Roman"/>
                <a:sym typeface="Times New Roman"/>
              </a:rPr>
              <a:t>		</a:t>
            </a:r>
            <a:r>
              <a:rPr lang="en-US" sz="2400" b="1" i="1" u="none" strike="noStrike" cap="none">
                <a:solidFill>
                  <a:schemeClr val="dk1"/>
                </a:solidFill>
                <a:latin typeface="Times New Roman"/>
                <a:ea typeface="Times New Roman"/>
                <a:cs typeface="Times New Roman"/>
                <a:sym typeface="Times New Roman"/>
              </a:rPr>
              <a:t>return</a:t>
            </a:r>
            <a:r>
              <a:rPr lang="en-US" sz="2400" b="0" i="1" u="none" strike="noStrike" cap="none">
                <a:solidFill>
                  <a:schemeClr val="dk1"/>
                </a:solidFill>
                <a:latin typeface="Times New Roman"/>
                <a:ea typeface="Times New Roman"/>
                <a:cs typeface="Times New Roman"/>
                <a:sym typeface="Times New Roman"/>
              </a:rPr>
              <a:t> </a:t>
            </a:r>
            <a:r>
              <a:rPr lang="en-US" sz="2400" b="0" i="1" u="none" strike="noStrike" cap="none">
                <a:solidFill>
                  <a:srgbClr val="7030A0"/>
                </a:solidFill>
                <a:latin typeface="Times New Roman"/>
                <a:ea typeface="Times New Roman"/>
                <a:cs typeface="Times New Roman"/>
                <a:sym typeface="Times New Roman"/>
              </a:rPr>
              <a:t>1</a:t>
            </a:r>
            <a:r>
              <a:rPr lang="en-US" sz="2400" b="0" i="1" u="none" strike="noStrike" cap="none">
                <a:solidFill>
                  <a:srgbClr val="FF0000"/>
                </a:solidFill>
                <a:latin typeface="Times New Roman"/>
                <a:ea typeface="Times New Roman"/>
                <a:cs typeface="Times New Roman"/>
                <a:sym typeface="Times New Roman"/>
              </a:rPr>
              <a:t>;</a:t>
            </a:r>
            <a:r>
              <a:rPr lang="en-US" sz="2400" b="0" i="1" u="none" strike="noStrike" cap="none">
                <a:solidFill>
                  <a:srgbClr val="1548EB"/>
                </a:solidFill>
                <a:latin typeface="Times New Roman"/>
                <a:ea typeface="Times New Roman"/>
                <a:cs typeface="Times New Roman"/>
                <a:sym typeface="Times New Roman"/>
              </a:rPr>
              <a:t> //Thêm thành công</a:t>
            </a:r>
            <a:endParaRPr sz="2400" b="0" i="1" u="none" strike="noStrike" cap="none">
              <a:solidFill>
                <a:srgbClr val="FF0000"/>
              </a:solidFill>
              <a:latin typeface="Times New Roman"/>
              <a:ea typeface="Times New Roman"/>
              <a:cs typeface="Times New Roman"/>
              <a:sym typeface="Times New Roman"/>
            </a:endParaRPr>
          </a:p>
          <a:p>
            <a:pPr marL="400050" marR="0" lvl="1" indent="0" algn="l" rtl="0">
              <a:spcBef>
                <a:spcPts val="480"/>
              </a:spcBef>
              <a:spcAft>
                <a:spcPts val="0"/>
              </a:spcAft>
              <a:buClr>
                <a:schemeClr val="dk1"/>
              </a:buClr>
              <a:buSzPts val="2400"/>
              <a:buFont typeface="Times New Roman"/>
              <a:buNone/>
            </a:pPr>
            <a:r>
              <a:rPr lang="en-US" sz="2400" b="0" i="1" u="none" strike="noStrike" cap="none">
                <a:solidFill>
                  <a:schemeClr val="dk1"/>
                </a:solidFill>
                <a:latin typeface="Times New Roman"/>
                <a:ea typeface="Times New Roman"/>
                <a:cs typeface="Times New Roman"/>
                <a:sym typeface="Times New Roman"/>
              </a:rPr>
              <a:t>	</a:t>
            </a:r>
            <a:r>
              <a:rPr lang="en-US" sz="2400" b="0" i="1" u="none" strike="noStrike" cap="none">
                <a:solidFill>
                  <a:srgbClr val="FF0000"/>
                </a:solidFill>
                <a:latin typeface="Times New Roman"/>
                <a:ea typeface="Times New Roman"/>
                <a:cs typeface="Times New Roman"/>
                <a:sym typeface="Times New Roman"/>
              </a:rPr>
              <a:t>}</a:t>
            </a:r>
            <a:endParaRPr/>
          </a:p>
          <a:p>
            <a:pPr marL="400050" marR="0" lvl="1" indent="0" algn="l" rtl="0">
              <a:spcBef>
                <a:spcPts val="480"/>
              </a:spcBef>
              <a:spcAft>
                <a:spcPts val="0"/>
              </a:spcAft>
              <a:buClr>
                <a:schemeClr val="dk1"/>
              </a:buClr>
              <a:buSzPts val="2400"/>
              <a:buFont typeface="Times New Roman"/>
              <a:buNone/>
            </a:pPr>
            <a:r>
              <a:rPr lang="en-US" sz="2400" b="0" i="1" u="none" strike="noStrike" cap="none">
                <a:solidFill>
                  <a:schemeClr val="dk1"/>
                </a:solidFill>
                <a:latin typeface="Times New Roman"/>
                <a:ea typeface="Times New Roman"/>
                <a:cs typeface="Times New Roman"/>
                <a:sym typeface="Times New Roman"/>
              </a:rPr>
              <a:t>	</a:t>
            </a:r>
            <a:r>
              <a:rPr lang="en-US" sz="2400" b="1" i="1" u="none" strike="noStrike" cap="none">
                <a:solidFill>
                  <a:schemeClr val="dk1"/>
                </a:solidFill>
                <a:latin typeface="Times New Roman"/>
                <a:ea typeface="Times New Roman"/>
                <a:cs typeface="Times New Roman"/>
                <a:sym typeface="Times New Roman"/>
              </a:rPr>
              <a:t>else</a:t>
            </a:r>
            <a:r>
              <a:rPr lang="en-US" sz="2400" b="0" i="1" u="none" strike="noStrike" cap="none">
                <a:solidFill>
                  <a:schemeClr val="dk1"/>
                </a:solidFill>
                <a:latin typeface="Times New Roman"/>
                <a:ea typeface="Times New Roman"/>
                <a:cs typeface="Times New Roman"/>
                <a:sym typeface="Times New Roman"/>
              </a:rPr>
              <a:t>	</a:t>
            </a:r>
            <a:r>
              <a:rPr lang="en-US" sz="2400" b="1" i="1" u="none" strike="noStrike" cap="none">
                <a:solidFill>
                  <a:schemeClr val="dk1"/>
                </a:solidFill>
                <a:latin typeface="Times New Roman"/>
                <a:ea typeface="Times New Roman"/>
                <a:cs typeface="Times New Roman"/>
                <a:sym typeface="Times New Roman"/>
              </a:rPr>
              <a:t>return</a:t>
            </a:r>
            <a:r>
              <a:rPr lang="en-US" sz="2400" b="0" i="1" u="none" strike="noStrike" cap="none">
                <a:solidFill>
                  <a:schemeClr val="dk1"/>
                </a:solidFill>
                <a:latin typeface="Times New Roman"/>
                <a:ea typeface="Times New Roman"/>
                <a:cs typeface="Times New Roman"/>
                <a:sym typeface="Times New Roman"/>
              </a:rPr>
              <a:t> </a:t>
            </a:r>
            <a:r>
              <a:rPr lang="en-US" sz="2400" b="0" i="1" u="none" strike="noStrike" cap="none">
                <a:solidFill>
                  <a:srgbClr val="7030A0"/>
                </a:solidFill>
                <a:latin typeface="Times New Roman"/>
                <a:ea typeface="Times New Roman"/>
                <a:cs typeface="Times New Roman"/>
                <a:sym typeface="Times New Roman"/>
              </a:rPr>
              <a:t>0</a:t>
            </a:r>
            <a:r>
              <a:rPr lang="en-US" sz="2400" b="0" i="1" u="none" strike="noStrike" cap="none">
                <a:solidFill>
                  <a:srgbClr val="FF0000"/>
                </a:solidFill>
                <a:latin typeface="Times New Roman"/>
                <a:ea typeface="Times New Roman"/>
                <a:cs typeface="Times New Roman"/>
                <a:sym typeface="Times New Roman"/>
              </a:rPr>
              <a:t>; </a:t>
            </a:r>
            <a:r>
              <a:rPr lang="en-US" sz="2400" b="0" i="1" u="none" strike="noStrike" cap="none">
                <a:solidFill>
                  <a:srgbClr val="1548EB"/>
                </a:solidFill>
                <a:latin typeface="Times New Roman"/>
                <a:ea typeface="Times New Roman"/>
                <a:cs typeface="Times New Roman"/>
                <a:sym typeface="Times New Roman"/>
              </a:rPr>
              <a:t>//Thêm thất bại</a:t>
            </a:r>
            <a:endParaRPr sz="2400" b="0" i="1" u="none" strike="noStrike" cap="none">
              <a:solidFill>
                <a:srgbClr val="FF0000"/>
              </a:solidFill>
              <a:latin typeface="Times New Roman"/>
              <a:ea typeface="Times New Roman"/>
              <a:cs typeface="Times New Roman"/>
              <a:sym typeface="Times New Roman"/>
            </a:endParaRPr>
          </a:p>
          <a:p>
            <a:pPr marL="400050" marR="0" lvl="1" indent="0" algn="l" rtl="0">
              <a:spcBef>
                <a:spcPts val="480"/>
              </a:spcBef>
              <a:spcAft>
                <a:spcPts val="0"/>
              </a:spcAft>
              <a:buClr>
                <a:srgbClr val="FF0000"/>
              </a:buClr>
              <a:buSzPts val="2400"/>
              <a:buFont typeface="Times New Roman"/>
              <a:buNone/>
            </a:pPr>
            <a:r>
              <a:rPr lang="en-US" sz="2400" b="0" i="1" u="none" strike="noStrike" cap="none">
                <a:solidFill>
                  <a:srgbClr val="FF0000"/>
                </a:solidFill>
                <a:latin typeface="Times New Roman"/>
                <a:ea typeface="Times New Roman"/>
                <a:cs typeface="Times New Roman"/>
                <a:sym typeface="Times New Roman"/>
              </a:rPr>
              <a:t>}</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55"/>
        <p:cNvGrpSpPr/>
        <p:nvPr/>
      </p:nvGrpSpPr>
      <p:grpSpPr>
        <a:xfrm>
          <a:off x="0" y="0"/>
          <a:ext cx="0" cy="0"/>
          <a:chOff x="0" y="0"/>
          <a:chExt cx="0" cy="0"/>
        </a:xfrm>
      </p:grpSpPr>
      <p:sp>
        <p:nvSpPr>
          <p:cNvPr id="456" name="Google Shape;456;p41"/>
          <p:cNvSpPr txBox="1">
            <a:spLocks noGrp="1"/>
          </p:cNvSpPr>
          <p:nvPr>
            <p:ph type="title"/>
          </p:nvPr>
        </p:nvSpPr>
        <p:spPr>
          <a:xfrm>
            <a:off x="914400" y="381000"/>
            <a:ext cx="6858000" cy="715962"/>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3200">
                <a:latin typeface="Times New Roman"/>
                <a:ea typeface="Times New Roman"/>
                <a:cs typeface="Times New Roman"/>
                <a:sym typeface="Times New Roman"/>
              </a:rPr>
              <a:t>Cài đặt stack bằng mảng một chiều</a:t>
            </a:r>
            <a:endParaRPr sz="3200">
              <a:latin typeface="Times New Roman"/>
              <a:ea typeface="Times New Roman"/>
              <a:cs typeface="Times New Roman"/>
              <a:sym typeface="Times New Roman"/>
            </a:endParaRPr>
          </a:p>
        </p:txBody>
      </p:sp>
      <p:sp>
        <p:nvSpPr>
          <p:cNvPr id="457" name="Google Shape;457;p41"/>
          <p:cNvSpPr txBox="1">
            <a:spLocks noGrp="1"/>
          </p:cNvSpPr>
          <p:nvPr>
            <p:ph type="sldNum" idx="12"/>
          </p:nvPr>
        </p:nvSpPr>
        <p:spPr>
          <a:xfrm>
            <a:off x="6553200" y="6283325"/>
            <a:ext cx="2133600" cy="3048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41</a:t>
            </a:fld>
            <a:endParaRPr/>
          </a:p>
        </p:txBody>
      </p:sp>
      <p:sp>
        <p:nvSpPr>
          <p:cNvPr id="458" name="Google Shape;458;p41"/>
          <p:cNvSpPr txBox="1"/>
          <p:nvPr/>
        </p:nvSpPr>
        <p:spPr>
          <a:xfrm>
            <a:off x="381000" y="1066882"/>
            <a:ext cx="8458200" cy="5521243"/>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chemeClr val="dk1"/>
              </a:buClr>
              <a:buSzPts val="2800"/>
              <a:buFont typeface="Noto Sans Symbols"/>
              <a:buChar char="▪"/>
            </a:pPr>
            <a:r>
              <a:rPr lang="en-US" sz="2800" b="1">
                <a:solidFill>
                  <a:schemeClr val="dk1"/>
                </a:solidFill>
                <a:latin typeface="Times New Roman"/>
                <a:ea typeface="Times New Roman"/>
                <a:cs typeface="Times New Roman"/>
                <a:sym typeface="Times New Roman"/>
              </a:rPr>
              <a:t>Lấy một phần tử x ra khỏi Stack:</a:t>
            </a:r>
            <a:endParaRPr/>
          </a:p>
          <a:p>
            <a:pPr marL="400050" marR="0" lvl="1" indent="0" algn="l" rtl="0">
              <a:spcBef>
                <a:spcPts val="480"/>
              </a:spcBef>
              <a:spcAft>
                <a:spcPts val="0"/>
              </a:spcAft>
              <a:buClr>
                <a:schemeClr val="dk1"/>
              </a:buClr>
              <a:buSzPts val="2400"/>
              <a:buFont typeface="Times New Roman"/>
              <a:buNone/>
            </a:pPr>
            <a:r>
              <a:rPr lang="en-US" sz="2400" b="1" i="1" u="none" strike="noStrike" cap="none">
                <a:solidFill>
                  <a:schemeClr val="dk1"/>
                </a:solidFill>
                <a:latin typeface="Times New Roman"/>
                <a:ea typeface="Times New Roman"/>
                <a:cs typeface="Times New Roman"/>
                <a:sym typeface="Times New Roman"/>
              </a:rPr>
              <a:t>int</a:t>
            </a:r>
            <a:r>
              <a:rPr lang="en-US" sz="2400" b="0" i="1" u="none" strike="noStrike" cap="none">
                <a:solidFill>
                  <a:schemeClr val="dk1"/>
                </a:solidFill>
                <a:latin typeface="Times New Roman"/>
                <a:ea typeface="Times New Roman"/>
                <a:cs typeface="Times New Roman"/>
                <a:sym typeface="Times New Roman"/>
              </a:rPr>
              <a:t> Pop</a:t>
            </a:r>
            <a:r>
              <a:rPr lang="en-US" sz="2400" b="0" i="1" u="none" strike="noStrike" cap="none">
                <a:solidFill>
                  <a:srgbClr val="FF0000"/>
                </a:solidFill>
                <a:latin typeface="Times New Roman"/>
                <a:ea typeface="Times New Roman"/>
                <a:cs typeface="Times New Roman"/>
                <a:sym typeface="Times New Roman"/>
              </a:rPr>
              <a:t>(</a:t>
            </a:r>
            <a:r>
              <a:rPr lang="en-US" sz="2400" b="0" i="1" u="none" strike="noStrike" cap="none">
                <a:solidFill>
                  <a:schemeClr val="dk1"/>
                </a:solidFill>
                <a:latin typeface="Times New Roman"/>
                <a:ea typeface="Times New Roman"/>
                <a:cs typeface="Times New Roman"/>
                <a:sym typeface="Times New Roman"/>
              </a:rPr>
              <a:t>Stack </a:t>
            </a:r>
            <a:r>
              <a:rPr lang="en-US" sz="2400" b="0" i="1" u="none" strike="noStrike" cap="none">
                <a:solidFill>
                  <a:srgbClr val="FF0000"/>
                </a:solidFill>
                <a:latin typeface="Times New Roman"/>
                <a:ea typeface="Times New Roman"/>
                <a:cs typeface="Times New Roman"/>
                <a:sym typeface="Times New Roman"/>
              </a:rPr>
              <a:t>&amp;</a:t>
            </a:r>
            <a:r>
              <a:rPr lang="en-US" sz="2400" b="0" i="1" u="none" strike="noStrike" cap="none">
                <a:solidFill>
                  <a:schemeClr val="dk1"/>
                </a:solidFill>
                <a:latin typeface="Times New Roman"/>
                <a:ea typeface="Times New Roman"/>
                <a:cs typeface="Times New Roman"/>
                <a:sym typeface="Times New Roman"/>
              </a:rPr>
              <a:t>st</a:t>
            </a:r>
            <a:r>
              <a:rPr lang="en-US" sz="2400" b="0" i="1" u="none" strike="noStrike" cap="none">
                <a:solidFill>
                  <a:srgbClr val="FF0000"/>
                </a:solidFill>
                <a:latin typeface="Times New Roman"/>
                <a:ea typeface="Times New Roman"/>
                <a:cs typeface="Times New Roman"/>
                <a:sym typeface="Times New Roman"/>
              </a:rPr>
              <a:t>,</a:t>
            </a:r>
            <a:r>
              <a:rPr lang="en-US" sz="2400" b="0" i="1" u="none" strike="noStrike" cap="none">
                <a:solidFill>
                  <a:schemeClr val="dk1"/>
                </a:solidFill>
                <a:latin typeface="Times New Roman"/>
                <a:ea typeface="Times New Roman"/>
                <a:cs typeface="Times New Roman"/>
                <a:sym typeface="Times New Roman"/>
              </a:rPr>
              <a:t> </a:t>
            </a:r>
            <a:r>
              <a:rPr lang="en-US" sz="2400" b="1" i="1" u="none" strike="noStrike" cap="none">
                <a:solidFill>
                  <a:schemeClr val="dk1"/>
                </a:solidFill>
                <a:latin typeface="Times New Roman"/>
                <a:ea typeface="Times New Roman"/>
                <a:cs typeface="Times New Roman"/>
                <a:sym typeface="Times New Roman"/>
              </a:rPr>
              <a:t>int</a:t>
            </a:r>
            <a:r>
              <a:rPr lang="en-US" sz="2400" b="0" i="1" u="none" strike="noStrike" cap="none">
                <a:solidFill>
                  <a:schemeClr val="dk1"/>
                </a:solidFill>
                <a:latin typeface="Times New Roman"/>
                <a:ea typeface="Times New Roman"/>
                <a:cs typeface="Times New Roman"/>
                <a:sym typeface="Times New Roman"/>
              </a:rPr>
              <a:t> </a:t>
            </a:r>
            <a:r>
              <a:rPr lang="en-US" sz="2400" b="0" i="1" u="none" strike="noStrike" cap="none">
                <a:solidFill>
                  <a:srgbClr val="FF0000"/>
                </a:solidFill>
                <a:latin typeface="Times New Roman"/>
                <a:ea typeface="Times New Roman"/>
                <a:cs typeface="Times New Roman"/>
                <a:sym typeface="Times New Roman"/>
              </a:rPr>
              <a:t>&amp;</a:t>
            </a:r>
            <a:r>
              <a:rPr lang="en-US" sz="2400" b="0" i="1" u="none" strike="noStrike" cap="none">
                <a:solidFill>
                  <a:schemeClr val="dk1"/>
                </a:solidFill>
                <a:latin typeface="Times New Roman"/>
                <a:ea typeface="Times New Roman"/>
                <a:cs typeface="Times New Roman"/>
                <a:sym typeface="Times New Roman"/>
              </a:rPr>
              <a:t>x</a:t>
            </a:r>
            <a:r>
              <a:rPr lang="en-US" sz="2400" b="0" i="1" u="none" strike="noStrike" cap="none">
                <a:solidFill>
                  <a:srgbClr val="FF0000"/>
                </a:solidFill>
                <a:latin typeface="Times New Roman"/>
                <a:ea typeface="Times New Roman"/>
                <a:cs typeface="Times New Roman"/>
                <a:sym typeface="Times New Roman"/>
              </a:rPr>
              <a:t>)</a:t>
            </a:r>
            <a:endParaRPr/>
          </a:p>
          <a:p>
            <a:pPr marL="400050" marR="0" lvl="1" indent="0" algn="l" rtl="0">
              <a:spcBef>
                <a:spcPts val="480"/>
              </a:spcBef>
              <a:spcAft>
                <a:spcPts val="0"/>
              </a:spcAft>
              <a:buClr>
                <a:srgbClr val="FF0000"/>
              </a:buClr>
              <a:buSzPts val="2400"/>
              <a:buFont typeface="Times New Roman"/>
              <a:buNone/>
            </a:pPr>
            <a:r>
              <a:rPr lang="en-US" sz="2400" b="0" i="1" u="none" strike="noStrike" cap="none">
                <a:solidFill>
                  <a:srgbClr val="FF0000"/>
                </a:solidFill>
                <a:latin typeface="Times New Roman"/>
                <a:ea typeface="Times New Roman"/>
                <a:cs typeface="Times New Roman"/>
                <a:sym typeface="Times New Roman"/>
              </a:rPr>
              <a:t>{</a:t>
            </a:r>
            <a:endParaRPr/>
          </a:p>
          <a:p>
            <a:pPr marL="400050" marR="0" lvl="1" indent="0" algn="l" rtl="0">
              <a:spcBef>
                <a:spcPts val="480"/>
              </a:spcBef>
              <a:spcAft>
                <a:spcPts val="0"/>
              </a:spcAft>
              <a:buClr>
                <a:schemeClr val="dk1"/>
              </a:buClr>
              <a:buSzPts val="2400"/>
              <a:buFont typeface="Times New Roman"/>
              <a:buNone/>
            </a:pPr>
            <a:r>
              <a:rPr lang="en-US" sz="2400" b="0" i="1" u="none" strike="noStrike" cap="none">
                <a:solidFill>
                  <a:schemeClr val="dk1"/>
                </a:solidFill>
                <a:latin typeface="Times New Roman"/>
                <a:ea typeface="Times New Roman"/>
                <a:cs typeface="Times New Roman"/>
                <a:sym typeface="Times New Roman"/>
              </a:rPr>
              <a:t>	</a:t>
            </a:r>
            <a:r>
              <a:rPr lang="en-US" sz="2400" b="1" i="1" u="none" strike="noStrike" cap="none">
                <a:solidFill>
                  <a:schemeClr val="dk1"/>
                </a:solidFill>
                <a:latin typeface="Times New Roman"/>
                <a:ea typeface="Times New Roman"/>
                <a:cs typeface="Times New Roman"/>
                <a:sym typeface="Times New Roman"/>
              </a:rPr>
              <a:t>if</a:t>
            </a:r>
            <a:r>
              <a:rPr lang="en-US" sz="2400" b="0" i="1" u="none" strike="noStrike" cap="none">
                <a:solidFill>
                  <a:srgbClr val="FF0000"/>
                </a:solidFill>
                <a:latin typeface="Times New Roman"/>
                <a:ea typeface="Times New Roman"/>
                <a:cs typeface="Times New Roman"/>
                <a:sym typeface="Times New Roman"/>
              </a:rPr>
              <a:t>(</a:t>
            </a:r>
            <a:r>
              <a:rPr lang="en-US" sz="2400" b="0" i="1" u="none" strike="noStrike" cap="none">
                <a:solidFill>
                  <a:schemeClr val="dk1"/>
                </a:solidFill>
                <a:latin typeface="Times New Roman"/>
                <a:ea typeface="Times New Roman"/>
                <a:cs typeface="Times New Roman"/>
                <a:sym typeface="Times New Roman"/>
              </a:rPr>
              <a:t>IsEmpty</a:t>
            </a:r>
            <a:r>
              <a:rPr lang="en-US" sz="2400" b="0" i="1" u="none" strike="noStrike" cap="none">
                <a:solidFill>
                  <a:srgbClr val="FF0000"/>
                </a:solidFill>
                <a:latin typeface="Times New Roman"/>
                <a:ea typeface="Times New Roman"/>
                <a:cs typeface="Times New Roman"/>
                <a:sym typeface="Times New Roman"/>
              </a:rPr>
              <a:t>(</a:t>
            </a:r>
            <a:r>
              <a:rPr lang="en-US" sz="2400" b="0" i="1" u="none" strike="noStrike" cap="none">
                <a:solidFill>
                  <a:schemeClr val="dk1"/>
                </a:solidFill>
                <a:latin typeface="Times New Roman"/>
                <a:ea typeface="Times New Roman"/>
                <a:cs typeface="Times New Roman"/>
                <a:sym typeface="Times New Roman"/>
              </a:rPr>
              <a:t>st</a:t>
            </a:r>
            <a:r>
              <a:rPr lang="en-US" sz="2400" b="0" i="1" u="none" strike="noStrike" cap="none">
                <a:solidFill>
                  <a:srgbClr val="FF0000"/>
                </a:solidFill>
                <a:latin typeface="Times New Roman"/>
                <a:ea typeface="Times New Roman"/>
                <a:cs typeface="Times New Roman"/>
                <a:sym typeface="Times New Roman"/>
              </a:rPr>
              <a:t>)==</a:t>
            </a:r>
            <a:r>
              <a:rPr lang="en-US" sz="2400" b="1" i="1" u="none" strike="noStrike" cap="none">
                <a:solidFill>
                  <a:srgbClr val="7030A0"/>
                </a:solidFill>
                <a:latin typeface="Times New Roman"/>
                <a:ea typeface="Times New Roman"/>
                <a:cs typeface="Times New Roman"/>
                <a:sym typeface="Times New Roman"/>
              </a:rPr>
              <a:t>0</a:t>
            </a:r>
            <a:r>
              <a:rPr lang="en-US" sz="2400" b="0" i="1" u="none" strike="noStrike" cap="none">
                <a:solidFill>
                  <a:srgbClr val="FF0000"/>
                </a:solidFill>
                <a:latin typeface="Times New Roman"/>
                <a:ea typeface="Times New Roman"/>
                <a:cs typeface="Times New Roman"/>
                <a:sym typeface="Times New Roman"/>
              </a:rPr>
              <a:t>) </a:t>
            </a:r>
            <a:r>
              <a:rPr lang="en-US" sz="2400" b="0" i="1" u="none" strike="noStrike" cap="none">
                <a:solidFill>
                  <a:srgbClr val="1548EB"/>
                </a:solidFill>
                <a:latin typeface="Times New Roman"/>
                <a:ea typeface="Times New Roman"/>
                <a:cs typeface="Times New Roman"/>
                <a:sym typeface="Times New Roman"/>
              </a:rPr>
              <a:t>//Nếu Stack khác rỗng</a:t>
            </a:r>
            <a:endParaRPr sz="2400" b="0" i="1" u="none" strike="noStrike" cap="none">
              <a:solidFill>
                <a:srgbClr val="FF0000"/>
              </a:solidFill>
              <a:latin typeface="Times New Roman"/>
              <a:ea typeface="Times New Roman"/>
              <a:cs typeface="Times New Roman"/>
              <a:sym typeface="Times New Roman"/>
            </a:endParaRPr>
          </a:p>
          <a:p>
            <a:pPr marL="400050" marR="0" lvl="1" indent="0" algn="l" rtl="0">
              <a:spcBef>
                <a:spcPts val="480"/>
              </a:spcBef>
              <a:spcAft>
                <a:spcPts val="0"/>
              </a:spcAft>
              <a:buClr>
                <a:schemeClr val="dk1"/>
              </a:buClr>
              <a:buSzPts val="2400"/>
              <a:buFont typeface="Times New Roman"/>
              <a:buNone/>
            </a:pPr>
            <a:r>
              <a:rPr lang="en-US" sz="2400" b="0" i="1" u="none" strike="noStrike" cap="none">
                <a:solidFill>
                  <a:schemeClr val="dk1"/>
                </a:solidFill>
                <a:latin typeface="Times New Roman"/>
                <a:ea typeface="Times New Roman"/>
                <a:cs typeface="Times New Roman"/>
                <a:sym typeface="Times New Roman"/>
              </a:rPr>
              <a:t>	</a:t>
            </a:r>
            <a:r>
              <a:rPr lang="en-US" sz="2400" b="0" i="1" u="none" strike="noStrike" cap="none">
                <a:solidFill>
                  <a:srgbClr val="FF0000"/>
                </a:solidFill>
                <a:latin typeface="Times New Roman"/>
                <a:ea typeface="Times New Roman"/>
                <a:cs typeface="Times New Roman"/>
                <a:sym typeface="Times New Roman"/>
              </a:rPr>
              <a:t>{</a:t>
            </a:r>
            <a:endParaRPr/>
          </a:p>
          <a:p>
            <a:pPr marL="400050" marR="0" lvl="1" indent="0" algn="l" rtl="0">
              <a:spcBef>
                <a:spcPts val="480"/>
              </a:spcBef>
              <a:spcAft>
                <a:spcPts val="0"/>
              </a:spcAft>
              <a:buClr>
                <a:schemeClr val="dk1"/>
              </a:buClr>
              <a:buSzPts val="2400"/>
              <a:buFont typeface="Times New Roman"/>
              <a:buNone/>
            </a:pPr>
            <a:r>
              <a:rPr lang="en-US" sz="2400" b="0" i="1" u="none" strike="noStrike" cap="none">
                <a:solidFill>
                  <a:schemeClr val="dk1"/>
                </a:solidFill>
                <a:latin typeface="Times New Roman"/>
                <a:ea typeface="Times New Roman"/>
                <a:cs typeface="Times New Roman"/>
                <a:sym typeface="Times New Roman"/>
              </a:rPr>
              <a:t>		x</a:t>
            </a:r>
            <a:r>
              <a:rPr lang="en-US" sz="2400" b="0" i="1" u="none" strike="noStrike" cap="none">
                <a:solidFill>
                  <a:srgbClr val="FF0000"/>
                </a:solidFill>
                <a:latin typeface="Times New Roman"/>
                <a:ea typeface="Times New Roman"/>
                <a:cs typeface="Times New Roman"/>
                <a:sym typeface="Times New Roman"/>
              </a:rPr>
              <a:t>=</a:t>
            </a:r>
            <a:r>
              <a:rPr lang="en-US" sz="2400" b="0" i="1" u="none" strike="noStrike" cap="none">
                <a:solidFill>
                  <a:schemeClr val="dk1"/>
                </a:solidFill>
                <a:latin typeface="Times New Roman"/>
                <a:ea typeface="Times New Roman"/>
                <a:cs typeface="Times New Roman"/>
                <a:sym typeface="Times New Roman"/>
              </a:rPr>
              <a:t>st</a:t>
            </a:r>
            <a:r>
              <a:rPr lang="en-US" sz="2400" b="0" i="1" u="none" strike="noStrike" cap="none">
                <a:solidFill>
                  <a:srgbClr val="FF0000"/>
                </a:solidFill>
                <a:latin typeface="Times New Roman"/>
                <a:ea typeface="Times New Roman"/>
                <a:cs typeface="Times New Roman"/>
                <a:sym typeface="Times New Roman"/>
              </a:rPr>
              <a:t>.</a:t>
            </a:r>
            <a:r>
              <a:rPr lang="en-US" sz="2400" b="0" i="1" u="none" strike="noStrike" cap="none">
                <a:solidFill>
                  <a:schemeClr val="dk1"/>
                </a:solidFill>
                <a:latin typeface="Times New Roman"/>
                <a:ea typeface="Times New Roman"/>
                <a:cs typeface="Times New Roman"/>
                <a:sym typeface="Times New Roman"/>
              </a:rPr>
              <a:t>S</a:t>
            </a:r>
            <a:r>
              <a:rPr lang="en-US" sz="2400" b="0" i="1" u="none" strike="noStrike" cap="none">
                <a:solidFill>
                  <a:srgbClr val="FF0000"/>
                </a:solidFill>
                <a:latin typeface="Times New Roman"/>
                <a:ea typeface="Times New Roman"/>
                <a:cs typeface="Times New Roman"/>
                <a:sym typeface="Times New Roman"/>
              </a:rPr>
              <a:t>[</a:t>
            </a:r>
            <a:r>
              <a:rPr lang="en-US" sz="2400" b="0" i="1" u="none" strike="noStrike" cap="none">
                <a:solidFill>
                  <a:schemeClr val="dk1"/>
                </a:solidFill>
                <a:latin typeface="Times New Roman"/>
                <a:ea typeface="Times New Roman"/>
                <a:cs typeface="Times New Roman"/>
                <a:sym typeface="Times New Roman"/>
              </a:rPr>
              <a:t>st</a:t>
            </a:r>
            <a:r>
              <a:rPr lang="en-US" sz="2400" b="0" i="1" u="none" strike="noStrike" cap="none">
                <a:solidFill>
                  <a:srgbClr val="FF0000"/>
                </a:solidFill>
                <a:latin typeface="Times New Roman"/>
                <a:ea typeface="Times New Roman"/>
                <a:cs typeface="Times New Roman"/>
                <a:sym typeface="Times New Roman"/>
              </a:rPr>
              <a:t>.</a:t>
            </a:r>
            <a:r>
              <a:rPr lang="en-US" sz="2400" b="0" i="1" u="none" strike="noStrike" cap="none">
                <a:solidFill>
                  <a:schemeClr val="dk1"/>
                </a:solidFill>
                <a:latin typeface="Times New Roman"/>
                <a:ea typeface="Times New Roman"/>
                <a:cs typeface="Times New Roman"/>
                <a:sym typeface="Times New Roman"/>
              </a:rPr>
              <a:t>top</a:t>
            </a:r>
            <a:r>
              <a:rPr lang="en-US" sz="2400" b="0" i="1" u="none" strike="noStrike" cap="none">
                <a:solidFill>
                  <a:srgbClr val="FF0000"/>
                </a:solidFill>
                <a:latin typeface="Times New Roman"/>
                <a:ea typeface="Times New Roman"/>
                <a:cs typeface="Times New Roman"/>
                <a:sym typeface="Times New Roman"/>
              </a:rPr>
              <a:t>]; </a:t>
            </a:r>
            <a:r>
              <a:rPr lang="en-US" sz="2400" b="0" i="1" u="none" strike="noStrike" cap="none">
                <a:solidFill>
                  <a:srgbClr val="1548EB"/>
                </a:solidFill>
                <a:latin typeface="Times New Roman"/>
                <a:ea typeface="Times New Roman"/>
                <a:cs typeface="Times New Roman"/>
                <a:sym typeface="Times New Roman"/>
              </a:rPr>
              <a:t>//Lấy giá trị đỉnh cho vào x</a:t>
            </a:r>
            <a:endParaRPr sz="2400" b="0" i="1" u="none" strike="noStrike" cap="none">
              <a:solidFill>
                <a:srgbClr val="FF0000"/>
              </a:solidFill>
              <a:latin typeface="Times New Roman"/>
              <a:ea typeface="Times New Roman"/>
              <a:cs typeface="Times New Roman"/>
              <a:sym typeface="Times New Roman"/>
            </a:endParaRPr>
          </a:p>
          <a:p>
            <a:pPr marL="400050" marR="0" lvl="1" indent="0" algn="l" rtl="0">
              <a:spcBef>
                <a:spcPts val="480"/>
              </a:spcBef>
              <a:spcAft>
                <a:spcPts val="0"/>
              </a:spcAft>
              <a:buClr>
                <a:schemeClr val="dk1"/>
              </a:buClr>
              <a:buSzPts val="2400"/>
              <a:buFont typeface="Times New Roman"/>
              <a:buNone/>
            </a:pPr>
            <a:r>
              <a:rPr lang="en-US" sz="2400" b="0" i="1" u="none" strike="noStrike" cap="none">
                <a:solidFill>
                  <a:schemeClr val="dk1"/>
                </a:solidFill>
                <a:latin typeface="Times New Roman"/>
                <a:ea typeface="Times New Roman"/>
                <a:cs typeface="Times New Roman"/>
                <a:sym typeface="Times New Roman"/>
              </a:rPr>
              <a:t>		st</a:t>
            </a:r>
            <a:r>
              <a:rPr lang="en-US" sz="2400" b="0" i="1" u="none" strike="noStrike" cap="none">
                <a:solidFill>
                  <a:srgbClr val="FF0000"/>
                </a:solidFill>
                <a:latin typeface="Times New Roman"/>
                <a:ea typeface="Times New Roman"/>
                <a:cs typeface="Times New Roman"/>
                <a:sym typeface="Times New Roman"/>
              </a:rPr>
              <a:t>.</a:t>
            </a:r>
            <a:r>
              <a:rPr lang="en-US" sz="2400" b="0" i="1" u="none" strike="noStrike" cap="none">
                <a:solidFill>
                  <a:schemeClr val="dk1"/>
                </a:solidFill>
                <a:latin typeface="Times New Roman"/>
                <a:ea typeface="Times New Roman"/>
                <a:cs typeface="Times New Roman"/>
                <a:sym typeface="Times New Roman"/>
              </a:rPr>
              <a:t>top</a:t>
            </a:r>
            <a:r>
              <a:rPr lang="en-US" sz="2400" b="0" i="1" u="none" strike="noStrike" cap="none">
                <a:solidFill>
                  <a:srgbClr val="FF0000"/>
                </a:solidFill>
                <a:latin typeface="Times New Roman"/>
                <a:ea typeface="Times New Roman"/>
                <a:cs typeface="Times New Roman"/>
                <a:sym typeface="Times New Roman"/>
              </a:rPr>
              <a:t>--; </a:t>
            </a:r>
            <a:r>
              <a:rPr lang="en-US" sz="2400" b="0" i="1" u="none" strike="noStrike" cap="none">
                <a:solidFill>
                  <a:srgbClr val="1548EB"/>
                </a:solidFill>
                <a:latin typeface="Times New Roman"/>
                <a:ea typeface="Times New Roman"/>
                <a:cs typeface="Times New Roman"/>
                <a:sym typeface="Times New Roman"/>
              </a:rPr>
              <a:t>// Đỉnh giảm đi 1</a:t>
            </a:r>
            <a:endParaRPr sz="2400" b="0" i="1" u="none" strike="noStrike" cap="none">
              <a:solidFill>
                <a:srgbClr val="FF0000"/>
              </a:solidFill>
              <a:latin typeface="Times New Roman"/>
              <a:ea typeface="Times New Roman"/>
              <a:cs typeface="Times New Roman"/>
              <a:sym typeface="Times New Roman"/>
            </a:endParaRPr>
          </a:p>
          <a:p>
            <a:pPr marL="400050" marR="0" lvl="1" indent="0" algn="l" rtl="0">
              <a:spcBef>
                <a:spcPts val="480"/>
              </a:spcBef>
              <a:spcAft>
                <a:spcPts val="0"/>
              </a:spcAft>
              <a:buClr>
                <a:schemeClr val="dk1"/>
              </a:buClr>
              <a:buSzPts val="2400"/>
              <a:buFont typeface="Times New Roman"/>
              <a:buNone/>
            </a:pPr>
            <a:r>
              <a:rPr lang="en-US" sz="2400" b="0" i="1" u="none" strike="noStrike" cap="none">
                <a:solidFill>
                  <a:schemeClr val="dk1"/>
                </a:solidFill>
                <a:latin typeface="Times New Roman"/>
                <a:ea typeface="Times New Roman"/>
                <a:cs typeface="Times New Roman"/>
                <a:sym typeface="Times New Roman"/>
              </a:rPr>
              <a:t>		</a:t>
            </a:r>
            <a:r>
              <a:rPr lang="en-US" sz="2400" b="1" i="1" u="none" strike="noStrike" cap="none">
                <a:solidFill>
                  <a:schemeClr val="dk1"/>
                </a:solidFill>
                <a:latin typeface="Times New Roman"/>
                <a:ea typeface="Times New Roman"/>
                <a:cs typeface="Times New Roman"/>
                <a:sym typeface="Times New Roman"/>
              </a:rPr>
              <a:t>return</a:t>
            </a:r>
            <a:r>
              <a:rPr lang="en-US" sz="2400" b="0" i="1" u="none" strike="noStrike" cap="none">
                <a:solidFill>
                  <a:schemeClr val="dk1"/>
                </a:solidFill>
                <a:latin typeface="Times New Roman"/>
                <a:ea typeface="Times New Roman"/>
                <a:cs typeface="Times New Roman"/>
                <a:sym typeface="Times New Roman"/>
              </a:rPr>
              <a:t> </a:t>
            </a:r>
            <a:r>
              <a:rPr lang="en-US" sz="2400" b="1" i="1" u="none" strike="noStrike" cap="none">
                <a:solidFill>
                  <a:srgbClr val="7030A0"/>
                </a:solidFill>
                <a:latin typeface="Times New Roman"/>
                <a:ea typeface="Times New Roman"/>
                <a:cs typeface="Times New Roman"/>
                <a:sym typeface="Times New Roman"/>
              </a:rPr>
              <a:t>1</a:t>
            </a:r>
            <a:r>
              <a:rPr lang="en-US" sz="2400" b="0" i="1" u="none" strike="noStrike" cap="none">
                <a:solidFill>
                  <a:srgbClr val="FF0000"/>
                </a:solidFill>
                <a:latin typeface="Times New Roman"/>
                <a:ea typeface="Times New Roman"/>
                <a:cs typeface="Times New Roman"/>
                <a:sym typeface="Times New Roman"/>
              </a:rPr>
              <a:t>; </a:t>
            </a:r>
            <a:r>
              <a:rPr lang="en-US" sz="2400" b="0" i="1" u="none" strike="noStrike" cap="none">
                <a:solidFill>
                  <a:srgbClr val="1548EB"/>
                </a:solidFill>
                <a:latin typeface="Times New Roman"/>
                <a:ea typeface="Times New Roman"/>
                <a:cs typeface="Times New Roman"/>
                <a:sym typeface="Times New Roman"/>
              </a:rPr>
              <a:t>//Lấy ra thành công</a:t>
            </a:r>
            <a:endParaRPr sz="2400" b="0" i="1" u="none" strike="noStrike" cap="none">
              <a:solidFill>
                <a:srgbClr val="FF0000"/>
              </a:solidFill>
              <a:latin typeface="Times New Roman"/>
              <a:ea typeface="Times New Roman"/>
              <a:cs typeface="Times New Roman"/>
              <a:sym typeface="Times New Roman"/>
            </a:endParaRPr>
          </a:p>
          <a:p>
            <a:pPr marL="400050" marR="0" lvl="1" indent="0" algn="l" rtl="0">
              <a:spcBef>
                <a:spcPts val="480"/>
              </a:spcBef>
              <a:spcAft>
                <a:spcPts val="0"/>
              </a:spcAft>
              <a:buClr>
                <a:schemeClr val="dk1"/>
              </a:buClr>
              <a:buSzPts val="2400"/>
              <a:buFont typeface="Times New Roman"/>
              <a:buNone/>
            </a:pPr>
            <a:r>
              <a:rPr lang="en-US" sz="2400" b="0" i="1" u="none" strike="noStrike" cap="none">
                <a:solidFill>
                  <a:schemeClr val="dk1"/>
                </a:solidFill>
                <a:latin typeface="Times New Roman"/>
                <a:ea typeface="Times New Roman"/>
                <a:cs typeface="Times New Roman"/>
                <a:sym typeface="Times New Roman"/>
              </a:rPr>
              <a:t>	</a:t>
            </a:r>
            <a:r>
              <a:rPr lang="en-US" sz="2400" b="0" i="1" u="none" strike="noStrike" cap="none">
                <a:solidFill>
                  <a:srgbClr val="FF0000"/>
                </a:solidFill>
                <a:latin typeface="Times New Roman"/>
                <a:ea typeface="Times New Roman"/>
                <a:cs typeface="Times New Roman"/>
                <a:sym typeface="Times New Roman"/>
              </a:rPr>
              <a:t>}</a:t>
            </a:r>
            <a:endParaRPr/>
          </a:p>
          <a:p>
            <a:pPr marL="400050" marR="0" lvl="1" indent="0" algn="l" rtl="0">
              <a:spcBef>
                <a:spcPts val="480"/>
              </a:spcBef>
              <a:spcAft>
                <a:spcPts val="0"/>
              </a:spcAft>
              <a:buClr>
                <a:schemeClr val="dk1"/>
              </a:buClr>
              <a:buSzPts val="2400"/>
              <a:buFont typeface="Times New Roman"/>
              <a:buNone/>
            </a:pPr>
            <a:r>
              <a:rPr lang="en-US" sz="2400" b="0" i="1" u="none" strike="noStrike" cap="none">
                <a:solidFill>
                  <a:schemeClr val="dk1"/>
                </a:solidFill>
                <a:latin typeface="Times New Roman"/>
                <a:ea typeface="Times New Roman"/>
                <a:cs typeface="Times New Roman"/>
                <a:sym typeface="Times New Roman"/>
              </a:rPr>
              <a:t>	</a:t>
            </a:r>
            <a:r>
              <a:rPr lang="en-US" sz="2400" b="1" i="1" u="none" strike="noStrike" cap="none">
                <a:solidFill>
                  <a:schemeClr val="dk1"/>
                </a:solidFill>
                <a:latin typeface="Times New Roman"/>
                <a:ea typeface="Times New Roman"/>
                <a:cs typeface="Times New Roman"/>
                <a:sym typeface="Times New Roman"/>
              </a:rPr>
              <a:t>else</a:t>
            </a:r>
            <a:r>
              <a:rPr lang="en-US" sz="2400" b="0" i="1" u="none" strike="noStrike" cap="none">
                <a:solidFill>
                  <a:schemeClr val="dk1"/>
                </a:solidFill>
                <a:latin typeface="Times New Roman"/>
                <a:ea typeface="Times New Roman"/>
                <a:cs typeface="Times New Roman"/>
                <a:sym typeface="Times New Roman"/>
              </a:rPr>
              <a:t>	</a:t>
            </a:r>
            <a:r>
              <a:rPr lang="en-US" sz="2400" b="1" i="1" u="none" strike="noStrike" cap="none">
                <a:solidFill>
                  <a:schemeClr val="dk1"/>
                </a:solidFill>
                <a:latin typeface="Times New Roman"/>
                <a:ea typeface="Times New Roman"/>
                <a:cs typeface="Times New Roman"/>
                <a:sym typeface="Times New Roman"/>
              </a:rPr>
              <a:t>return</a:t>
            </a:r>
            <a:r>
              <a:rPr lang="en-US" sz="2400" b="0" i="1" u="none" strike="noStrike" cap="none">
                <a:solidFill>
                  <a:schemeClr val="dk1"/>
                </a:solidFill>
                <a:latin typeface="Times New Roman"/>
                <a:ea typeface="Times New Roman"/>
                <a:cs typeface="Times New Roman"/>
                <a:sym typeface="Times New Roman"/>
              </a:rPr>
              <a:t> </a:t>
            </a:r>
            <a:r>
              <a:rPr lang="en-US" sz="2400" b="1" i="1" u="none" strike="noStrike" cap="none">
                <a:solidFill>
                  <a:srgbClr val="7030A0"/>
                </a:solidFill>
                <a:latin typeface="Times New Roman"/>
                <a:ea typeface="Times New Roman"/>
                <a:cs typeface="Times New Roman"/>
                <a:sym typeface="Times New Roman"/>
              </a:rPr>
              <a:t>0</a:t>
            </a:r>
            <a:r>
              <a:rPr lang="en-US" sz="2400" b="0" i="1" u="none" strike="noStrike" cap="none">
                <a:solidFill>
                  <a:srgbClr val="FF0000"/>
                </a:solidFill>
                <a:latin typeface="Times New Roman"/>
                <a:ea typeface="Times New Roman"/>
                <a:cs typeface="Times New Roman"/>
                <a:sym typeface="Times New Roman"/>
              </a:rPr>
              <a:t>; </a:t>
            </a:r>
            <a:r>
              <a:rPr lang="en-US" sz="2400" b="0" i="1" u="none" strike="noStrike" cap="none">
                <a:solidFill>
                  <a:srgbClr val="1548EB"/>
                </a:solidFill>
                <a:latin typeface="Times New Roman"/>
                <a:ea typeface="Times New Roman"/>
                <a:cs typeface="Times New Roman"/>
                <a:sym typeface="Times New Roman"/>
              </a:rPr>
              <a:t>//Lấy ra thất bại</a:t>
            </a:r>
            <a:endParaRPr sz="2400" b="0" i="1" u="none" strike="noStrike" cap="none">
              <a:solidFill>
                <a:srgbClr val="FF0000"/>
              </a:solidFill>
              <a:latin typeface="Times New Roman"/>
              <a:ea typeface="Times New Roman"/>
              <a:cs typeface="Times New Roman"/>
              <a:sym typeface="Times New Roman"/>
            </a:endParaRPr>
          </a:p>
          <a:p>
            <a:pPr marL="400050" marR="0" lvl="1" indent="0" algn="l" rtl="0">
              <a:spcBef>
                <a:spcPts val="480"/>
              </a:spcBef>
              <a:spcAft>
                <a:spcPts val="0"/>
              </a:spcAft>
              <a:buClr>
                <a:srgbClr val="FF0000"/>
              </a:buClr>
              <a:buSzPts val="2400"/>
              <a:buFont typeface="Times New Roman"/>
              <a:buNone/>
            </a:pPr>
            <a:r>
              <a:rPr lang="en-US" sz="2400" b="0" i="1" u="none" strike="noStrike" cap="none">
                <a:solidFill>
                  <a:srgbClr val="FF0000"/>
                </a:solidFill>
                <a:latin typeface="Times New Roman"/>
                <a:ea typeface="Times New Roman"/>
                <a:cs typeface="Times New Roman"/>
                <a:sym typeface="Times New Roman"/>
              </a:rPr>
              <a:t>}</a:t>
            </a:r>
            <a:endParaRPr sz="2400" b="0" i="1" u="none" strike="noStrike" cap="none">
              <a:solidFill>
                <a:srgbClr val="FF0000"/>
              </a:solidFill>
              <a:latin typeface="Times New Roman"/>
              <a:ea typeface="Times New Roman"/>
              <a:cs typeface="Times New Roman"/>
              <a:sym typeface="Times New Roman"/>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62"/>
        <p:cNvGrpSpPr/>
        <p:nvPr/>
      </p:nvGrpSpPr>
      <p:grpSpPr>
        <a:xfrm>
          <a:off x="0" y="0"/>
          <a:ext cx="0" cy="0"/>
          <a:chOff x="0" y="0"/>
          <a:chExt cx="0" cy="0"/>
        </a:xfrm>
      </p:grpSpPr>
      <p:sp>
        <p:nvSpPr>
          <p:cNvPr id="463" name="Google Shape;463;p42"/>
          <p:cNvSpPr txBox="1">
            <a:spLocks noGrp="1"/>
          </p:cNvSpPr>
          <p:nvPr>
            <p:ph type="title"/>
          </p:nvPr>
        </p:nvSpPr>
        <p:spPr>
          <a:xfrm>
            <a:off x="914400" y="381000"/>
            <a:ext cx="6858000" cy="715962"/>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3200">
                <a:latin typeface="Times New Roman"/>
                <a:ea typeface="Times New Roman"/>
                <a:cs typeface="Times New Roman"/>
                <a:sym typeface="Times New Roman"/>
              </a:rPr>
              <a:t>Cài đặt stack bằng mảng một chiều</a:t>
            </a:r>
            <a:endParaRPr sz="3200">
              <a:latin typeface="Times New Roman"/>
              <a:ea typeface="Times New Roman"/>
              <a:cs typeface="Times New Roman"/>
              <a:sym typeface="Times New Roman"/>
            </a:endParaRPr>
          </a:p>
        </p:txBody>
      </p:sp>
      <p:sp>
        <p:nvSpPr>
          <p:cNvPr id="464" name="Google Shape;464;p42"/>
          <p:cNvSpPr txBox="1">
            <a:spLocks noGrp="1"/>
          </p:cNvSpPr>
          <p:nvPr>
            <p:ph type="sldNum" idx="12"/>
          </p:nvPr>
        </p:nvSpPr>
        <p:spPr>
          <a:xfrm>
            <a:off x="6553200" y="6283325"/>
            <a:ext cx="2133600" cy="3048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42</a:t>
            </a:fld>
            <a:endParaRPr/>
          </a:p>
        </p:txBody>
      </p:sp>
      <p:sp>
        <p:nvSpPr>
          <p:cNvPr id="465" name="Google Shape;465;p42"/>
          <p:cNvSpPr txBox="1"/>
          <p:nvPr/>
        </p:nvSpPr>
        <p:spPr>
          <a:xfrm>
            <a:off x="381000" y="1066882"/>
            <a:ext cx="8458200" cy="5521243"/>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chemeClr val="dk1"/>
              </a:buClr>
              <a:buSzPts val="2800"/>
              <a:buFont typeface="Noto Sans Symbols"/>
              <a:buChar char="▪"/>
            </a:pPr>
            <a:r>
              <a:rPr lang="en-US" sz="2800" b="1">
                <a:solidFill>
                  <a:schemeClr val="dk1"/>
                </a:solidFill>
                <a:latin typeface="Times New Roman"/>
                <a:ea typeface="Times New Roman"/>
                <a:cs typeface="Times New Roman"/>
                <a:sym typeface="Times New Roman"/>
              </a:rPr>
              <a:t>Cài đặt hàm main():</a:t>
            </a:r>
            <a:endParaRPr/>
          </a:p>
          <a:p>
            <a:pPr marL="400050" marR="0" lvl="1" indent="0" algn="l" rtl="0">
              <a:spcBef>
                <a:spcPts val="480"/>
              </a:spcBef>
              <a:spcAft>
                <a:spcPts val="0"/>
              </a:spcAft>
              <a:buClr>
                <a:schemeClr val="dk1"/>
              </a:buClr>
              <a:buSzPts val="2400"/>
              <a:buFont typeface="Times New Roman"/>
              <a:buNone/>
            </a:pPr>
            <a:r>
              <a:rPr lang="en-US" sz="2400" b="1" i="1" u="none" strike="noStrike" cap="none">
                <a:solidFill>
                  <a:schemeClr val="dk1"/>
                </a:solidFill>
                <a:latin typeface="Times New Roman"/>
                <a:ea typeface="Times New Roman"/>
                <a:cs typeface="Times New Roman"/>
                <a:sym typeface="Times New Roman"/>
              </a:rPr>
              <a:t>int</a:t>
            </a:r>
            <a:r>
              <a:rPr lang="en-US" sz="2400" b="0" i="1" u="none" strike="noStrike" cap="none">
                <a:solidFill>
                  <a:schemeClr val="dk1"/>
                </a:solidFill>
                <a:latin typeface="Times New Roman"/>
                <a:ea typeface="Times New Roman"/>
                <a:cs typeface="Times New Roman"/>
                <a:sym typeface="Times New Roman"/>
              </a:rPr>
              <a:t> main</a:t>
            </a:r>
            <a:r>
              <a:rPr lang="en-US" sz="2400" b="0" i="1" u="none" strike="noStrike" cap="none">
                <a:solidFill>
                  <a:srgbClr val="FF0000"/>
                </a:solidFill>
                <a:latin typeface="Times New Roman"/>
                <a:ea typeface="Times New Roman"/>
                <a:cs typeface="Times New Roman"/>
                <a:sym typeface="Times New Roman"/>
              </a:rPr>
              <a:t>()</a:t>
            </a:r>
            <a:endParaRPr/>
          </a:p>
          <a:p>
            <a:pPr marL="400050" marR="0" lvl="1" indent="0" algn="l" rtl="0">
              <a:spcBef>
                <a:spcPts val="480"/>
              </a:spcBef>
              <a:spcAft>
                <a:spcPts val="0"/>
              </a:spcAft>
              <a:buClr>
                <a:srgbClr val="FF0000"/>
              </a:buClr>
              <a:buSzPts val="2400"/>
              <a:buFont typeface="Times New Roman"/>
              <a:buNone/>
            </a:pPr>
            <a:r>
              <a:rPr lang="en-US" sz="2400" b="0" i="1" u="none" strike="noStrike" cap="none">
                <a:solidFill>
                  <a:srgbClr val="FF0000"/>
                </a:solidFill>
                <a:latin typeface="Times New Roman"/>
                <a:ea typeface="Times New Roman"/>
                <a:cs typeface="Times New Roman"/>
                <a:sym typeface="Times New Roman"/>
              </a:rPr>
              <a:t>{</a:t>
            </a:r>
            <a:endParaRPr/>
          </a:p>
          <a:p>
            <a:pPr marL="400050" marR="0" lvl="1" indent="0" algn="l" rtl="0">
              <a:spcBef>
                <a:spcPts val="480"/>
              </a:spcBef>
              <a:spcAft>
                <a:spcPts val="0"/>
              </a:spcAft>
              <a:buClr>
                <a:schemeClr val="dk1"/>
              </a:buClr>
              <a:buSzPts val="2400"/>
              <a:buFont typeface="Times New Roman"/>
              <a:buNone/>
            </a:pPr>
            <a:r>
              <a:rPr lang="en-US" sz="2400" b="0" i="1" u="none" strike="noStrike" cap="none">
                <a:solidFill>
                  <a:schemeClr val="dk1"/>
                </a:solidFill>
                <a:latin typeface="Times New Roman"/>
                <a:ea typeface="Times New Roman"/>
                <a:cs typeface="Times New Roman"/>
                <a:sym typeface="Times New Roman"/>
              </a:rPr>
              <a:t>	Stack st</a:t>
            </a:r>
            <a:r>
              <a:rPr lang="en-US" sz="2400" b="0" i="1" u="none" strike="noStrike" cap="none">
                <a:solidFill>
                  <a:srgbClr val="FF0000"/>
                </a:solidFill>
                <a:latin typeface="Times New Roman"/>
                <a:ea typeface="Times New Roman"/>
                <a:cs typeface="Times New Roman"/>
                <a:sym typeface="Times New Roman"/>
              </a:rPr>
              <a:t>;</a:t>
            </a:r>
            <a:endParaRPr/>
          </a:p>
          <a:p>
            <a:pPr marL="400050" marR="0" lvl="1" indent="0" algn="l" rtl="0">
              <a:spcBef>
                <a:spcPts val="480"/>
              </a:spcBef>
              <a:spcAft>
                <a:spcPts val="0"/>
              </a:spcAft>
              <a:buClr>
                <a:schemeClr val="dk1"/>
              </a:buClr>
              <a:buSzPts val="2400"/>
              <a:buFont typeface="Times New Roman"/>
              <a:buNone/>
            </a:pPr>
            <a:r>
              <a:rPr lang="en-US" sz="2400" b="0" i="1" u="none" strike="noStrike" cap="none">
                <a:solidFill>
                  <a:schemeClr val="dk1"/>
                </a:solidFill>
                <a:latin typeface="Times New Roman"/>
                <a:ea typeface="Times New Roman"/>
                <a:cs typeface="Times New Roman"/>
                <a:sym typeface="Times New Roman"/>
              </a:rPr>
              <a:t>	</a:t>
            </a:r>
            <a:r>
              <a:rPr lang="en-US" sz="2400" b="1" i="1" u="none" strike="noStrike" cap="none">
                <a:solidFill>
                  <a:schemeClr val="dk1"/>
                </a:solidFill>
                <a:latin typeface="Times New Roman"/>
                <a:ea typeface="Times New Roman"/>
                <a:cs typeface="Times New Roman"/>
                <a:sym typeface="Times New Roman"/>
              </a:rPr>
              <a:t>int</a:t>
            </a:r>
            <a:r>
              <a:rPr lang="en-US" sz="2400" b="0" i="1" u="none" strike="noStrike" cap="none">
                <a:solidFill>
                  <a:schemeClr val="dk1"/>
                </a:solidFill>
                <a:latin typeface="Times New Roman"/>
                <a:ea typeface="Times New Roman"/>
                <a:cs typeface="Times New Roman"/>
                <a:sym typeface="Times New Roman"/>
              </a:rPr>
              <a:t> x</a:t>
            </a:r>
            <a:r>
              <a:rPr lang="en-US" sz="2400" b="0" i="1" u="none" strike="noStrike" cap="none">
                <a:solidFill>
                  <a:srgbClr val="FF0000"/>
                </a:solidFill>
                <a:latin typeface="Times New Roman"/>
                <a:ea typeface="Times New Roman"/>
                <a:cs typeface="Times New Roman"/>
                <a:sym typeface="Times New Roman"/>
              </a:rPr>
              <a:t>,</a:t>
            </a:r>
            <a:r>
              <a:rPr lang="en-US" sz="2400" b="0" i="1" u="none" strike="noStrike" cap="none">
                <a:solidFill>
                  <a:schemeClr val="dk1"/>
                </a:solidFill>
                <a:latin typeface="Times New Roman"/>
                <a:ea typeface="Times New Roman"/>
                <a:cs typeface="Times New Roman"/>
                <a:sym typeface="Times New Roman"/>
              </a:rPr>
              <a:t> tv</a:t>
            </a:r>
            <a:r>
              <a:rPr lang="en-US" sz="2400" b="0" i="1" u="none" strike="noStrike" cap="none">
                <a:solidFill>
                  <a:srgbClr val="FF0000"/>
                </a:solidFill>
                <a:latin typeface="Times New Roman"/>
                <a:ea typeface="Times New Roman"/>
                <a:cs typeface="Times New Roman"/>
                <a:sym typeface="Times New Roman"/>
              </a:rPr>
              <a:t>, </a:t>
            </a:r>
            <a:r>
              <a:rPr lang="en-US" sz="2400" b="0" i="1" u="none" strike="noStrike" cap="none">
                <a:solidFill>
                  <a:schemeClr val="dk1"/>
                </a:solidFill>
                <a:latin typeface="Times New Roman"/>
                <a:ea typeface="Times New Roman"/>
                <a:cs typeface="Times New Roman"/>
                <a:sym typeface="Times New Roman"/>
              </a:rPr>
              <a:t>i</a:t>
            </a:r>
            <a:r>
              <a:rPr lang="en-US" sz="2400" b="0" i="1" u="none" strike="noStrike" cap="none">
                <a:solidFill>
                  <a:srgbClr val="FF0000"/>
                </a:solidFill>
                <a:latin typeface="Times New Roman"/>
                <a:ea typeface="Times New Roman"/>
                <a:cs typeface="Times New Roman"/>
                <a:sym typeface="Times New Roman"/>
              </a:rPr>
              <a:t>;</a:t>
            </a:r>
            <a:endParaRPr/>
          </a:p>
          <a:p>
            <a:pPr marL="400050" marR="0" lvl="1" indent="0" algn="l" rtl="0">
              <a:spcBef>
                <a:spcPts val="480"/>
              </a:spcBef>
              <a:spcAft>
                <a:spcPts val="0"/>
              </a:spcAft>
              <a:buClr>
                <a:schemeClr val="dk1"/>
              </a:buClr>
              <a:buSzPts val="2400"/>
              <a:buFont typeface="Times New Roman"/>
              <a:buNone/>
            </a:pPr>
            <a:r>
              <a:rPr lang="en-US" sz="2400" b="0" i="1" u="none" strike="noStrike" cap="none">
                <a:solidFill>
                  <a:schemeClr val="dk1"/>
                </a:solidFill>
                <a:latin typeface="Times New Roman"/>
                <a:ea typeface="Times New Roman"/>
                <a:cs typeface="Times New Roman"/>
                <a:sym typeface="Times New Roman"/>
              </a:rPr>
              <a:t>	CreateStack</a:t>
            </a:r>
            <a:r>
              <a:rPr lang="en-US" sz="2400" b="0" i="1" u="none" strike="noStrike" cap="none">
                <a:solidFill>
                  <a:srgbClr val="FF0000"/>
                </a:solidFill>
                <a:latin typeface="Times New Roman"/>
                <a:ea typeface="Times New Roman"/>
                <a:cs typeface="Times New Roman"/>
                <a:sym typeface="Times New Roman"/>
              </a:rPr>
              <a:t>(</a:t>
            </a:r>
            <a:r>
              <a:rPr lang="en-US" sz="2400" b="0" i="1" u="none" strike="noStrike" cap="none">
                <a:solidFill>
                  <a:schemeClr val="dk1"/>
                </a:solidFill>
                <a:latin typeface="Times New Roman"/>
                <a:ea typeface="Times New Roman"/>
                <a:cs typeface="Times New Roman"/>
                <a:sym typeface="Times New Roman"/>
              </a:rPr>
              <a:t>st</a:t>
            </a:r>
            <a:r>
              <a:rPr lang="en-US" sz="2400" b="0" i="1" u="none" strike="noStrike" cap="none">
                <a:solidFill>
                  <a:srgbClr val="FF0000"/>
                </a:solidFill>
                <a:latin typeface="Times New Roman"/>
                <a:ea typeface="Times New Roman"/>
                <a:cs typeface="Times New Roman"/>
                <a:sym typeface="Times New Roman"/>
              </a:rPr>
              <a:t>);</a:t>
            </a:r>
            <a:endParaRPr/>
          </a:p>
          <a:p>
            <a:pPr marL="400050" marR="0" lvl="1" indent="0" algn="l" rtl="0">
              <a:spcBef>
                <a:spcPts val="480"/>
              </a:spcBef>
              <a:spcAft>
                <a:spcPts val="0"/>
              </a:spcAft>
              <a:buClr>
                <a:schemeClr val="dk1"/>
              </a:buClr>
              <a:buSzPts val="2400"/>
              <a:buFont typeface="Times New Roman"/>
              <a:buNone/>
            </a:pPr>
            <a:r>
              <a:rPr lang="en-US" sz="2400" b="0" i="1" u="none" strike="noStrike" cap="none">
                <a:solidFill>
                  <a:schemeClr val="dk1"/>
                </a:solidFill>
                <a:latin typeface="Times New Roman"/>
                <a:ea typeface="Times New Roman"/>
                <a:cs typeface="Times New Roman"/>
                <a:sym typeface="Times New Roman"/>
              </a:rPr>
              <a:t>	</a:t>
            </a:r>
            <a:r>
              <a:rPr lang="en-US" sz="2400" b="1" i="1" u="none" strike="noStrike" cap="none">
                <a:solidFill>
                  <a:schemeClr val="dk1"/>
                </a:solidFill>
                <a:latin typeface="Times New Roman"/>
                <a:ea typeface="Times New Roman"/>
                <a:cs typeface="Times New Roman"/>
                <a:sym typeface="Times New Roman"/>
              </a:rPr>
              <a:t>for</a:t>
            </a:r>
            <a:r>
              <a:rPr lang="en-US" sz="2400" b="0" i="1" u="none" strike="noStrike" cap="none">
                <a:solidFill>
                  <a:srgbClr val="FF0000"/>
                </a:solidFill>
                <a:latin typeface="Times New Roman"/>
                <a:ea typeface="Times New Roman"/>
                <a:cs typeface="Times New Roman"/>
                <a:sym typeface="Times New Roman"/>
              </a:rPr>
              <a:t>(</a:t>
            </a:r>
            <a:r>
              <a:rPr lang="en-US" sz="2400" b="0" i="1" u="none" strike="noStrike" cap="none">
                <a:solidFill>
                  <a:schemeClr val="dk1"/>
                </a:solidFill>
                <a:latin typeface="Times New Roman"/>
                <a:ea typeface="Times New Roman"/>
                <a:cs typeface="Times New Roman"/>
                <a:sym typeface="Times New Roman"/>
              </a:rPr>
              <a:t>i</a:t>
            </a:r>
            <a:r>
              <a:rPr lang="en-US" sz="2400" b="0" i="1" u="none" strike="noStrike" cap="none">
                <a:solidFill>
                  <a:srgbClr val="FF0000"/>
                </a:solidFill>
                <a:latin typeface="Times New Roman"/>
                <a:ea typeface="Times New Roman"/>
                <a:cs typeface="Times New Roman"/>
                <a:sym typeface="Times New Roman"/>
              </a:rPr>
              <a:t>=</a:t>
            </a:r>
            <a:r>
              <a:rPr lang="en-US" sz="2400" b="0" i="1" u="none" strike="noStrike" cap="none">
                <a:solidFill>
                  <a:schemeClr val="dk1"/>
                </a:solidFill>
                <a:latin typeface="Times New Roman"/>
                <a:ea typeface="Times New Roman"/>
                <a:cs typeface="Times New Roman"/>
                <a:sym typeface="Times New Roman"/>
              </a:rPr>
              <a:t>2</a:t>
            </a:r>
            <a:r>
              <a:rPr lang="en-US" sz="2400" b="0" i="1" u="none" strike="noStrike" cap="none">
                <a:solidFill>
                  <a:srgbClr val="FF0000"/>
                </a:solidFill>
                <a:latin typeface="Times New Roman"/>
                <a:ea typeface="Times New Roman"/>
                <a:cs typeface="Times New Roman"/>
                <a:sym typeface="Times New Roman"/>
              </a:rPr>
              <a:t>; </a:t>
            </a:r>
            <a:r>
              <a:rPr lang="en-US" sz="2400" b="0" i="1" u="none" strike="noStrike" cap="none">
                <a:solidFill>
                  <a:schemeClr val="dk1"/>
                </a:solidFill>
                <a:latin typeface="Times New Roman"/>
                <a:ea typeface="Times New Roman"/>
                <a:cs typeface="Times New Roman"/>
                <a:sym typeface="Times New Roman"/>
              </a:rPr>
              <a:t>i</a:t>
            </a:r>
            <a:r>
              <a:rPr lang="en-US" sz="2400" b="0" i="1" u="none" strike="noStrike" cap="none">
                <a:solidFill>
                  <a:srgbClr val="FF0000"/>
                </a:solidFill>
                <a:latin typeface="Times New Roman"/>
                <a:ea typeface="Times New Roman"/>
                <a:cs typeface="Times New Roman"/>
                <a:sym typeface="Times New Roman"/>
              </a:rPr>
              <a:t>&lt;=</a:t>
            </a:r>
            <a:r>
              <a:rPr lang="en-US" sz="2400" b="0" i="1" u="none" strike="noStrike" cap="none">
                <a:solidFill>
                  <a:schemeClr val="dk1"/>
                </a:solidFill>
                <a:latin typeface="Times New Roman"/>
                <a:ea typeface="Times New Roman"/>
                <a:cs typeface="Times New Roman"/>
                <a:sym typeface="Times New Roman"/>
              </a:rPr>
              <a:t>5</a:t>
            </a:r>
            <a:r>
              <a:rPr lang="en-US" sz="2400" b="0" i="1" u="none" strike="noStrike" cap="none">
                <a:solidFill>
                  <a:srgbClr val="FF0000"/>
                </a:solidFill>
                <a:latin typeface="Times New Roman"/>
                <a:ea typeface="Times New Roman"/>
                <a:cs typeface="Times New Roman"/>
                <a:sym typeface="Times New Roman"/>
              </a:rPr>
              <a:t>; </a:t>
            </a:r>
            <a:r>
              <a:rPr lang="en-US" sz="2400" b="0" i="1" u="none" strike="noStrike" cap="none">
                <a:solidFill>
                  <a:schemeClr val="dk1"/>
                </a:solidFill>
                <a:latin typeface="Times New Roman"/>
                <a:ea typeface="Times New Roman"/>
                <a:cs typeface="Times New Roman"/>
                <a:sym typeface="Times New Roman"/>
              </a:rPr>
              <a:t>i</a:t>
            </a:r>
            <a:r>
              <a:rPr lang="en-US" sz="2400" b="0" i="1" u="none" strike="noStrike" cap="none">
                <a:solidFill>
                  <a:srgbClr val="FF0000"/>
                </a:solidFill>
                <a:latin typeface="Times New Roman"/>
                <a:ea typeface="Times New Roman"/>
                <a:cs typeface="Times New Roman"/>
                <a:sym typeface="Times New Roman"/>
              </a:rPr>
              <a:t>++)</a:t>
            </a:r>
            <a:endParaRPr/>
          </a:p>
          <a:p>
            <a:pPr marL="400050" marR="0" lvl="1" indent="0" algn="l" rtl="0">
              <a:spcBef>
                <a:spcPts val="480"/>
              </a:spcBef>
              <a:spcAft>
                <a:spcPts val="0"/>
              </a:spcAft>
              <a:buClr>
                <a:schemeClr val="dk1"/>
              </a:buClr>
              <a:buSzPts val="2400"/>
              <a:buFont typeface="Times New Roman"/>
              <a:buNone/>
            </a:pPr>
            <a:r>
              <a:rPr lang="en-US" sz="2400" b="0" i="1" u="none" strike="noStrike" cap="none">
                <a:solidFill>
                  <a:schemeClr val="dk1"/>
                </a:solidFill>
                <a:latin typeface="Times New Roman"/>
                <a:ea typeface="Times New Roman"/>
                <a:cs typeface="Times New Roman"/>
                <a:sym typeface="Times New Roman"/>
              </a:rPr>
              <a:t>		Push</a:t>
            </a:r>
            <a:r>
              <a:rPr lang="en-US" sz="2400" b="0" i="1" u="none" strike="noStrike" cap="none">
                <a:solidFill>
                  <a:srgbClr val="FF0000"/>
                </a:solidFill>
                <a:latin typeface="Times New Roman"/>
                <a:ea typeface="Times New Roman"/>
                <a:cs typeface="Times New Roman"/>
                <a:sym typeface="Times New Roman"/>
              </a:rPr>
              <a:t>(</a:t>
            </a:r>
            <a:r>
              <a:rPr lang="en-US" sz="2400" b="0" i="1" u="none" strike="noStrike" cap="none">
                <a:solidFill>
                  <a:schemeClr val="dk1"/>
                </a:solidFill>
                <a:latin typeface="Times New Roman"/>
                <a:ea typeface="Times New Roman"/>
                <a:cs typeface="Times New Roman"/>
                <a:sym typeface="Times New Roman"/>
              </a:rPr>
              <a:t>st</a:t>
            </a:r>
            <a:r>
              <a:rPr lang="en-US" sz="2400" b="0" i="1" u="none" strike="noStrike" cap="none">
                <a:solidFill>
                  <a:srgbClr val="FF0000"/>
                </a:solidFill>
                <a:latin typeface="Times New Roman"/>
                <a:ea typeface="Times New Roman"/>
                <a:cs typeface="Times New Roman"/>
                <a:sym typeface="Times New Roman"/>
              </a:rPr>
              <a:t>, </a:t>
            </a:r>
            <a:r>
              <a:rPr lang="en-US" sz="2400" b="0" i="1" u="none" strike="noStrike" cap="none">
                <a:solidFill>
                  <a:schemeClr val="dk1"/>
                </a:solidFill>
                <a:latin typeface="Times New Roman"/>
                <a:ea typeface="Times New Roman"/>
                <a:cs typeface="Times New Roman"/>
                <a:sym typeface="Times New Roman"/>
              </a:rPr>
              <a:t>i</a:t>
            </a:r>
            <a:r>
              <a:rPr lang="en-US" sz="2400" b="0" i="1" u="none" strike="noStrike" cap="none">
                <a:solidFill>
                  <a:srgbClr val="FF0000"/>
                </a:solidFill>
                <a:latin typeface="Times New Roman"/>
                <a:ea typeface="Times New Roman"/>
                <a:cs typeface="Times New Roman"/>
                <a:sym typeface="Times New Roman"/>
              </a:rPr>
              <a:t>);</a:t>
            </a:r>
            <a:endParaRPr/>
          </a:p>
          <a:p>
            <a:pPr marL="400050" marR="0" lvl="1" indent="0" algn="l" rtl="0">
              <a:spcBef>
                <a:spcPts val="480"/>
              </a:spcBef>
              <a:spcAft>
                <a:spcPts val="0"/>
              </a:spcAft>
              <a:buClr>
                <a:schemeClr val="dk1"/>
              </a:buClr>
              <a:buSzPts val="2400"/>
              <a:buFont typeface="Times New Roman"/>
              <a:buNone/>
            </a:pPr>
            <a:r>
              <a:rPr lang="en-US" sz="2400" b="0" i="1" u="none" strike="noStrike" cap="none">
                <a:solidFill>
                  <a:schemeClr val="dk1"/>
                </a:solidFill>
                <a:latin typeface="Times New Roman"/>
                <a:ea typeface="Times New Roman"/>
                <a:cs typeface="Times New Roman"/>
                <a:sym typeface="Times New Roman"/>
              </a:rPr>
              <a:t>	tv</a:t>
            </a:r>
            <a:r>
              <a:rPr lang="en-US" sz="2400" b="0" i="1" u="none" strike="noStrike" cap="none">
                <a:solidFill>
                  <a:srgbClr val="FF0000"/>
                </a:solidFill>
                <a:latin typeface="Times New Roman"/>
                <a:ea typeface="Times New Roman"/>
                <a:cs typeface="Times New Roman"/>
                <a:sym typeface="Times New Roman"/>
              </a:rPr>
              <a:t>=</a:t>
            </a:r>
            <a:r>
              <a:rPr lang="en-US" sz="2400" b="0" i="1" u="none" strike="noStrike" cap="none">
                <a:solidFill>
                  <a:schemeClr val="dk1"/>
                </a:solidFill>
                <a:latin typeface="Times New Roman"/>
                <a:ea typeface="Times New Roman"/>
                <a:cs typeface="Times New Roman"/>
                <a:sym typeface="Times New Roman"/>
              </a:rPr>
              <a:t>Pop</a:t>
            </a:r>
            <a:r>
              <a:rPr lang="en-US" sz="2400" b="0" i="1" u="none" strike="noStrike" cap="none">
                <a:solidFill>
                  <a:srgbClr val="FF0000"/>
                </a:solidFill>
                <a:latin typeface="Times New Roman"/>
                <a:ea typeface="Times New Roman"/>
                <a:cs typeface="Times New Roman"/>
                <a:sym typeface="Times New Roman"/>
              </a:rPr>
              <a:t>(</a:t>
            </a:r>
            <a:r>
              <a:rPr lang="en-US" sz="2400" b="0" i="1" u="none" strike="noStrike" cap="none">
                <a:solidFill>
                  <a:schemeClr val="dk1"/>
                </a:solidFill>
                <a:latin typeface="Times New Roman"/>
                <a:ea typeface="Times New Roman"/>
                <a:cs typeface="Times New Roman"/>
                <a:sym typeface="Times New Roman"/>
              </a:rPr>
              <a:t>st</a:t>
            </a:r>
            <a:r>
              <a:rPr lang="en-US" sz="2400" b="0" i="1" u="none" strike="noStrike" cap="none">
                <a:solidFill>
                  <a:srgbClr val="FF0000"/>
                </a:solidFill>
                <a:latin typeface="Times New Roman"/>
                <a:ea typeface="Times New Roman"/>
                <a:cs typeface="Times New Roman"/>
                <a:sym typeface="Times New Roman"/>
              </a:rPr>
              <a:t>, </a:t>
            </a:r>
            <a:r>
              <a:rPr lang="en-US" sz="2400" b="0" i="1" u="none" strike="noStrike" cap="none">
                <a:solidFill>
                  <a:schemeClr val="dk1"/>
                </a:solidFill>
                <a:latin typeface="Times New Roman"/>
                <a:ea typeface="Times New Roman"/>
                <a:cs typeface="Times New Roman"/>
                <a:sym typeface="Times New Roman"/>
              </a:rPr>
              <a:t>x</a:t>
            </a:r>
            <a:r>
              <a:rPr lang="en-US" sz="2400" b="0" i="1" u="none" strike="noStrike" cap="none">
                <a:solidFill>
                  <a:srgbClr val="FF0000"/>
                </a:solidFill>
                <a:latin typeface="Times New Roman"/>
                <a:ea typeface="Times New Roman"/>
                <a:cs typeface="Times New Roman"/>
                <a:sym typeface="Times New Roman"/>
              </a:rPr>
              <a:t>);</a:t>
            </a:r>
            <a:endParaRPr/>
          </a:p>
          <a:p>
            <a:pPr marL="400050" marR="0" lvl="1" indent="0" algn="l" rtl="0">
              <a:spcBef>
                <a:spcPts val="480"/>
              </a:spcBef>
              <a:spcAft>
                <a:spcPts val="0"/>
              </a:spcAft>
              <a:buClr>
                <a:schemeClr val="dk1"/>
              </a:buClr>
              <a:buSzPts val="2400"/>
              <a:buFont typeface="Times New Roman"/>
              <a:buNone/>
            </a:pPr>
            <a:r>
              <a:rPr lang="en-US" sz="2400" b="0" i="1" u="none" strike="noStrike" cap="none">
                <a:solidFill>
                  <a:schemeClr val="dk1"/>
                </a:solidFill>
                <a:latin typeface="Times New Roman"/>
                <a:ea typeface="Times New Roman"/>
                <a:cs typeface="Times New Roman"/>
                <a:sym typeface="Times New Roman"/>
              </a:rPr>
              <a:t>	</a:t>
            </a:r>
            <a:r>
              <a:rPr lang="en-US" sz="2400" b="1" i="1" u="none" strike="noStrike" cap="none">
                <a:solidFill>
                  <a:schemeClr val="dk1"/>
                </a:solidFill>
                <a:latin typeface="Times New Roman"/>
                <a:ea typeface="Times New Roman"/>
                <a:cs typeface="Times New Roman"/>
                <a:sym typeface="Times New Roman"/>
              </a:rPr>
              <a:t>if</a:t>
            </a:r>
            <a:r>
              <a:rPr lang="en-US" sz="2400" b="0" i="1" u="none" strike="noStrike" cap="none">
                <a:solidFill>
                  <a:srgbClr val="FF0000"/>
                </a:solidFill>
                <a:latin typeface="Times New Roman"/>
                <a:ea typeface="Times New Roman"/>
                <a:cs typeface="Times New Roman"/>
                <a:sym typeface="Times New Roman"/>
              </a:rPr>
              <a:t>(</a:t>
            </a:r>
            <a:r>
              <a:rPr lang="en-US" sz="2400" b="0" i="1" u="none" strike="noStrike" cap="none">
                <a:solidFill>
                  <a:schemeClr val="dk1"/>
                </a:solidFill>
                <a:latin typeface="Times New Roman"/>
                <a:ea typeface="Times New Roman"/>
                <a:cs typeface="Times New Roman"/>
                <a:sym typeface="Times New Roman"/>
              </a:rPr>
              <a:t>tv</a:t>
            </a:r>
            <a:r>
              <a:rPr lang="en-US" sz="2400" b="0" i="1" u="none" strike="noStrike" cap="none">
                <a:solidFill>
                  <a:srgbClr val="FF0000"/>
                </a:solidFill>
                <a:latin typeface="Times New Roman"/>
                <a:ea typeface="Times New Roman"/>
                <a:cs typeface="Times New Roman"/>
                <a:sym typeface="Times New Roman"/>
              </a:rPr>
              <a:t>==</a:t>
            </a:r>
            <a:r>
              <a:rPr lang="en-US" sz="2400" b="0" i="1" u="none" strike="noStrike" cap="none">
                <a:solidFill>
                  <a:schemeClr val="dk1"/>
                </a:solidFill>
                <a:latin typeface="Times New Roman"/>
                <a:ea typeface="Times New Roman"/>
                <a:cs typeface="Times New Roman"/>
                <a:sym typeface="Times New Roman"/>
              </a:rPr>
              <a:t>1</a:t>
            </a:r>
            <a:r>
              <a:rPr lang="en-US" sz="2400" b="1" i="1" u="none" strike="noStrike" cap="none">
                <a:solidFill>
                  <a:srgbClr val="FF0000"/>
                </a:solidFill>
                <a:latin typeface="Times New Roman"/>
                <a:ea typeface="Times New Roman"/>
                <a:cs typeface="Times New Roman"/>
                <a:sym typeface="Times New Roman"/>
              </a:rPr>
              <a:t>)</a:t>
            </a:r>
            <a:r>
              <a:rPr lang="en-US" sz="2400" b="1" i="1" u="none" strike="noStrike" cap="none">
                <a:solidFill>
                  <a:schemeClr val="dk1"/>
                </a:solidFill>
                <a:latin typeface="Times New Roman"/>
                <a:ea typeface="Times New Roman"/>
                <a:cs typeface="Times New Roman"/>
                <a:sym typeface="Times New Roman"/>
              </a:rPr>
              <a:t> </a:t>
            </a:r>
            <a:endParaRPr sz="2400" b="1" i="1" u="none" strike="noStrike" cap="none">
              <a:solidFill>
                <a:schemeClr val="dk1"/>
              </a:solidFill>
              <a:latin typeface="Times New Roman"/>
              <a:ea typeface="Times New Roman"/>
              <a:cs typeface="Times New Roman"/>
              <a:sym typeface="Times New Roman"/>
            </a:endParaRPr>
          </a:p>
          <a:p>
            <a:pPr marL="400050" marR="0" lvl="1" indent="0" algn="l" rtl="0">
              <a:spcBef>
                <a:spcPts val="480"/>
              </a:spcBef>
              <a:spcAft>
                <a:spcPts val="0"/>
              </a:spcAft>
              <a:buClr>
                <a:schemeClr val="dk1"/>
              </a:buClr>
              <a:buSzPts val="2400"/>
              <a:buFont typeface="Times New Roman"/>
              <a:buNone/>
            </a:pPr>
            <a:r>
              <a:rPr lang="en-US" sz="2400" b="1" i="1" u="none" strike="noStrike" cap="none">
                <a:solidFill>
                  <a:schemeClr val="dk1"/>
                </a:solidFill>
                <a:latin typeface="Times New Roman"/>
                <a:ea typeface="Times New Roman"/>
                <a:cs typeface="Times New Roman"/>
                <a:sym typeface="Times New Roman"/>
              </a:rPr>
              <a:t>	printf</a:t>
            </a:r>
            <a:r>
              <a:rPr lang="en-US" sz="2400" b="0" i="1" u="none" strike="noStrike" cap="none">
                <a:solidFill>
                  <a:srgbClr val="FF0000"/>
                </a:solidFill>
                <a:latin typeface="Times New Roman"/>
                <a:ea typeface="Times New Roman"/>
                <a:cs typeface="Times New Roman"/>
                <a:sym typeface="Times New Roman"/>
              </a:rPr>
              <a:t>(</a:t>
            </a:r>
            <a:r>
              <a:rPr lang="en-US" sz="2400" b="0" i="1" u="none" strike="noStrike" cap="none">
                <a:solidFill>
                  <a:srgbClr val="1548EB"/>
                </a:solidFill>
                <a:latin typeface="Times New Roman"/>
                <a:ea typeface="Times New Roman"/>
                <a:cs typeface="Times New Roman"/>
                <a:sym typeface="Times New Roman"/>
              </a:rPr>
              <a:t>"gia tri lay duoc tu Stack la: %d"</a:t>
            </a:r>
            <a:r>
              <a:rPr lang="en-US" sz="2400" b="0" i="1" u="none" strike="noStrike" cap="none">
                <a:solidFill>
                  <a:srgbClr val="FF0000"/>
                </a:solidFill>
                <a:latin typeface="Times New Roman"/>
                <a:ea typeface="Times New Roman"/>
                <a:cs typeface="Times New Roman"/>
                <a:sym typeface="Times New Roman"/>
              </a:rPr>
              <a:t>,</a:t>
            </a:r>
            <a:r>
              <a:rPr lang="en-US" sz="2400" b="0" i="1" u="none" strike="noStrike" cap="none">
                <a:solidFill>
                  <a:schemeClr val="dk1"/>
                </a:solidFill>
                <a:latin typeface="Times New Roman"/>
                <a:ea typeface="Times New Roman"/>
                <a:cs typeface="Times New Roman"/>
                <a:sym typeface="Times New Roman"/>
              </a:rPr>
              <a:t> x</a:t>
            </a:r>
            <a:r>
              <a:rPr lang="en-US" sz="2400" b="0" i="1" u="none" strike="noStrike" cap="none">
                <a:solidFill>
                  <a:srgbClr val="FF0000"/>
                </a:solidFill>
                <a:latin typeface="Times New Roman"/>
                <a:ea typeface="Times New Roman"/>
                <a:cs typeface="Times New Roman"/>
                <a:sym typeface="Times New Roman"/>
              </a:rPr>
              <a:t>); </a:t>
            </a:r>
            <a:r>
              <a:rPr lang="en-US" sz="2400" b="0" i="1" u="none" strike="noStrike" cap="none">
                <a:solidFill>
                  <a:srgbClr val="1548EB"/>
                </a:solidFill>
                <a:latin typeface="Times New Roman"/>
                <a:ea typeface="Times New Roman"/>
                <a:cs typeface="Times New Roman"/>
                <a:sym typeface="Times New Roman"/>
              </a:rPr>
              <a:t>//x=5</a:t>
            </a:r>
            <a:endParaRPr sz="2400" b="0" i="1" u="none" strike="noStrike" cap="none">
              <a:solidFill>
                <a:schemeClr val="dk1"/>
              </a:solidFill>
              <a:latin typeface="Times New Roman"/>
              <a:ea typeface="Times New Roman"/>
              <a:cs typeface="Times New Roman"/>
              <a:sym typeface="Times New Roman"/>
            </a:endParaRPr>
          </a:p>
          <a:p>
            <a:pPr marL="400050" marR="0" lvl="1" indent="0" algn="l" rtl="0">
              <a:spcBef>
                <a:spcPts val="480"/>
              </a:spcBef>
              <a:spcAft>
                <a:spcPts val="0"/>
              </a:spcAft>
              <a:buClr>
                <a:srgbClr val="FF0000"/>
              </a:buClr>
              <a:buSzPts val="2400"/>
              <a:buFont typeface="Times New Roman"/>
              <a:buNone/>
            </a:pPr>
            <a:r>
              <a:rPr lang="en-US" sz="2400" b="0" i="1" u="none" strike="noStrike" cap="none">
                <a:solidFill>
                  <a:srgbClr val="FF0000"/>
                </a:solidFill>
                <a:latin typeface="Times New Roman"/>
                <a:ea typeface="Times New Roman"/>
                <a:cs typeface="Times New Roman"/>
                <a:sym typeface="Times New Roman"/>
              </a:rPr>
              <a:t>}</a:t>
            </a:r>
            <a:endParaRPr sz="2400" b="0" i="1" u="none" strike="noStrike" cap="none">
              <a:solidFill>
                <a:srgbClr val="FF0000"/>
              </a:solidFill>
              <a:latin typeface="Times New Roman"/>
              <a:ea typeface="Times New Roman"/>
              <a:cs typeface="Times New Roman"/>
              <a:sym typeface="Times New Roman"/>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69"/>
        <p:cNvGrpSpPr/>
        <p:nvPr/>
      </p:nvGrpSpPr>
      <p:grpSpPr>
        <a:xfrm>
          <a:off x="0" y="0"/>
          <a:ext cx="0" cy="0"/>
          <a:chOff x="0" y="0"/>
          <a:chExt cx="0" cy="0"/>
        </a:xfrm>
      </p:grpSpPr>
      <p:sp>
        <p:nvSpPr>
          <p:cNvPr id="470" name="Google Shape;470;p43"/>
          <p:cNvSpPr txBox="1">
            <a:spLocks noGrp="1"/>
          </p:cNvSpPr>
          <p:nvPr>
            <p:ph type="title"/>
          </p:nvPr>
        </p:nvSpPr>
        <p:spPr>
          <a:xfrm>
            <a:off x="914400" y="381000"/>
            <a:ext cx="6858000" cy="715962"/>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3200">
                <a:latin typeface="Times New Roman"/>
                <a:ea typeface="Times New Roman"/>
                <a:cs typeface="Times New Roman"/>
                <a:sym typeface="Times New Roman"/>
              </a:rPr>
              <a:t>Cài đặt stack bằng DSLK đơn</a:t>
            </a:r>
            <a:endParaRPr sz="3200">
              <a:latin typeface="Times New Roman"/>
              <a:ea typeface="Times New Roman"/>
              <a:cs typeface="Times New Roman"/>
              <a:sym typeface="Times New Roman"/>
            </a:endParaRPr>
          </a:p>
        </p:txBody>
      </p:sp>
      <p:sp>
        <p:nvSpPr>
          <p:cNvPr id="471" name="Google Shape;471;p43"/>
          <p:cNvSpPr txBox="1">
            <a:spLocks noGrp="1"/>
          </p:cNvSpPr>
          <p:nvPr>
            <p:ph type="sldNum" idx="12"/>
          </p:nvPr>
        </p:nvSpPr>
        <p:spPr>
          <a:xfrm>
            <a:off x="6553200" y="6283325"/>
            <a:ext cx="2133600" cy="3048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43</a:t>
            </a:fld>
            <a:endParaRPr/>
          </a:p>
        </p:txBody>
      </p:sp>
      <p:sp>
        <p:nvSpPr>
          <p:cNvPr id="472" name="Google Shape;472;p43"/>
          <p:cNvSpPr txBox="1"/>
          <p:nvPr/>
        </p:nvSpPr>
        <p:spPr>
          <a:xfrm>
            <a:off x="381000" y="1066882"/>
            <a:ext cx="8458200" cy="552124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dk1"/>
              </a:buClr>
              <a:buSzPts val="2400"/>
              <a:buFont typeface="Times New Roman"/>
              <a:buNone/>
            </a:pPr>
            <a:r>
              <a:rPr lang="en-US" sz="2400">
                <a:solidFill>
                  <a:schemeClr val="dk1"/>
                </a:solidFill>
                <a:latin typeface="Times New Roman"/>
                <a:ea typeface="Times New Roman"/>
                <a:cs typeface="Times New Roman"/>
                <a:sym typeface="Times New Roman"/>
              </a:rPr>
              <a:t>Theo tính chất của DSLK đơn, việc bổ sung và loại bỏ 1 phần tử thực hiện đơn giản và nhanh nhất khi phần tử đó nằm đầu danh sách. Do vậy, ta sẽ chọn cách lưu trữ của ngăn xếp theo thứ tự: </a:t>
            </a:r>
            <a:endParaRPr/>
          </a:p>
          <a:p>
            <a:pPr marL="342900" marR="0" lvl="0" indent="-342900" algn="l" rtl="0">
              <a:spcBef>
                <a:spcPts val="480"/>
              </a:spcBef>
              <a:spcAft>
                <a:spcPts val="0"/>
              </a:spcAft>
              <a:buClr>
                <a:schemeClr val="dk1"/>
              </a:buClr>
              <a:buSzPts val="2400"/>
              <a:buFont typeface="Times New Roman"/>
              <a:buChar char="-"/>
            </a:pPr>
            <a:r>
              <a:rPr lang="en-US" sz="2400" i="1">
                <a:solidFill>
                  <a:schemeClr val="dk1"/>
                </a:solidFill>
                <a:latin typeface="Times New Roman"/>
                <a:ea typeface="Times New Roman"/>
                <a:cs typeface="Times New Roman"/>
                <a:sym typeface="Times New Roman"/>
              </a:rPr>
              <a:t>Phần tử đầu danh sách là đỉnh của stack.</a:t>
            </a:r>
            <a:endParaRPr/>
          </a:p>
          <a:p>
            <a:pPr marL="342900" marR="0" lvl="0" indent="-342900" algn="l" rtl="0">
              <a:spcBef>
                <a:spcPts val="480"/>
              </a:spcBef>
              <a:spcAft>
                <a:spcPts val="0"/>
              </a:spcAft>
              <a:buClr>
                <a:schemeClr val="dk1"/>
              </a:buClr>
              <a:buSzPts val="2400"/>
              <a:buFont typeface="Times New Roman"/>
              <a:buChar char="-"/>
            </a:pPr>
            <a:r>
              <a:rPr lang="en-US" sz="2400" i="1">
                <a:solidFill>
                  <a:schemeClr val="dk1"/>
                </a:solidFill>
                <a:latin typeface="Times New Roman"/>
                <a:ea typeface="Times New Roman"/>
                <a:cs typeface="Times New Roman"/>
                <a:sym typeface="Times New Roman"/>
              </a:rPr>
              <a:t>Phần tử cuối danh sách là đáy của ngăn xếp.</a:t>
            </a:r>
            <a:endParaRPr/>
          </a:p>
          <a:p>
            <a:pPr marL="342900" marR="0" lvl="0" indent="-342900" algn="l" rtl="0">
              <a:spcBef>
                <a:spcPts val="480"/>
              </a:spcBef>
              <a:spcAft>
                <a:spcPts val="0"/>
              </a:spcAft>
              <a:buClr>
                <a:schemeClr val="dk1"/>
              </a:buClr>
              <a:buSzPts val="2400"/>
              <a:buFont typeface="Times New Roman"/>
              <a:buChar char="-"/>
            </a:pPr>
            <a:r>
              <a:rPr lang="en-US" sz="2400" i="1">
                <a:solidFill>
                  <a:schemeClr val="dk1"/>
                </a:solidFill>
                <a:latin typeface="Times New Roman"/>
                <a:ea typeface="Times New Roman"/>
                <a:cs typeface="Times New Roman"/>
                <a:sym typeface="Times New Roman"/>
              </a:rPr>
              <a:t>Để bổ sung 1 phần tử mới vào stack ta thêm nó vào đầu danh sách.</a:t>
            </a:r>
            <a:endParaRPr/>
          </a:p>
          <a:p>
            <a:pPr marL="342900" marR="0" lvl="0" indent="-342900" algn="l" rtl="0">
              <a:spcBef>
                <a:spcPts val="480"/>
              </a:spcBef>
              <a:spcAft>
                <a:spcPts val="0"/>
              </a:spcAft>
              <a:buClr>
                <a:schemeClr val="dk1"/>
              </a:buClr>
              <a:buSzPts val="2400"/>
              <a:buFont typeface="Times New Roman"/>
              <a:buChar char="-"/>
            </a:pPr>
            <a:r>
              <a:rPr lang="en-US" sz="2400" i="1">
                <a:solidFill>
                  <a:schemeClr val="dk1"/>
                </a:solidFill>
                <a:latin typeface="Times New Roman"/>
                <a:ea typeface="Times New Roman"/>
                <a:cs typeface="Times New Roman"/>
                <a:sym typeface="Times New Roman"/>
              </a:rPr>
              <a:t>Để lấy 1 phần tử ra khỏi ngăn xếp ta lấy giá trị nút đầu tiên và loại nó ra khỏi danh sách.</a:t>
            </a:r>
            <a:endParaRPr/>
          </a:p>
        </p:txBody>
      </p:sp>
      <p:pic>
        <p:nvPicPr>
          <p:cNvPr id="473" name="Google Shape;473;p43"/>
          <p:cNvPicPr preferRelativeResize="0"/>
          <p:nvPr/>
        </p:nvPicPr>
        <p:blipFill rotWithShape="1">
          <a:blip r:embed="rId3">
            <a:alphaModFix/>
          </a:blip>
          <a:srcRect/>
          <a:stretch/>
        </p:blipFill>
        <p:spPr>
          <a:xfrm>
            <a:off x="1200150" y="4953000"/>
            <a:ext cx="6724650" cy="1208794"/>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477"/>
        <p:cNvGrpSpPr/>
        <p:nvPr/>
      </p:nvGrpSpPr>
      <p:grpSpPr>
        <a:xfrm>
          <a:off x="0" y="0"/>
          <a:ext cx="0" cy="0"/>
          <a:chOff x="0" y="0"/>
          <a:chExt cx="0" cy="0"/>
        </a:xfrm>
      </p:grpSpPr>
      <p:sp>
        <p:nvSpPr>
          <p:cNvPr id="478" name="Google Shape;478;p44"/>
          <p:cNvSpPr txBox="1">
            <a:spLocks noGrp="1"/>
          </p:cNvSpPr>
          <p:nvPr>
            <p:ph type="title"/>
          </p:nvPr>
        </p:nvSpPr>
        <p:spPr>
          <a:xfrm>
            <a:off x="914400" y="381000"/>
            <a:ext cx="6858000" cy="715962"/>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3200">
                <a:latin typeface="Times New Roman"/>
                <a:ea typeface="Times New Roman"/>
                <a:cs typeface="Times New Roman"/>
                <a:sym typeface="Times New Roman"/>
              </a:rPr>
              <a:t>Cài đặt stack bằng DSLK đơn</a:t>
            </a:r>
            <a:endParaRPr sz="3200">
              <a:latin typeface="Times New Roman"/>
              <a:ea typeface="Times New Roman"/>
              <a:cs typeface="Times New Roman"/>
              <a:sym typeface="Times New Roman"/>
            </a:endParaRPr>
          </a:p>
        </p:txBody>
      </p:sp>
      <p:sp>
        <p:nvSpPr>
          <p:cNvPr id="479" name="Google Shape;479;p44"/>
          <p:cNvSpPr txBox="1">
            <a:spLocks noGrp="1"/>
          </p:cNvSpPr>
          <p:nvPr>
            <p:ph type="sldNum" idx="12"/>
          </p:nvPr>
        </p:nvSpPr>
        <p:spPr>
          <a:xfrm>
            <a:off x="6553200" y="6283325"/>
            <a:ext cx="2133600" cy="3048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44</a:t>
            </a:fld>
            <a:endParaRPr/>
          </a:p>
        </p:txBody>
      </p:sp>
      <p:sp>
        <p:nvSpPr>
          <p:cNvPr id="480" name="Google Shape;480;p44"/>
          <p:cNvSpPr txBox="1"/>
          <p:nvPr/>
        </p:nvSpPr>
        <p:spPr>
          <a:xfrm>
            <a:off x="381000" y="1066882"/>
            <a:ext cx="8458200" cy="5521243"/>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chemeClr val="dk1"/>
              </a:buClr>
              <a:buSzPts val="2400"/>
              <a:buFont typeface="Noto Sans Symbols"/>
              <a:buChar char="▪"/>
            </a:pPr>
            <a:r>
              <a:rPr lang="en-US" sz="2400" b="1">
                <a:solidFill>
                  <a:schemeClr val="dk1"/>
                </a:solidFill>
                <a:latin typeface="Times New Roman"/>
                <a:ea typeface="Times New Roman"/>
                <a:cs typeface="Times New Roman"/>
                <a:sym typeface="Times New Roman"/>
              </a:rPr>
              <a:t>Khai báo : </a:t>
            </a:r>
            <a:endParaRPr/>
          </a:p>
          <a:p>
            <a:pPr marL="0" marR="0" lvl="0" indent="0" algn="l" rtl="0">
              <a:spcBef>
                <a:spcPts val="480"/>
              </a:spcBef>
              <a:spcAft>
                <a:spcPts val="0"/>
              </a:spcAft>
              <a:buClr>
                <a:schemeClr val="dk1"/>
              </a:buClr>
              <a:buSzPts val="2400"/>
              <a:buFont typeface="Times New Roman"/>
              <a:buNone/>
            </a:pPr>
            <a:r>
              <a:rPr lang="en-US" sz="2400" b="1" i="1">
                <a:solidFill>
                  <a:schemeClr val="dk1"/>
                </a:solidFill>
                <a:latin typeface="Times New Roman"/>
                <a:ea typeface="Times New Roman"/>
                <a:cs typeface="Times New Roman"/>
                <a:sym typeface="Times New Roman"/>
              </a:rPr>
              <a:t>    	 typedef struct</a:t>
            </a:r>
            <a:r>
              <a:rPr lang="en-US" sz="2400" i="1">
                <a:solidFill>
                  <a:schemeClr val="dk1"/>
                </a:solidFill>
                <a:latin typeface="Times New Roman"/>
                <a:ea typeface="Times New Roman"/>
                <a:cs typeface="Times New Roman"/>
                <a:sym typeface="Times New Roman"/>
              </a:rPr>
              <a:t> node</a:t>
            </a:r>
            <a:r>
              <a:rPr lang="en-US" sz="2400" b="1" i="1">
                <a:solidFill>
                  <a:srgbClr val="FF0000"/>
                </a:solidFill>
                <a:latin typeface="Times New Roman"/>
                <a:ea typeface="Times New Roman"/>
                <a:cs typeface="Times New Roman"/>
                <a:sym typeface="Times New Roman"/>
              </a:rPr>
              <a:t>{</a:t>
            </a:r>
            <a:endParaRPr/>
          </a:p>
          <a:p>
            <a:pPr marL="400050" marR="0" lvl="1" indent="0" algn="l" rtl="0">
              <a:spcBef>
                <a:spcPts val="480"/>
              </a:spcBef>
              <a:spcAft>
                <a:spcPts val="0"/>
              </a:spcAft>
              <a:buClr>
                <a:schemeClr val="dk1"/>
              </a:buClr>
              <a:buSzPts val="2400"/>
              <a:buFont typeface="Times New Roman"/>
              <a:buNone/>
            </a:pPr>
            <a:r>
              <a:rPr lang="en-US" sz="2400" b="0" i="1" u="none" strike="noStrike" cap="none">
                <a:solidFill>
                  <a:schemeClr val="dk1"/>
                </a:solidFill>
                <a:latin typeface="Times New Roman"/>
                <a:ea typeface="Times New Roman"/>
                <a:cs typeface="Times New Roman"/>
                <a:sym typeface="Times New Roman"/>
              </a:rPr>
              <a:t>		</a:t>
            </a:r>
            <a:r>
              <a:rPr lang="en-US" sz="2400" b="1" i="1" u="none" strike="noStrike" cap="none">
                <a:solidFill>
                  <a:schemeClr val="dk1"/>
                </a:solidFill>
                <a:latin typeface="Times New Roman"/>
                <a:ea typeface="Times New Roman"/>
                <a:cs typeface="Times New Roman"/>
                <a:sym typeface="Times New Roman"/>
              </a:rPr>
              <a:t>int</a:t>
            </a:r>
            <a:r>
              <a:rPr lang="en-US" sz="2400" b="0" i="1" u="none" strike="noStrike" cap="none">
                <a:solidFill>
                  <a:schemeClr val="dk1"/>
                </a:solidFill>
                <a:latin typeface="Times New Roman"/>
                <a:ea typeface="Times New Roman"/>
                <a:cs typeface="Times New Roman"/>
                <a:sym typeface="Times New Roman"/>
              </a:rPr>
              <a:t> item</a:t>
            </a:r>
            <a:r>
              <a:rPr lang="en-US" sz="2400" b="1" i="1" u="none" strike="noStrike" cap="none">
                <a:solidFill>
                  <a:srgbClr val="FF0000"/>
                </a:solidFill>
                <a:latin typeface="Times New Roman"/>
                <a:ea typeface="Times New Roman"/>
                <a:cs typeface="Times New Roman"/>
                <a:sym typeface="Times New Roman"/>
              </a:rPr>
              <a:t>;</a:t>
            </a:r>
            <a:endParaRPr/>
          </a:p>
          <a:p>
            <a:pPr marL="400050" marR="0" lvl="1" indent="0" algn="l" rtl="0">
              <a:spcBef>
                <a:spcPts val="480"/>
              </a:spcBef>
              <a:spcAft>
                <a:spcPts val="0"/>
              </a:spcAft>
              <a:buClr>
                <a:schemeClr val="dk1"/>
              </a:buClr>
              <a:buSzPts val="2400"/>
              <a:buFont typeface="Times New Roman"/>
              <a:buNone/>
            </a:pPr>
            <a:r>
              <a:rPr lang="en-US" sz="2400" b="0" i="1" u="none" strike="noStrike" cap="none">
                <a:solidFill>
                  <a:schemeClr val="dk1"/>
                </a:solidFill>
                <a:latin typeface="Times New Roman"/>
                <a:ea typeface="Times New Roman"/>
                <a:cs typeface="Times New Roman"/>
                <a:sym typeface="Times New Roman"/>
              </a:rPr>
              <a:t>		</a:t>
            </a:r>
            <a:r>
              <a:rPr lang="en-US" sz="2400" b="1" i="1" u="none" strike="noStrike" cap="none">
                <a:solidFill>
                  <a:schemeClr val="dk1"/>
                </a:solidFill>
                <a:latin typeface="Times New Roman"/>
                <a:ea typeface="Times New Roman"/>
                <a:cs typeface="Times New Roman"/>
                <a:sym typeface="Times New Roman"/>
              </a:rPr>
              <a:t>struct</a:t>
            </a:r>
            <a:r>
              <a:rPr lang="en-US" sz="2400" b="0" i="1" u="none" strike="noStrike" cap="none">
                <a:solidFill>
                  <a:schemeClr val="dk1"/>
                </a:solidFill>
                <a:latin typeface="Times New Roman"/>
                <a:ea typeface="Times New Roman"/>
                <a:cs typeface="Times New Roman"/>
                <a:sym typeface="Times New Roman"/>
              </a:rPr>
              <a:t> node </a:t>
            </a:r>
            <a:r>
              <a:rPr lang="en-US" sz="2400" b="1" i="1" u="none" strike="noStrike" cap="none">
                <a:solidFill>
                  <a:srgbClr val="FF0000"/>
                </a:solidFill>
                <a:latin typeface="Times New Roman"/>
                <a:ea typeface="Times New Roman"/>
                <a:cs typeface="Times New Roman"/>
                <a:sym typeface="Times New Roman"/>
              </a:rPr>
              <a:t>*</a:t>
            </a:r>
            <a:r>
              <a:rPr lang="en-US" sz="2400" b="0" i="1" u="none" strike="noStrike" cap="none">
                <a:solidFill>
                  <a:schemeClr val="dk1"/>
                </a:solidFill>
                <a:latin typeface="Times New Roman"/>
                <a:ea typeface="Times New Roman"/>
                <a:cs typeface="Times New Roman"/>
                <a:sym typeface="Times New Roman"/>
              </a:rPr>
              <a:t>next</a:t>
            </a:r>
            <a:r>
              <a:rPr lang="en-US" sz="2400" b="1" i="1" u="none" strike="noStrike" cap="none">
                <a:solidFill>
                  <a:srgbClr val="FF0000"/>
                </a:solidFill>
                <a:latin typeface="Times New Roman"/>
                <a:ea typeface="Times New Roman"/>
                <a:cs typeface="Times New Roman"/>
                <a:sym typeface="Times New Roman"/>
              </a:rPr>
              <a:t>;</a:t>
            </a:r>
            <a:endParaRPr/>
          </a:p>
          <a:p>
            <a:pPr marL="400050" marR="0" lvl="1" indent="0" algn="l" rtl="0">
              <a:spcBef>
                <a:spcPts val="480"/>
              </a:spcBef>
              <a:spcAft>
                <a:spcPts val="0"/>
              </a:spcAft>
              <a:buClr>
                <a:srgbClr val="FF0000"/>
              </a:buClr>
              <a:buSzPts val="2400"/>
              <a:buFont typeface="Times New Roman"/>
              <a:buNone/>
            </a:pPr>
            <a:r>
              <a:rPr lang="en-US" sz="2400" b="1" i="1" u="none" strike="noStrike" cap="none">
                <a:solidFill>
                  <a:srgbClr val="FF0000"/>
                </a:solidFill>
                <a:latin typeface="Times New Roman"/>
                <a:ea typeface="Times New Roman"/>
                <a:cs typeface="Times New Roman"/>
                <a:sym typeface="Times New Roman"/>
              </a:rPr>
              <a:t>	} *</a:t>
            </a:r>
            <a:r>
              <a:rPr lang="en-US" sz="2400" b="0" i="1" u="none" strike="noStrike" cap="none">
                <a:solidFill>
                  <a:schemeClr val="dk1"/>
                </a:solidFill>
                <a:latin typeface="Times New Roman"/>
                <a:ea typeface="Times New Roman"/>
                <a:cs typeface="Times New Roman"/>
                <a:sym typeface="Times New Roman"/>
              </a:rPr>
              <a:t>stacknode</a:t>
            </a:r>
            <a:r>
              <a:rPr lang="en-US" sz="2400" b="1" i="1" u="none" strike="noStrike" cap="none">
                <a:solidFill>
                  <a:srgbClr val="FF0000"/>
                </a:solidFill>
                <a:latin typeface="Times New Roman"/>
                <a:ea typeface="Times New Roman"/>
                <a:cs typeface="Times New Roman"/>
                <a:sym typeface="Times New Roman"/>
              </a:rPr>
              <a:t>;</a:t>
            </a:r>
            <a:endParaRPr/>
          </a:p>
          <a:p>
            <a:pPr marL="400050" marR="0" lvl="1" indent="0" algn="l" rtl="0">
              <a:spcBef>
                <a:spcPts val="480"/>
              </a:spcBef>
              <a:spcAft>
                <a:spcPts val="0"/>
              </a:spcAft>
              <a:buClr>
                <a:srgbClr val="FF0000"/>
              </a:buClr>
              <a:buSzPts val="2400"/>
              <a:buFont typeface="Times New Roman"/>
              <a:buNone/>
            </a:pPr>
            <a:r>
              <a:rPr lang="en-US" sz="2400" b="1" i="1" u="none" strike="noStrike" cap="none">
                <a:solidFill>
                  <a:srgbClr val="FF0000"/>
                </a:solidFill>
                <a:latin typeface="Times New Roman"/>
                <a:ea typeface="Times New Roman"/>
                <a:cs typeface="Times New Roman"/>
                <a:sym typeface="Times New Roman"/>
              </a:rPr>
              <a:t> 	</a:t>
            </a:r>
            <a:r>
              <a:rPr lang="en-US" sz="2400" b="1" i="1" u="none" strike="noStrike" cap="none">
                <a:solidFill>
                  <a:schemeClr val="dk1"/>
                </a:solidFill>
                <a:latin typeface="Times New Roman"/>
                <a:ea typeface="Times New Roman"/>
                <a:cs typeface="Times New Roman"/>
                <a:sym typeface="Times New Roman"/>
              </a:rPr>
              <a:t>typedef struct </a:t>
            </a:r>
            <a:r>
              <a:rPr lang="en-US" sz="2400" b="0" i="1" u="none" strike="noStrike" cap="none">
                <a:solidFill>
                  <a:schemeClr val="dk1"/>
                </a:solidFill>
                <a:latin typeface="Times New Roman"/>
                <a:ea typeface="Times New Roman"/>
                <a:cs typeface="Times New Roman"/>
                <a:sym typeface="Times New Roman"/>
              </a:rPr>
              <a:t>Stack</a:t>
            </a:r>
            <a:r>
              <a:rPr lang="en-US" sz="2400" b="1" i="1" u="none" strike="noStrike" cap="none">
                <a:solidFill>
                  <a:srgbClr val="FF0000"/>
                </a:solidFill>
                <a:latin typeface="Times New Roman"/>
                <a:ea typeface="Times New Roman"/>
                <a:cs typeface="Times New Roman"/>
                <a:sym typeface="Times New Roman"/>
              </a:rPr>
              <a:t>{</a:t>
            </a:r>
            <a:endParaRPr/>
          </a:p>
          <a:p>
            <a:pPr marL="400050" marR="0" lvl="1" indent="0" algn="l" rtl="0">
              <a:spcBef>
                <a:spcPts val="480"/>
              </a:spcBef>
              <a:spcAft>
                <a:spcPts val="0"/>
              </a:spcAft>
              <a:buClr>
                <a:schemeClr val="dk1"/>
              </a:buClr>
              <a:buSzPts val="2400"/>
              <a:buFont typeface="Times New Roman"/>
              <a:buNone/>
            </a:pPr>
            <a:r>
              <a:rPr lang="en-US" sz="2400" b="0" i="1" u="none" strike="noStrike" cap="none">
                <a:solidFill>
                  <a:schemeClr val="dk1"/>
                </a:solidFill>
                <a:latin typeface="Times New Roman"/>
                <a:ea typeface="Times New Roman"/>
                <a:cs typeface="Times New Roman"/>
                <a:sym typeface="Times New Roman"/>
              </a:rPr>
              <a:t>		stacknode top</a:t>
            </a:r>
            <a:r>
              <a:rPr lang="en-US" sz="2400" b="1" i="1" u="none" strike="noStrike" cap="none">
                <a:solidFill>
                  <a:srgbClr val="FF0000"/>
                </a:solidFill>
                <a:latin typeface="Times New Roman"/>
                <a:ea typeface="Times New Roman"/>
                <a:cs typeface="Times New Roman"/>
                <a:sym typeface="Times New Roman"/>
              </a:rPr>
              <a:t>;</a:t>
            </a:r>
            <a:endParaRPr/>
          </a:p>
          <a:p>
            <a:pPr marL="0" marR="0" lvl="0" indent="0" algn="l" rtl="0">
              <a:spcBef>
                <a:spcPts val="480"/>
              </a:spcBef>
              <a:spcAft>
                <a:spcPts val="0"/>
              </a:spcAft>
              <a:buClr>
                <a:srgbClr val="FF0000"/>
              </a:buClr>
              <a:buSzPts val="2400"/>
              <a:buFont typeface="Times New Roman"/>
              <a:buNone/>
            </a:pPr>
            <a:r>
              <a:rPr lang="en-US" sz="2400" b="1" i="1">
                <a:solidFill>
                  <a:srgbClr val="FF0000"/>
                </a:solidFill>
                <a:latin typeface="Times New Roman"/>
                <a:ea typeface="Times New Roman"/>
                <a:cs typeface="Times New Roman"/>
                <a:sym typeface="Times New Roman"/>
              </a:rPr>
              <a:t>	}</a:t>
            </a:r>
            <a:r>
              <a:rPr lang="en-US" sz="2400" i="1">
                <a:solidFill>
                  <a:schemeClr val="dk1"/>
                </a:solidFill>
                <a:latin typeface="Times New Roman"/>
                <a:ea typeface="Times New Roman"/>
                <a:cs typeface="Times New Roman"/>
                <a:sym typeface="Times New Roman"/>
              </a:rPr>
              <a:t>stack</a:t>
            </a:r>
            <a:r>
              <a:rPr lang="en-US" sz="2400" b="1" i="1">
                <a:solidFill>
                  <a:srgbClr val="FF0000"/>
                </a:solidFill>
                <a:latin typeface="Times New Roman"/>
                <a:ea typeface="Times New Roman"/>
                <a:cs typeface="Times New Roman"/>
                <a:sym typeface="Times New Roman"/>
              </a:rPr>
              <a:t>;</a:t>
            </a:r>
            <a:endParaRPr sz="2400" b="1">
              <a:solidFill>
                <a:schemeClr val="dk1"/>
              </a:solidFill>
              <a:latin typeface="Times New Roman"/>
              <a:ea typeface="Times New Roman"/>
              <a:cs typeface="Times New Roman"/>
              <a:sym typeface="Times New Roman"/>
            </a:endParaRPr>
          </a:p>
          <a:p>
            <a:pPr marL="342900" marR="0" lvl="0" indent="-342900" algn="l" rtl="0">
              <a:spcBef>
                <a:spcPts val="480"/>
              </a:spcBef>
              <a:spcAft>
                <a:spcPts val="0"/>
              </a:spcAft>
              <a:buClr>
                <a:schemeClr val="dk1"/>
              </a:buClr>
              <a:buSzPts val="2400"/>
              <a:buFont typeface="Noto Sans Symbols"/>
              <a:buChar char="▪"/>
            </a:pPr>
            <a:r>
              <a:rPr lang="en-US" sz="2400" b="1">
                <a:solidFill>
                  <a:schemeClr val="dk1"/>
                </a:solidFill>
                <a:latin typeface="Times New Roman"/>
                <a:ea typeface="Times New Roman"/>
                <a:cs typeface="Times New Roman"/>
                <a:sym typeface="Times New Roman"/>
              </a:rPr>
              <a:t>Khởi tạo:</a:t>
            </a:r>
            <a:endParaRPr sz="2400" b="1" i="1">
              <a:solidFill>
                <a:srgbClr val="FF0000"/>
              </a:solidFill>
              <a:latin typeface="Times New Roman"/>
              <a:ea typeface="Times New Roman"/>
              <a:cs typeface="Times New Roman"/>
              <a:sym typeface="Times New Roman"/>
            </a:endParaRPr>
          </a:p>
          <a:p>
            <a:pPr marL="400050" marR="0" lvl="1" indent="0" algn="l" rtl="0">
              <a:spcBef>
                <a:spcPts val="480"/>
              </a:spcBef>
              <a:spcAft>
                <a:spcPts val="0"/>
              </a:spcAft>
              <a:buClr>
                <a:schemeClr val="dk1"/>
              </a:buClr>
              <a:buSzPts val="2400"/>
              <a:buFont typeface="Times New Roman"/>
              <a:buNone/>
            </a:pPr>
            <a:r>
              <a:rPr lang="en-US" sz="2400" b="1" i="1" u="none" strike="noStrike" cap="none">
                <a:solidFill>
                  <a:schemeClr val="dk1"/>
                </a:solidFill>
                <a:latin typeface="Times New Roman"/>
                <a:ea typeface="Times New Roman"/>
                <a:cs typeface="Times New Roman"/>
                <a:sym typeface="Times New Roman"/>
              </a:rPr>
              <a:t>void</a:t>
            </a:r>
            <a:r>
              <a:rPr lang="en-US" sz="2400" b="0" i="1" u="none" strike="noStrike" cap="none">
                <a:solidFill>
                  <a:schemeClr val="dk1"/>
                </a:solidFill>
                <a:latin typeface="Times New Roman"/>
                <a:ea typeface="Times New Roman"/>
                <a:cs typeface="Times New Roman"/>
                <a:sym typeface="Times New Roman"/>
              </a:rPr>
              <a:t> CreateStack</a:t>
            </a:r>
            <a:r>
              <a:rPr lang="en-US" sz="2400" b="1" i="1" u="none" strike="noStrike" cap="none">
                <a:solidFill>
                  <a:srgbClr val="FF0000"/>
                </a:solidFill>
                <a:latin typeface="Times New Roman"/>
                <a:ea typeface="Times New Roman"/>
                <a:cs typeface="Times New Roman"/>
                <a:sym typeface="Times New Roman"/>
              </a:rPr>
              <a:t>(</a:t>
            </a:r>
            <a:r>
              <a:rPr lang="en-US" sz="2400" b="0" i="1" u="none" strike="noStrike" cap="none">
                <a:solidFill>
                  <a:schemeClr val="dk1"/>
                </a:solidFill>
                <a:latin typeface="Times New Roman"/>
                <a:ea typeface="Times New Roman"/>
                <a:cs typeface="Times New Roman"/>
                <a:sym typeface="Times New Roman"/>
              </a:rPr>
              <a:t>stack </a:t>
            </a:r>
            <a:r>
              <a:rPr lang="en-US" sz="2400" b="1" i="1" u="none" strike="noStrike" cap="none">
                <a:solidFill>
                  <a:srgbClr val="FF0000"/>
                </a:solidFill>
                <a:latin typeface="Times New Roman"/>
                <a:ea typeface="Times New Roman"/>
                <a:cs typeface="Times New Roman"/>
                <a:sym typeface="Times New Roman"/>
              </a:rPr>
              <a:t>&amp;</a:t>
            </a:r>
            <a:r>
              <a:rPr lang="en-US" sz="2400" b="0" i="1" u="none" strike="noStrike" cap="none">
                <a:solidFill>
                  <a:schemeClr val="dk1"/>
                </a:solidFill>
                <a:latin typeface="Times New Roman"/>
                <a:ea typeface="Times New Roman"/>
                <a:cs typeface="Times New Roman"/>
                <a:sym typeface="Times New Roman"/>
              </a:rPr>
              <a:t>s</a:t>
            </a:r>
            <a:r>
              <a:rPr lang="en-US" sz="2400" b="1" i="1" u="none" strike="noStrike" cap="none">
                <a:solidFill>
                  <a:srgbClr val="FF0000"/>
                </a:solidFill>
                <a:latin typeface="Times New Roman"/>
                <a:ea typeface="Times New Roman"/>
                <a:cs typeface="Times New Roman"/>
                <a:sym typeface="Times New Roman"/>
              </a:rPr>
              <a:t>){</a:t>
            </a:r>
            <a:endParaRPr/>
          </a:p>
          <a:p>
            <a:pPr marL="400050" marR="0" lvl="1" indent="0" algn="l" rtl="0">
              <a:spcBef>
                <a:spcPts val="480"/>
              </a:spcBef>
              <a:spcAft>
                <a:spcPts val="0"/>
              </a:spcAft>
              <a:buClr>
                <a:schemeClr val="dk1"/>
              </a:buClr>
              <a:buSzPts val="2400"/>
              <a:buFont typeface="Times New Roman"/>
              <a:buNone/>
            </a:pPr>
            <a:r>
              <a:rPr lang="en-US" sz="2400" b="0" i="1" u="none" strike="noStrike" cap="none">
                <a:solidFill>
                  <a:schemeClr val="dk1"/>
                </a:solidFill>
                <a:latin typeface="Times New Roman"/>
                <a:ea typeface="Times New Roman"/>
                <a:cs typeface="Times New Roman"/>
                <a:sym typeface="Times New Roman"/>
              </a:rPr>
              <a:t>	s</a:t>
            </a:r>
            <a:r>
              <a:rPr lang="en-US" sz="2400" b="1" i="1" u="none" strike="noStrike" cap="none">
                <a:solidFill>
                  <a:srgbClr val="FF0000"/>
                </a:solidFill>
                <a:latin typeface="Times New Roman"/>
                <a:ea typeface="Times New Roman"/>
                <a:cs typeface="Times New Roman"/>
                <a:sym typeface="Times New Roman"/>
              </a:rPr>
              <a:t>.</a:t>
            </a:r>
            <a:r>
              <a:rPr lang="en-US" sz="2400" b="0" i="1" u="none" strike="noStrike" cap="none">
                <a:solidFill>
                  <a:schemeClr val="dk1"/>
                </a:solidFill>
                <a:latin typeface="Times New Roman"/>
                <a:ea typeface="Times New Roman"/>
                <a:cs typeface="Times New Roman"/>
                <a:sym typeface="Times New Roman"/>
              </a:rPr>
              <a:t>top</a:t>
            </a:r>
            <a:r>
              <a:rPr lang="en-US" sz="2400" b="1" i="1" u="none" strike="noStrike" cap="none">
                <a:solidFill>
                  <a:srgbClr val="FF0000"/>
                </a:solidFill>
                <a:latin typeface="Times New Roman"/>
                <a:ea typeface="Times New Roman"/>
                <a:cs typeface="Times New Roman"/>
                <a:sym typeface="Times New Roman"/>
              </a:rPr>
              <a:t>=</a:t>
            </a:r>
            <a:r>
              <a:rPr lang="en-US" sz="2400" b="0" i="1" u="none" strike="noStrike" cap="none">
                <a:solidFill>
                  <a:schemeClr val="dk1"/>
                </a:solidFill>
                <a:latin typeface="Times New Roman"/>
                <a:ea typeface="Times New Roman"/>
                <a:cs typeface="Times New Roman"/>
                <a:sym typeface="Times New Roman"/>
              </a:rPr>
              <a:t>NULL</a:t>
            </a:r>
            <a:r>
              <a:rPr lang="en-US" sz="2400" b="1" i="1" u="none" strike="noStrike" cap="none">
                <a:solidFill>
                  <a:srgbClr val="FF0000"/>
                </a:solidFill>
                <a:latin typeface="Times New Roman"/>
                <a:ea typeface="Times New Roman"/>
                <a:cs typeface="Times New Roman"/>
                <a:sym typeface="Times New Roman"/>
              </a:rPr>
              <a:t>;</a:t>
            </a:r>
            <a:endParaRPr/>
          </a:p>
          <a:p>
            <a:pPr marL="400050" marR="0" lvl="1" indent="0" algn="l" rtl="0">
              <a:spcBef>
                <a:spcPts val="480"/>
              </a:spcBef>
              <a:spcAft>
                <a:spcPts val="0"/>
              </a:spcAft>
              <a:buClr>
                <a:srgbClr val="FF0000"/>
              </a:buClr>
              <a:buSzPts val="2400"/>
              <a:buFont typeface="Times New Roman"/>
              <a:buNone/>
            </a:pPr>
            <a:r>
              <a:rPr lang="en-US" sz="2400" b="1" i="1" u="none" strike="noStrike" cap="none">
                <a:solidFill>
                  <a:srgbClr val="FF0000"/>
                </a:solidFill>
                <a:latin typeface="Times New Roman"/>
                <a:ea typeface="Times New Roman"/>
                <a:cs typeface="Times New Roman"/>
                <a:sym typeface="Times New Roman"/>
              </a:rPr>
              <a:t>}</a:t>
            </a:r>
            <a:endParaRPr sz="2400" b="1" i="1" u="none" strike="noStrike" cap="none">
              <a:solidFill>
                <a:srgbClr val="FF0000"/>
              </a:solidFill>
              <a:latin typeface="Times New Roman"/>
              <a:ea typeface="Times New Roman"/>
              <a:cs typeface="Times New Roman"/>
              <a:sym typeface="Times New Roman"/>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485" name="Google Shape;485;p45"/>
          <p:cNvSpPr txBox="1">
            <a:spLocks noGrp="1"/>
          </p:cNvSpPr>
          <p:nvPr>
            <p:ph type="title"/>
          </p:nvPr>
        </p:nvSpPr>
        <p:spPr>
          <a:xfrm>
            <a:off x="914400" y="381000"/>
            <a:ext cx="6858000" cy="715962"/>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3200">
                <a:latin typeface="Times New Roman"/>
                <a:ea typeface="Times New Roman"/>
                <a:cs typeface="Times New Roman"/>
                <a:sym typeface="Times New Roman"/>
              </a:rPr>
              <a:t>Cài đặt stack bằng DSLK đơn</a:t>
            </a:r>
            <a:endParaRPr sz="3200">
              <a:latin typeface="Times New Roman"/>
              <a:ea typeface="Times New Roman"/>
              <a:cs typeface="Times New Roman"/>
              <a:sym typeface="Times New Roman"/>
            </a:endParaRPr>
          </a:p>
        </p:txBody>
      </p:sp>
      <p:sp>
        <p:nvSpPr>
          <p:cNvPr id="486" name="Google Shape;486;p45"/>
          <p:cNvSpPr txBox="1">
            <a:spLocks noGrp="1"/>
          </p:cNvSpPr>
          <p:nvPr>
            <p:ph type="sldNum" idx="12"/>
          </p:nvPr>
        </p:nvSpPr>
        <p:spPr>
          <a:xfrm>
            <a:off x="6553200" y="6283325"/>
            <a:ext cx="2133600" cy="3048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45</a:t>
            </a:fld>
            <a:endParaRPr/>
          </a:p>
        </p:txBody>
      </p:sp>
      <p:sp>
        <p:nvSpPr>
          <p:cNvPr id="487" name="Google Shape;487;p45"/>
          <p:cNvSpPr txBox="1"/>
          <p:nvPr/>
        </p:nvSpPr>
        <p:spPr>
          <a:xfrm>
            <a:off x="381000" y="1066882"/>
            <a:ext cx="8458200" cy="5521243"/>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chemeClr val="dk1"/>
              </a:buClr>
              <a:buSzPts val="2400"/>
              <a:buFont typeface="Noto Sans Symbols"/>
              <a:buChar char="▪"/>
            </a:pPr>
            <a:r>
              <a:rPr lang="en-US" sz="2400" b="1">
                <a:solidFill>
                  <a:schemeClr val="dk1"/>
                </a:solidFill>
                <a:latin typeface="Times New Roman"/>
                <a:ea typeface="Times New Roman"/>
                <a:cs typeface="Times New Roman"/>
                <a:sym typeface="Times New Roman"/>
              </a:rPr>
              <a:t>Kiểm tra stack rỗng : </a:t>
            </a:r>
            <a:endParaRPr/>
          </a:p>
          <a:p>
            <a:pPr marL="0" marR="0" lvl="0" indent="0" algn="l" rtl="0">
              <a:spcBef>
                <a:spcPts val="480"/>
              </a:spcBef>
              <a:spcAft>
                <a:spcPts val="0"/>
              </a:spcAft>
              <a:buClr>
                <a:schemeClr val="dk1"/>
              </a:buClr>
              <a:buSzPts val="2400"/>
              <a:buFont typeface="Times New Roman"/>
              <a:buNone/>
            </a:pPr>
            <a:r>
              <a:rPr lang="en-US" sz="2400" b="1" i="1">
                <a:solidFill>
                  <a:schemeClr val="dk1"/>
                </a:solidFill>
                <a:latin typeface="Times New Roman"/>
                <a:ea typeface="Times New Roman"/>
                <a:cs typeface="Times New Roman"/>
                <a:sym typeface="Times New Roman"/>
              </a:rPr>
              <a:t>    	 int </a:t>
            </a:r>
            <a:r>
              <a:rPr lang="en-US" sz="2400" i="1">
                <a:solidFill>
                  <a:schemeClr val="dk1"/>
                </a:solidFill>
                <a:latin typeface="Times New Roman"/>
                <a:ea typeface="Times New Roman"/>
                <a:cs typeface="Times New Roman"/>
                <a:sym typeface="Times New Roman"/>
              </a:rPr>
              <a:t>CheckEmpty</a:t>
            </a:r>
            <a:r>
              <a:rPr lang="en-US" sz="2400" i="1">
                <a:solidFill>
                  <a:srgbClr val="FF0000"/>
                </a:solidFill>
                <a:latin typeface="Times New Roman"/>
                <a:ea typeface="Times New Roman"/>
                <a:cs typeface="Times New Roman"/>
                <a:sym typeface="Times New Roman"/>
              </a:rPr>
              <a:t>(</a:t>
            </a:r>
            <a:r>
              <a:rPr lang="en-US" sz="2400" i="1">
                <a:solidFill>
                  <a:schemeClr val="dk1"/>
                </a:solidFill>
                <a:latin typeface="Times New Roman"/>
                <a:ea typeface="Times New Roman"/>
                <a:cs typeface="Times New Roman"/>
                <a:sym typeface="Times New Roman"/>
              </a:rPr>
              <a:t>stack </a:t>
            </a:r>
            <a:r>
              <a:rPr lang="en-US" sz="2400" i="1">
                <a:solidFill>
                  <a:srgbClr val="FF0000"/>
                </a:solidFill>
                <a:latin typeface="Times New Roman"/>
                <a:ea typeface="Times New Roman"/>
                <a:cs typeface="Times New Roman"/>
                <a:sym typeface="Times New Roman"/>
              </a:rPr>
              <a:t>&amp;</a:t>
            </a:r>
            <a:r>
              <a:rPr lang="en-US" sz="2400" i="1">
                <a:solidFill>
                  <a:schemeClr val="dk1"/>
                </a:solidFill>
                <a:latin typeface="Times New Roman"/>
                <a:ea typeface="Times New Roman"/>
                <a:cs typeface="Times New Roman"/>
                <a:sym typeface="Times New Roman"/>
              </a:rPr>
              <a:t>s</a:t>
            </a:r>
            <a:r>
              <a:rPr lang="en-US" sz="2400" i="1">
                <a:solidFill>
                  <a:srgbClr val="FF0000"/>
                </a:solidFill>
                <a:latin typeface="Times New Roman"/>
                <a:ea typeface="Times New Roman"/>
                <a:cs typeface="Times New Roman"/>
                <a:sym typeface="Times New Roman"/>
              </a:rPr>
              <a:t>){</a:t>
            </a:r>
            <a:endParaRPr/>
          </a:p>
          <a:p>
            <a:pPr marL="0" marR="0" lvl="0" indent="0" algn="l" rtl="0">
              <a:spcBef>
                <a:spcPts val="480"/>
              </a:spcBef>
              <a:spcAft>
                <a:spcPts val="0"/>
              </a:spcAft>
              <a:buClr>
                <a:schemeClr val="dk1"/>
              </a:buClr>
              <a:buSzPts val="2400"/>
              <a:buFont typeface="Times New Roman"/>
              <a:buNone/>
            </a:pPr>
            <a:r>
              <a:rPr lang="en-US" sz="2400" i="1">
                <a:solidFill>
                  <a:schemeClr val="dk1"/>
                </a:solidFill>
                <a:latin typeface="Times New Roman"/>
                <a:ea typeface="Times New Roman"/>
                <a:cs typeface="Times New Roman"/>
                <a:sym typeface="Times New Roman"/>
              </a:rPr>
              <a:t>	</a:t>
            </a:r>
            <a:r>
              <a:rPr lang="en-US" sz="2400" b="1" i="1">
                <a:solidFill>
                  <a:schemeClr val="dk1"/>
                </a:solidFill>
                <a:latin typeface="Times New Roman"/>
                <a:ea typeface="Times New Roman"/>
                <a:cs typeface="Times New Roman"/>
                <a:sym typeface="Times New Roman"/>
              </a:rPr>
              <a:t>return</a:t>
            </a:r>
            <a:r>
              <a:rPr lang="en-US" sz="2400" i="1">
                <a:solidFill>
                  <a:schemeClr val="dk1"/>
                </a:solidFill>
                <a:latin typeface="Times New Roman"/>
                <a:ea typeface="Times New Roman"/>
                <a:cs typeface="Times New Roman"/>
                <a:sym typeface="Times New Roman"/>
              </a:rPr>
              <a:t> s</a:t>
            </a:r>
            <a:r>
              <a:rPr lang="en-US" sz="2400" i="1">
                <a:solidFill>
                  <a:srgbClr val="FF0000"/>
                </a:solidFill>
                <a:latin typeface="Times New Roman"/>
                <a:ea typeface="Times New Roman"/>
                <a:cs typeface="Times New Roman"/>
                <a:sym typeface="Times New Roman"/>
              </a:rPr>
              <a:t>.</a:t>
            </a:r>
            <a:r>
              <a:rPr lang="en-US" sz="2400" i="1">
                <a:solidFill>
                  <a:schemeClr val="dk1"/>
                </a:solidFill>
                <a:latin typeface="Times New Roman"/>
                <a:ea typeface="Times New Roman"/>
                <a:cs typeface="Times New Roman"/>
                <a:sym typeface="Times New Roman"/>
              </a:rPr>
              <a:t>top</a:t>
            </a:r>
            <a:r>
              <a:rPr lang="en-US" sz="2400" i="1">
                <a:solidFill>
                  <a:srgbClr val="FF0000"/>
                </a:solidFill>
                <a:latin typeface="Times New Roman"/>
                <a:ea typeface="Times New Roman"/>
                <a:cs typeface="Times New Roman"/>
                <a:sym typeface="Times New Roman"/>
              </a:rPr>
              <a:t>==</a:t>
            </a:r>
            <a:r>
              <a:rPr lang="en-US" sz="2400" i="1">
                <a:solidFill>
                  <a:schemeClr val="dk1"/>
                </a:solidFill>
                <a:latin typeface="Times New Roman"/>
                <a:ea typeface="Times New Roman"/>
                <a:cs typeface="Times New Roman"/>
                <a:sym typeface="Times New Roman"/>
              </a:rPr>
              <a:t>NULL</a:t>
            </a:r>
            <a:r>
              <a:rPr lang="en-US" sz="2400" i="1">
                <a:solidFill>
                  <a:srgbClr val="FF0000"/>
                </a:solidFill>
                <a:latin typeface="Times New Roman"/>
                <a:ea typeface="Times New Roman"/>
                <a:cs typeface="Times New Roman"/>
                <a:sym typeface="Times New Roman"/>
              </a:rPr>
              <a:t>;</a:t>
            </a:r>
            <a:endParaRPr/>
          </a:p>
          <a:p>
            <a:pPr marL="0" marR="0" lvl="0" indent="0" algn="l" rtl="0">
              <a:spcBef>
                <a:spcPts val="480"/>
              </a:spcBef>
              <a:spcAft>
                <a:spcPts val="0"/>
              </a:spcAft>
              <a:buClr>
                <a:schemeClr val="dk1"/>
              </a:buClr>
              <a:buSzPts val="2400"/>
              <a:buFont typeface="Times New Roman"/>
              <a:buNone/>
            </a:pPr>
            <a:r>
              <a:rPr lang="en-US" sz="2400" i="1">
                <a:solidFill>
                  <a:schemeClr val="dk1"/>
                </a:solidFill>
                <a:latin typeface="Times New Roman"/>
                <a:ea typeface="Times New Roman"/>
                <a:cs typeface="Times New Roman"/>
                <a:sym typeface="Times New Roman"/>
              </a:rPr>
              <a:t>	}</a:t>
            </a:r>
            <a:endParaRPr/>
          </a:p>
          <a:p>
            <a:pPr marL="342900" marR="0" lvl="0" indent="-342900" algn="l" rtl="0">
              <a:spcBef>
                <a:spcPts val="480"/>
              </a:spcBef>
              <a:spcAft>
                <a:spcPts val="0"/>
              </a:spcAft>
              <a:buClr>
                <a:schemeClr val="dk1"/>
              </a:buClr>
              <a:buSzPts val="2400"/>
              <a:buFont typeface="Noto Sans Symbols"/>
              <a:buChar char="▪"/>
            </a:pPr>
            <a:r>
              <a:rPr lang="en-US" sz="2400" b="1">
                <a:solidFill>
                  <a:schemeClr val="dk1"/>
                </a:solidFill>
                <a:latin typeface="Times New Roman"/>
                <a:ea typeface="Times New Roman"/>
                <a:cs typeface="Times New Roman"/>
                <a:sym typeface="Times New Roman"/>
              </a:rPr>
              <a:t>Thêm phần tử vào stack:</a:t>
            </a:r>
            <a:endParaRPr sz="2400" b="1" i="1">
              <a:solidFill>
                <a:srgbClr val="FF0000"/>
              </a:solidFill>
              <a:latin typeface="Times New Roman"/>
              <a:ea typeface="Times New Roman"/>
              <a:cs typeface="Times New Roman"/>
              <a:sym typeface="Times New Roman"/>
            </a:endParaRPr>
          </a:p>
          <a:p>
            <a:pPr marL="400050" marR="0" lvl="1" indent="0" algn="l" rtl="0">
              <a:spcBef>
                <a:spcPts val="480"/>
              </a:spcBef>
              <a:spcAft>
                <a:spcPts val="0"/>
              </a:spcAft>
              <a:buClr>
                <a:schemeClr val="dk1"/>
              </a:buClr>
              <a:buSzPts val="2400"/>
              <a:buFont typeface="Times New Roman"/>
              <a:buNone/>
            </a:pPr>
            <a:r>
              <a:rPr lang="en-US" sz="2400" b="1" i="1" u="none" strike="noStrike" cap="none">
                <a:solidFill>
                  <a:schemeClr val="dk1"/>
                </a:solidFill>
                <a:latin typeface="Times New Roman"/>
                <a:ea typeface="Times New Roman"/>
                <a:cs typeface="Times New Roman"/>
                <a:sym typeface="Times New Roman"/>
              </a:rPr>
              <a:t>	void </a:t>
            </a:r>
            <a:r>
              <a:rPr lang="en-US" sz="2400" b="0" i="1" u="none" strike="noStrike" cap="none">
                <a:solidFill>
                  <a:schemeClr val="dk1"/>
                </a:solidFill>
                <a:latin typeface="Times New Roman"/>
                <a:ea typeface="Times New Roman"/>
                <a:cs typeface="Times New Roman"/>
                <a:sym typeface="Times New Roman"/>
              </a:rPr>
              <a:t>Push</a:t>
            </a:r>
            <a:r>
              <a:rPr lang="en-US" sz="2400" b="0" i="1" u="none" strike="noStrike" cap="none">
                <a:solidFill>
                  <a:srgbClr val="FF0000"/>
                </a:solidFill>
                <a:latin typeface="Times New Roman"/>
                <a:ea typeface="Times New Roman"/>
                <a:cs typeface="Times New Roman"/>
                <a:sym typeface="Times New Roman"/>
              </a:rPr>
              <a:t>(</a:t>
            </a:r>
            <a:r>
              <a:rPr lang="en-US" sz="2400" b="0" i="1" u="none" strike="noStrike" cap="none">
                <a:solidFill>
                  <a:schemeClr val="dk1"/>
                </a:solidFill>
                <a:latin typeface="Times New Roman"/>
                <a:ea typeface="Times New Roman"/>
                <a:cs typeface="Times New Roman"/>
                <a:sym typeface="Times New Roman"/>
              </a:rPr>
              <a:t>stack </a:t>
            </a:r>
            <a:r>
              <a:rPr lang="en-US" sz="2400" b="0" i="1" u="none" strike="noStrike" cap="none">
                <a:solidFill>
                  <a:srgbClr val="FF0000"/>
                </a:solidFill>
                <a:latin typeface="Times New Roman"/>
                <a:ea typeface="Times New Roman"/>
                <a:cs typeface="Times New Roman"/>
                <a:sym typeface="Times New Roman"/>
              </a:rPr>
              <a:t>&amp;</a:t>
            </a:r>
            <a:r>
              <a:rPr lang="en-US" sz="2400" b="0" i="1" u="none" strike="noStrike" cap="none">
                <a:solidFill>
                  <a:schemeClr val="dk1"/>
                </a:solidFill>
                <a:latin typeface="Times New Roman"/>
                <a:ea typeface="Times New Roman"/>
                <a:cs typeface="Times New Roman"/>
                <a:sym typeface="Times New Roman"/>
              </a:rPr>
              <a:t>s</a:t>
            </a:r>
            <a:r>
              <a:rPr lang="en-US" sz="2400" b="0" i="1" u="none" strike="noStrike" cap="none">
                <a:solidFill>
                  <a:srgbClr val="FF0000"/>
                </a:solidFill>
                <a:latin typeface="Times New Roman"/>
                <a:ea typeface="Times New Roman"/>
                <a:cs typeface="Times New Roman"/>
                <a:sym typeface="Times New Roman"/>
              </a:rPr>
              <a:t>,</a:t>
            </a:r>
            <a:r>
              <a:rPr lang="en-US" sz="2400" b="0" i="1" u="none" strike="noStrike" cap="none">
                <a:solidFill>
                  <a:schemeClr val="dk1"/>
                </a:solidFill>
                <a:latin typeface="Times New Roman"/>
                <a:ea typeface="Times New Roman"/>
                <a:cs typeface="Times New Roman"/>
                <a:sym typeface="Times New Roman"/>
              </a:rPr>
              <a:t> </a:t>
            </a:r>
            <a:r>
              <a:rPr lang="en-US" sz="2400" b="1" i="1" u="none" strike="noStrike" cap="none">
                <a:solidFill>
                  <a:schemeClr val="dk1"/>
                </a:solidFill>
                <a:latin typeface="Times New Roman"/>
                <a:ea typeface="Times New Roman"/>
                <a:cs typeface="Times New Roman"/>
                <a:sym typeface="Times New Roman"/>
              </a:rPr>
              <a:t>int</a:t>
            </a:r>
            <a:r>
              <a:rPr lang="en-US" sz="2400" b="0" i="1" u="none" strike="noStrike" cap="none">
                <a:solidFill>
                  <a:schemeClr val="dk1"/>
                </a:solidFill>
                <a:latin typeface="Times New Roman"/>
                <a:ea typeface="Times New Roman"/>
                <a:cs typeface="Times New Roman"/>
                <a:sym typeface="Times New Roman"/>
              </a:rPr>
              <a:t> x</a:t>
            </a:r>
            <a:r>
              <a:rPr lang="en-US" sz="2400" b="0" i="1" u="none" strike="noStrike" cap="none">
                <a:solidFill>
                  <a:srgbClr val="FF0000"/>
                </a:solidFill>
                <a:latin typeface="Times New Roman"/>
                <a:ea typeface="Times New Roman"/>
                <a:cs typeface="Times New Roman"/>
                <a:sym typeface="Times New Roman"/>
              </a:rPr>
              <a:t>){</a:t>
            </a:r>
            <a:endParaRPr/>
          </a:p>
          <a:p>
            <a:pPr marL="400050" marR="0" lvl="1" indent="0" algn="l" rtl="0">
              <a:spcBef>
                <a:spcPts val="480"/>
              </a:spcBef>
              <a:spcAft>
                <a:spcPts val="0"/>
              </a:spcAft>
              <a:buClr>
                <a:schemeClr val="dk1"/>
              </a:buClr>
              <a:buSzPts val="2400"/>
              <a:buFont typeface="Times New Roman"/>
              <a:buNone/>
            </a:pPr>
            <a:r>
              <a:rPr lang="en-US" sz="2400" b="0" i="1" u="none" strike="noStrike" cap="none">
                <a:solidFill>
                  <a:schemeClr val="dk1"/>
                </a:solidFill>
                <a:latin typeface="Times New Roman"/>
                <a:ea typeface="Times New Roman"/>
                <a:cs typeface="Times New Roman"/>
                <a:sym typeface="Times New Roman"/>
              </a:rPr>
              <a:t>	stacknode p</a:t>
            </a:r>
            <a:r>
              <a:rPr lang="en-US" sz="2400" b="0" i="1" u="none" strike="noStrike" cap="none">
                <a:solidFill>
                  <a:srgbClr val="FF0000"/>
                </a:solidFill>
                <a:latin typeface="Times New Roman"/>
                <a:ea typeface="Times New Roman"/>
                <a:cs typeface="Times New Roman"/>
                <a:sym typeface="Times New Roman"/>
              </a:rPr>
              <a:t>;</a:t>
            </a:r>
            <a:endParaRPr/>
          </a:p>
          <a:p>
            <a:pPr marL="400050" marR="0" lvl="1" indent="0" algn="l" rtl="0">
              <a:spcBef>
                <a:spcPts val="480"/>
              </a:spcBef>
              <a:spcAft>
                <a:spcPts val="0"/>
              </a:spcAft>
              <a:buClr>
                <a:schemeClr val="dk1"/>
              </a:buClr>
              <a:buSzPts val="2400"/>
              <a:buFont typeface="Times New Roman"/>
              <a:buNone/>
            </a:pPr>
            <a:r>
              <a:rPr lang="en-US" sz="2400" b="0" i="1" u="none" strike="noStrike" cap="none">
                <a:solidFill>
                  <a:schemeClr val="dk1"/>
                </a:solidFill>
                <a:latin typeface="Times New Roman"/>
                <a:ea typeface="Times New Roman"/>
                <a:cs typeface="Times New Roman"/>
                <a:sym typeface="Times New Roman"/>
              </a:rPr>
              <a:t>	p </a:t>
            </a:r>
            <a:r>
              <a:rPr lang="en-US" sz="2400" b="0" i="1" u="none" strike="noStrike" cap="none">
                <a:solidFill>
                  <a:srgbClr val="FF0000"/>
                </a:solidFill>
                <a:latin typeface="Times New Roman"/>
                <a:ea typeface="Times New Roman"/>
                <a:cs typeface="Times New Roman"/>
                <a:sym typeface="Times New Roman"/>
              </a:rPr>
              <a:t>=</a:t>
            </a:r>
            <a:r>
              <a:rPr lang="en-US" sz="2400" b="0" i="1" u="none" strike="noStrike" cap="none">
                <a:solidFill>
                  <a:schemeClr val="dk1"/>
                </a:solidFill>
                <a:latin typeface="Times New Roman"/>
                <a:ea typeface="Times New Roman"/>
                <a:cs typeface="Times New Roman"/>
                <a:sym typeface="Times New Roman"/>
              </a:rPr>
              <a:t> </a:t>
            </a:r>
            <a:r>
              <a:rPr lang="en-US" sz="2400" b="1" i="1" u="none" strike="noStrike" cap="none">
                <a:solidFill>
                  <a:schemeClr val="dk1"/>
                </a:solidFill>
                <a:latin typeface="Times New Roman"/>
                <a:ea typeface="Times New Roman"/>
                <a:cs typeface="Times New Roman"/>
                <a:sym typeface="Times New Roman"/>
              </a:rPr>
              <a:t>new</a:t>
            </a:r>
            <a:r>
              <a:rPr lang="en-US" sz="2400" b="0" i="1" u="none" strike="noStrike" cap="none">
                <a:solidFill>
                  <a:schemeClr val="dk1"/>
                </a:solidFill>
                <a:latin typeface="Times New Roman"/>
                <a:ea typeface="Times New Roman"/>
                <a:cs typeface="Times New Roman"/>
                <a:sym typeface="Times New Roman"/>
              </a:rPr>
              <a:t> node</a:t>
            </a:r>
            <a:r>
              <a:rPr lang="en-US" sz="2400" b="0" i="1" u="none" strike="noStrike" cap="none">
                <a:solidFill>
                  <a:srgbClr val="FF0000"/>
                </a:solidFill>
                <a:latin typeface="Times New Roman"/>
                <a:ea typeface="Times New Roman"/>
                <a:cs typeface="Times New Roman"/>
                <a:sym typeface="Times New Roman"/>
              </a:rPr>
              <a:t>[</a:t>
            </a:r>
            <a:r>
              <a:rPr lang="en-US" sz="2400" b="0" i="1" u="none" strike="noStrike" cap="none">
                <a:solidFill>
                  <a:schemeClr val="dk1"/>
                </a:solidFill>
                <a:latin typeface="Times New Roman"/>
                <a:ea typeface="Times New Roman"/>
                <a:cs typeface="Times New Roman"/>
                <a:sym typeface="Times New Roman"/>
              </a:rPr>
              <a:t>1</a:t>
            </a:r>
            <a:r>
              <a:rPr lang="en-US" sz="2400" b="0" i="1" u="none" strike="noStrike" cap="none">
                <a:solidFill>
                  <a:srgbClr val="FF0000"/>
                </a:solidFill>
                <a:latin typeface="Times New Roman"/>
                <a:ea typeface="Times New Roman"/>
                <a:cs typeface="Times New Roman"/>
                <a:sym typeface="Times New Roman"/>
              </a:rPr>
              <a:t>];</a:t>
            </a:r>
            <a:endParaRPr/>
          </a:p>
          <a:p>
            <a:pPr marL="400050" marR="0" lvl="1" indent="0" algn="l" rtl="0">
              <a:spcBef>
                <a:spcPts val="480"/>
              </a:spcBef>
              <a:spcAft>
                <a:spcPts val="0"/>
              </a:spcAft>
              <a:buClr>
                <a:schemeClr val="dk1"/>
              </a:buClr>
              <a:buSzPts val="2400"/>
              <a:buFont typeface="Times New Roman"/>
              <a:buNone/>
            </a:pPr>
            <a:r>
              <a:rPr lang="en-US" sz="2400" b="0" i="1" u="none" strike="noStrike" cap="none">
                <a:solidFill>
                  <a:schemeClr val="dk1"/>
                </a:solidFill>
                <a:latin typeface="Times New Roman"/>
                <a:ea typeface="Times New Roman"/>
                <a:cs typeface="Times New Roman"/>
                <a:sym typeface="Times New Roman"/>
              </a:rPr>
              <a:t>	p</a:t>
            </a:r>
            <a:r>
              <a:rPr lang="en-US" sz="2400" b="0" i="1" u="none" strike="noStrike" cap="none">
                <a:solidFill>
                  <a:srgbClr val="FF0000"/>
                </a:solidFill>
                <a:latin typeface="Times New Roman"/>
                <a:ea typeface="Times New Roman"/>
                <a:cs typeface="Times New Roman"/>
                <a:sym typeface="Times New Roman"/>
              </a:rPr>
              <a:t>-&gt;</a:t>
            </a:r>
            <a:r>
              <a:rPr lang="en-US" sz="2400" b="0" i="1" u="none" strike="noStrike" cap="none">
                <a:solidFill>
                  <a:schemeClr val="dk1"/>
                </a:solidFill>
                <a:latin typeface="Times New Roman"/>
                <a:ea typeface="Times New Roman"/>
                <a:cs typeface="Times New Roman"/>
                <a:sym typeface="Times New Roman"/>
              </a:rPr>
              <a:t>item</a:t>
            </a:r>
            <a:r>
              <a:rPr lang="en-US" sz="2400" b="0" i="1" u="none" strike="noStrike" cap="none">
                <a:solidFill>
                  <a:srgbClr val="FF0000"/>
                </a:solidFill>
                <a:latin typeface="Times New Roman"/>
                <a:ea typeface="Times New Roman"/>
                <a:cs typeface="Times New Roman"/>
                <a:sym typeface="Times New Roman"/>
              </a:rPr>
              <a:t>=</a:t>
            </a:r>
            <a:r>
              <a:rPr lang="en-US" sz="2400" b="0" i="1" u="none" strike="noStrike" cap="none">
                <a:solidFill>
                  <a:schemeClr val="dk1"/>
                </a:solidFill>
                <a:latin typeface="Times New Roman"/>
                <a:ea typeface="Times New Roman"/>
                <a:cs typeface="Times New Roman"/>
                <a:sym typeface="Times New Roman"/>
              </a:rPr>
              <a:t>x</a:t>
            </a:r>
            <a:r>
              <a:rPr lang="en-US" sz="2400" b="0" i="1" u="none" strike="noStrike" cap="none">
                <a:solidFill>
                  <a:srgbClr val="FF0000"/>
                </a:solidFill>
                <a:latin typeface="Times New Roman"/>
                <a:ea typeface="Times New Roman"/>
                <a:cs typeface="Times New Roman"/>
                <a:sym typeface="Times New Roman"/>
              </a:rPr>
              <a:t>;</a:t>
            </a:r>
            <a:endParaRPr/>
          </a:p>
          <a:p>
            <a:pPr marL="400050" marR="0" lvl="1" indent="0" algn="l" rtl="0">
              <a:spcBef>
                <a:spcPts val="480"/>
              </a:spcBef>
              <a:spcAft>
                <a:spcPts val="0"/>
              </a:spcAft>
              <a:buClr>
                <a:schemeClr val="dk1"/>
              </a:buClr>
              <a:buSzPts val="2400"/>
              <a:buFont typeface="Times New Roman"/>
              <a:buNone/>
            </a:pPr>
            <a:r>
              <a:rPr lang="en-US" sz="2400" b="0" i="1" u="none" strike="noStrike" cap="none">
                <a:solidFill>
                  <a:schemeClr val="dk1"/>
                </a:solidFill>
                <a:latin typeface="Times New Roman"/>
                <a:ea typeface="Times New Roman"/>
                <a:cs typeface="Times New Roman"/>
                <a:sym typeface="Times New Roman"/>
              </a:rPr>
              <a:t>	p</a:t>
            </a:r>
            <a:r>
              <a:rPr lang="en-US" sz="2400" b="0" i="1" u="none" strike="noStrike" cap="none">
                <a:solidFill>
                  <a:srgbClr val="FF0000"/>
                </a:solidFill>
                <a:latin typeface="Times New Roman"/>
                <a:ea typeface="Times New Roman"/>
                <a:cs typeface="Times New Roman"/>
                <a:sym typeface="Times New Roman"/>
              </a:rPr>
              <a:t>-&gt;</a:t>
            </a:r>
            <a:r>
              <a:rPr lang="en-US" sz="2400" b="0" i="1" u="none" strike="noStrike" cap="none">
                <a:solidFill>
                  <a:schemeClr val="dk1"/>
                </a:solidFill>
                <a:latin typeface="Times New Roman"/>
                <a:ea typeface="Times New Roman"/>
                <a:cs typeface="Times New Roman"/>
                <a:sym typeface="Times New Roman"/>
              </a:rPr>
              <a:t>next</a:t>
            </a:r>
            <a:r>
              <a:rPr lang="en-US" sz="2400" b="0" i="1" u="none" strike="noStrike" cap="none">
                <a:solidFill>
                  <a:srgbClr val="FF0000"/>
                </a:solidFill>
                <a:latin typeface="Times New Roman"/>
                <a:ea typeface="Times New Roman"/>
                <a:cs typeface="Times New Roman"/>
                <a:sym typeface="Times New Roman"/>
              </a:rPr>
              <a:t>=</a:t>
            </a:r>
            <a:r>
              <a:rPr lang="en-US" sz="2400" b="0" i="1" u="none" strike="noStrike" cap="none">
                <a:solidFill>
                  <a:schemeClr val="dk1"/>
                </a:solidFill>
                <a:latin typeface="Times New Roman"/>
                <a:ea typeface="Times New Roman"/>
                <a:cs typeface="Times New Roman"/>
                <a:sym typeface="Times New Roman"/>
              </a:rPr>
              <a:t>s</a:t>
            </a:r>
            <a:r>
              <a:rPr lang="en-US" sz="2400" b="0" i="1" u="none" strike="noStrike" cap="none">
                <a:solidFill>
                  <a:srgbClr val="FF0000"/>
                </a:solidFill>
                <a:latin typeface="Times New Roman"/>
                <a:ea typeface="Times New Roman"/>
                <a:cs typeface="Times New Roman"/>
                <a:sym typeface="Times New Roman"/>
              </a:rPr>
              <a:t>.</a:t>
            </a:r>
            <a:r>
              <a:rPr lang="en-US" sz="2400" b="0" i="1" u="none" strike="noStrike" cap="none">
                <a:solidFill>
                  <a:schemeClr val="dk1"/>
                </a:solidFill>
                <a:latin typeface="Times New Roman"/>
                <a:ea typeface="Times New Roman"/>
                <a:cs typeface="Times New Roman"/>
                <a:sym typeface="Times New Roman"/>
              </a:rPr>
              <a:t>top</a:t>
            </a:r>
            <a:r>
              <a:rPr lang="en-US" sz="2400" b="0" i="1" u="none" strike="noStrike" cap="none">
                <a:solidFill>
                  <a:srgbClr val="FF0000"/>
                </a:solidFill>
                <a:latin typeface="Times New Roman"/>
                <a:ea typeface="Times New Roman"/>
                <a:cs typeface="Times New Roman"/>
                <a:sym typeface="Times New Roman"/>
              </a:rPr>
              <a:t>;</a:t>
            </a:r>
            <a:endParaRPr/>
          </a:p>
          <a:p>
            <a:pPr marL="400050" marR="0" lvl="1" indent="0" algn="l" rtl="0">
              <a:spcBef>
                <a:spcPts val="480"/>
              </a:spcBef>
              <a:spcAft>
                <a:spcPts val="0"/>
              </a:spcAft>
              <a:buClr>
                <a:schemeClr val="dk1"/>
              </a:buClr>
              <a:buSzPts val="2400"/>
              <a:buFont typeface="Times New Roman"/>
              <a:buNone/>
            </a:pPr>
            <a:r>
              <a:rPr lang="en-US" sz="2400" b="0" i="1" u="none" strike="noStrike" cap="none">
                <a:solidFill>
                  <a:schemeClr val="dk1"/>
                </a:solidFill>
                <a:latin typeface="Times New Roman"/>
                <a:ea typeface="Times New Roman"/>
                <a:cs typeface="Times New Roman"/>
                <a:sym typeface="Times New Roman"/>
              </a:rPr>
              <a:t>	s</a:t>
            </a:r>
            <a:r>
              <a:rPr lang="en-US" sz="2400" b="0" i="1" u="none" strike="noStrike" cap="none">
                <a:solidFill>
                  <a:srgbClr val="FF0000"/>
                </a:solidFill>
                <a:latin typeface="Times New Roman"/>
                <a:ea typeface="Times New Roman"/>
                <a:cs typeface="Times New Roman"/>
                <a:sym typeface="Times New Roman"/>
              </a:rPr>
              <a:t>.</a:t>
            </a:r>
            <a:r>
              <a:rPr lang="en-US" sz="2400" b="0" i="1" u="none" strike="noStrike" cap="none">
                <a:solidFill>
                  <a:schemeClr val="dk1"/>
                </a:solidFill>
                <a:latin typeface="Times New Roman"/>
                <a:ea typeface="Times New Roman"/>
                <a:cs typeface="Times New Roman"/>
                <a:sym typeface="Times New Roman"/>
              </a:rPr>
              <a:t>top</a:t>
            </a:r>
            <a:r>
              <a:rPr lang="en-US" sz="2400" b="0" i="1" u="none" strike="noStrike" cap="none">
                <a:solidFill>
                  <a:srgbClr val="FF0000"/>
                </a:solidFill>
                <a:latin typeface="Times New Roman"/>
                <a:ea typeface="Times New Roman"/>
                <a:cs typeface="Times New Roman"/>
                <a:sym typeface="Times New Roman"/>
              </a:rPr>
              <a:t>=</a:t>
            </a:r>
            <a:r>
              <a:rPr lang="en-US" sz="2400" b="0" i="1" u="none" strike="noStrike" cap="none">
                <a:solidFill>
                  <a:schemeClr val="dk1"/>
                </a:solidFill>
                <a:latin typeface="Times New Roman"/>
                <a:ea typeface="Times New Roman"/>
                <a:cs typeface="Times New Roman"/>
                <a:sym typeface="Times New Roman"/>
              </a:rPr>
              <a:t>p</a:t>
            </a:r>
            <a:r>
              <a:rPr lang="en-US" sz="2400" b="0" i="1" u="none" strike="noStrike" cap="none">
                <a:solidFill>
                  <a:srgbClr val="FF0000"/>
                </a:solidFill>
                <a:latin typeface="Times New Roman"/>
                <a:ea typeface="Times New Roman"/>
                <a:cs typeface="Times New Roman"/>
                <a:sym typeface="Times New Roman"/>
              </a:rPr>
              <a:t>;</a:t>
            </a:r>
            <a:endParaRPr/>
          </a:p>
          <a:p>
            <a:pPr marL="400050" marR="0" lvl="1" indent="0" algn="l" rtl="0">
              <a:spcBef>
                <a:spcPts val="480"/>
              </a:spcBef>
              <a:spcAft>
                <a:spcPts val="0"/>
              </a:spcAft>
              <a:buClr>
                <a:schemeClr val="dk1"/>
              </a:buClr>
              <a:buSzPts val="2400"/>
              <a:buFont typeface="Times New Roman"/>
              <a:buNone/>
            </a:pPr>
            <a:r>
              <a:rPr lang="en-US" sz="2400" b="0" i="1" u="none" strike="noStrike" cap="none">
                <a:solidFill>
                  <a:schemeClr val="dk1"/>
                </a:solidFill>
                <a:latin typeface="Times New Roman"/>
                <a:ea typeface="Times New Roman"/>
                <a:cs typeface="Times New Roman"/>
                <a:sym typeface="Times New Roman"/>
              </a:rPr>
              <a:t>	</a:t>
            </a:r>
            <a:r>
              <a:rPr lang="en-US" sz="2400" b="0" i="1" u="none" strike="noStrike" cap="none">
                <a:solidFill>
                  <a:srgbClr val="FF0000"/>
                </a:solidFill>
                <a:latin typeface="Times New Roman"/>
                <a:ea typeface="Times New Roman"/>
                <a:cs typeface="Times New Roman"/>
                <a:sym typeface="Times New Roman"/>
              </a:rPr>
              <a:t>}</a:t>
            </a:r>
            <a:endParaRPr sz="2400" b="1" i="1" u="none" strike="noStrike" cap="none">
              <a:solidFill>
                <a:srgbClr val="FF0000"/>
              </a:solidFill>
              <a:latin typeface="Times New Roman"/>
              <a:ea typeface="Times New Roman"/>
              <a:cs typeface="Times New Roman"/>
              <a:sym typeface="Times New Roman"/>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491"/>
        <p:cNvGrpSpPr/>
        <p:nvPr/>
      </p:nvGrpSpPr>
      <p:grpSpPr>
        <a:xfrm>
          <a:off x="0" y="0"/>
          <a:ext cx="0" cy="0"/>
          <a:chOff x="0" y="0"/>
          <a:chExt cx="0" cy="0"/>
        </a:xfrm>
      </p:grpSpPr>
      <p:sp>
        <p:nvSpPr>
          <p:cNvPr id="492" name="Google Shape;492;p46"/>
          <p:cNvSpPr txBox="1">
            <a:spLocks noGrp="1"/>
          </p:cNvSpPr>
          <p:nvPr>
            <p:ph type="title"/>
          </p:nvPr>
        </p:nvSpPr>
        <p:spPr>
          <a:xfrm>
            <a:off x="914400" y="381000"/>
            <a:ext cx="6858000" cy="715962"/>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3200">
                <a:latin typeface="Times New Roman"/>
                <a:ea typeface="Times New Roman"/>
                <a:cs typeface="Times New Roman"/>
                <a:sym typeface="Times New Roman"/>
              </a:rPr>
              <a:t>Cài đặt stack bằng DSLK đơn</a:t>
            </a:r>
            <a:endParaRPr sz="3200">
              <a:latin typeface="Times New Roman"/>
              <a:ea typeface="Times New Roman"/>
              <a:cs typeface="Times New Roman"/>
              <a:sym typeface="Times New Roman"/>
            </a:endParaRPr>
          </a:p>
        </p:txBody>
      </p:sp>
      <p:sp>
        <p:nvSpPr>
          <p:cNvPr id="493" name="Google Shape;493;p46"/>
          <p:cNvSpPr txBox="1">
            <a:spLocks noGrp="1"/>
          </p:cNvSpPr>
          <p:nvPr>
            <p:ph type="sldNum" idx="12"/>
          </p:nvPr>
        </p:nvSpPr>
        <p:spPr>
          <a:xfrm>
            <a:off x="6553200" y="6283325"/>
            <a:ext cx="2133600" cy="3048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46</a:t>
            </a:fld>
            <a:endParaRPr/>
          </a:p>
        </p:txBody>
      </p:sp>
      <p:sp>
        <p:nvSpPr>
          <p:cNvPr id="494" name="Google Shape;494;p46"/>
          <p:cNvSpPr txBox="1"/>
          <p:nvPr/>
        </p:nvSpPr>
        <p:spPr>
          <a:xfrm>
            <a:off x="381000" y="1066882"/>
            <a:ext cx="8458200" cy="5521243"/>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chemeClr val="dk1"/>
              </a:buClr>
              <a:buSzPts val="2400"/>
              <a:buFont typeface="Noto Sans Symbols"/>
              <a:buChar char="▪"/>
            </a:pPr>
            <a:r>
              <a:rPr lang="en-US" sz="2400" b="1">
                <a:solidFill>
                  <a:schemeClr val="dk1"/>
                </a:solidFill>
                <a:latin typeface="Times New Roman"/>
                <a:ea typeface="Times New Roman"/>
                <a:cs typeface="Times New Roman"/>
                <a:sym typeface="Times New Roman"/>
              </a:rPr>
              <a:t>Lấy phần tử ra khỏi stack: </a:t>
            </a:r>
            <a:endParaRPr/>
          </a:p>
          <a:p>
            <a:pPr marL="0" marR="0" lvl="0" indent="0" algn="l" rtl="0">
              <a:spcBef>
                <a:spcPts val="480"/>
              </a:spcBef>
              <a:spcAft>
                <a:spcPts val="0"/>
              </a:spcAft>
              <a:buClr>
                <a:schemeClr val="dk1"/>
              </a:buClr>
              <a:buSzPts val="2400"/>
              <a:buFont typeface="Times New Roman"/>
              <a:buNone/>
            </a:pPr>
            <a:r>
              <a:rPr lang="en-US" sz="2400" b="1" i="1">
                <a:solidFill>
                  <a:schemeClr val="dk1"/>
                </a:solidFill>
                <a:latin typeface="Times New Roman"/>
                <a:ea typeface="Times New Roman"/>
                <a:cs typeface="Times New Roman"/>
                <a:sym typeface="Times New Roman"/>
              </a:rPr>
              <a:t>    	int</a:t>
            </a:r>
            <a:r>
              <a:rPr lang="en-US" sz="2400" i="1">
                <a:solidFill>
                  <a:schemeClr val="dk1"/>
                </a:solidFill>
                <a:latin typeface="Times New Roman"/>
                <a:ea typeface="Times New Roman"/>
                <a:cs typeface="Times New Roman"/>
                <a:sym typeface="Times New Roman"/>
              </a:rPr>
              <a:t> Pop</a:t>
            </a:r>
            <a:r>
              <a:rPr lang="en-US" sz="2400" i="1">
                <a:solidFill>
                  <a:srgbClr val="FF0000"/>
                </a:solidFill>
                <a:latin typeface="Times New Roman"/>
                <a:ea typeface="Times New Roman"/>
                <a:cs typeface="Times New Roman"/>
                <a:sym typeface="Times New Roman"/>
              </a:rPr>
              <a:t>(</a:t>
            </a:r>
            <a:r>
              <a:rPr lang="en-US" sz="2400" i="1">
                <a:solidFill>
                  <a:schemeClr val="dk1"/>
                </a:solidFill>
                <a:latin typeface="Times New Roman"/>
                <a:ea typeface="Times New Roman"/>
                <a:cs typeface="Times New Roman"/>
                <a:sym typeface="Times New Roman"/>
              </a:rPr>
              <a:t>stack </a:t>
            </a:r>
            <a:r>
              <a:rPr lang="en-US" sz="2400" i="1">
                <a:solidFill>
                  <a:srgbClr val="FF0000"/>
                </a:solidFill>
                <a:latin typeface="Times New Roman"/>
                <a:ea typeface="Times New Roman"/>
                <a:cs typeface="Times New Roman"/>
                <a:sym typeface="Times New Roman"/>
              </a:rPr>
              <a:t>&amp;</a:t>
            </a:r>
            <a:r>
              <a:rPr lang="en-US" sz="2400" i="1">
                <a:solidFill>
                  <a:schemeClr val="dk1"/>
                </a:solidFill>
                <a:latin typeface="Times New Roman"/>
                <a:ea typeface="Times New Roman"/>
                <a:cs typeface="Times New Roman"/>
                <a:sym typeface="Times New Roman"/>
              </a:rPr>
              <a:t>s</a:t>
            </a:r>
            <a:r>
              <a:rPr lang="en-US" sz="2400" i="1">
                <a:solidFill>
                  <a:srgbClr val="FF0000"/>
                </a:solidFill>
                <a:latin typeface="Times New Roman"/>
                <a:ea typeface="Times New Roman"/>
                <a:cs typeface="Times New Roman"/>
                <a:sym typeface="Times New Roman"/>
              </a:rPr>
              <a:t>){</a:t>
            </a:r>
            <a:endParaRPr/>
          </a:p>
          <a:p>
            <a:pPr marL="0" marR="0" lvl="0" indent="0" algn="l" rtl="0">
              <a:spcBef>
                <a:spcPts val="480"/>
              </a:spcBef>
              <a:spcAft>
                <a:spcPts val="0"/>
              </a:spcAft>
              <a:buClr>
                <a:schemeClr val="dk1"/>
              </a:buClr>
              <a:buSzPts val="2400"/>
              <a:buFont typeface="Times New Roman"/>
              <a:buNone/>
            </a:pPr>
            <a:r>
              <a:rPr lang="en-US" sz="2400" i="1">
                <a:solidFill>
                  <a:schemeClr val="dk1"/>
                </a:solidFill>
                <a:latin typeface="Times New Roman"/>
                <a:ea typeface="Times New Roman"/>
                <a:cs typeface="Times New Roman"/>
                <a:sym typeface="Times New Roman"/>
              </a:rPr>
              <a:t>		stacknode p</a:t>
            </a:r>
            <a:r>
              <a:rPr lang="en-US" sz="2400" i="1">
                <a:solidFill>
                  <a:srgbClr val="FF0000"/>
                </a:solidFill>
                <a:latin typeface="Times New Roman"/>
                <a:ea typeface="Times New Roman"/>
                <a:cs typeface="Times New Roman"/>
                <a:sym typeface="Times New Roman"/>
              </a:rPr>
              <a:t>;</a:t>
            </a:r>
            <a:r>
              <a:rPr lang="en-US" sz="2400" i="1">
                <a:solidFill>
                  <a:schemeClr val="dk1"/>
                </a:solidFill>
                <a:latin typeface="Times New Roman"/>
                <a:ea typeface="Times New Roman"/>
                <a:cs typeface="Times New Roman"/>
                <a:sym typeface="Times New Roman"/>
              </a:rPr>
              <a:t> </a:t>
            </a:r>
            <a:r>
              <a:rPr lang="en-US" sz="2400" b="1" i="1">
                <a:solidFill>
                  <a:schemeClr val="dk1"/>
                </a:solidFill>
                <a:latin typeface="Times New Roman"/>
                <a:ea typeface="Times New Roman"/>
                <a:cs typeface="Times New Roman"/>
                <a:sym typeface="Times New Roman"/>
              </a:rPr>
              <a:t>int</a:t>
            </a:r>
            <a:r>
              <a:rPr lang="en-US" sz="2400" i="1">
                <a:solidFill>
                  <a:schemeClr val="dk1"/>
                </a:solidFill>
                <a:latin typeface="Times New Roman"/>
                <a:ea typeface="Times New Roman"/>
                <a:cs typeface="Times New Roman"/>
                <a:sym typeface="Times New Roman"/>
              </a:rPr>
              <a:t> x</a:t>
            </a:r>
            <a:r>
              <a:rPr lang="en-US" sz="2400" i="1">
                <a:solidFill>
                  <a:srgbClr val="FF0000"/>
                </a:solidFill>
                <a:latin typeface="Times New Roman"/>
                <a:ea typeface="Times New Roman"/>
                <a:cs typeface="Times New Roman"/>
                <a:sym typeface="Times New Roman"/>
              </a:rPr>
              <a:t>;</a:t>
            </a:r>
            <a:endParaRPr/>
          </a:p>
          <a:p>
            <a:pPr marL="0" marR="0" lvl="0" indent="0" algn="l" rtl="0">
              <a:spcBef>
                <a:spcPts val="480"/>
              </a:spcBef>
              <a:spcAft>
                <a:spcPts val="0"/>
              </a:spcAft>
              <a:buClr>
                <a:schemeClr val="dk1"/>
              </a:buClr>
              <a:buSzPts val="2400"/>
              <a:buFont typeface="Times New Roman"/>
              <a:buNone/>
            </a:pPr>
            <a:r>
              <a:rPr lang="en-US" sz="2400" i="1">
                <a:solidFill>
                  <a:schemeClr val="dk1"/>
                </a:solidFill>
                <a:latin typeface="Times New Roman"/>
                <a:ea typeface="Times New Roman"/>
                <a:cs typeface="Times New Roman"/>
                <a:sym typeface="Times New Roman"/>
              </a:rPr>
              <a:t>		</a:t>
            </a:r>
            <a:r>
              <a:rPr lang="en-US" sz="2400" b="1" i="1">
                <a:solidFill>
                  <a:schemeClr val="dk1"/>
                </a:solidFill>
                <a:latin typeface="Times New Roman"/>
                <a:ea typeface="Times New Roman"/>
                <a:cs typeface="Times New Roman"/>
                <a:sym typeface="Times New Roman"/>
              </a:rPr>
              <a:t>if</a:t>
            </a:r>
            <a:r>
              <a:rPr lang="en-US" sz="2400" i="1">
                <a:solidFill>
                  <a:srgbClr val="FF0000"/>
                </a:solidFill>
                <a:latin typeface="Times New Roman"/>
                <a:ea typeface="Times New Roman"/>
                <a:cs typeface="Times New Roman"/>
                <a:sym typeface="Times New Roman"/>
              </a:rPr>
              <a:t>(</a:t>
            </a:r>
            <a:r>
              <a:rPr lang="en-US" sz="2400" i="1">
                <a:solidFill>
                  <a:schemeClr val="dk1"/>
                </a:solidFill>
                <a:latin typeface="Times New Roman"/>
                <a:ea typeface="Times New Roman"/>
                <a:cs typeface="Times New Roman"/>
                <a:sym typeface="Times New Roman"/>
              </a:rPr>
              <a:t>CheckEmpty</a:t>
            </a:r>
            <a:r>
              <a:rPr lang="en-US" sz="2400" i="1">
                <a:solidFill>
                  <a:srgbClr val="FF0000"/>
                </a:solidFill>
                <a:latin typeface="Times New Roman"/>
                <a:ea typeface="Times New Roman"/>
                <a:cs typeface="Times New Roman"/>
                <a:sym typeface="Times New Roman"/>
              </a:rPr>
              <a:t>(</a:t>
            </a:r>
            <a:r>
              <a:rPr lang="en-US" sz="2400" i="1">
                <a:solidFill>
                  <a:schemeClr val="dk1"/>
                </a:solidFill>
                <a:latin typeface="Times New Roman"/>
                <a:ea typeface="Times New Roman"/>
                <a:cs typeface="Times New Roman"/>
                <a:sym typeface="Times New Roman"/>
              </a:rPr>
              <a:t>s</a:t>
            </a:r>
            <a:r>
              <a:rPr lang="en-US" sz="2400" i="1">
                <a:solidFill>
                  <a:srgbClr val="FF0000"/>
                </a:solidFill>
                <a:latin typeface="Times New Roman"/>
                <a:ea typeface="Times New Roman"/>
                <a:cs typeface="Times New Roman"/>
                <a:sym typeface="Times New Roman"/>
              </a:rPr>
              <a:t>))</a:t>
            </a:r>
            <a:endParaRPr/>
          </a:p>
          <a:p>
            <a:pPr marL="0" marR="0" lvl="0" indent="0" algn="l" rtl="0">
              <a:spcBef>
                <a:spcPts val="480"/>
              </a:spcBef>
              <a:spcAft>
                <a:spcPts val="0"/>
              </a:spcAft>
              <a:buClr>
                <a:schemeClr val="dk1"/>
              </a:buClr>
              <a:buSzPts val="2400"/>
              <a:buFont typeface="Times New Roman"/>
              <a:buNone/>
            </a:pPr>
            <a:r>
              <a:rPr lang="en-US" sz="2400" i="1">
                <a:solidFill>
                  <a:schemeClr val="dk1"/>
                </a:solidFill>
                <a:latin typeface="Times New Roman"/>
                <a:ea typeface="Times New Roman"/>
                <a:cs typeface="Times New Roman"/>
                <a:sym typeface="Times New Roman"/>
              </a:rPr>
              <a:t>			</a:t>
            </a:r>
            <a:r>
              <a:rPr lang="en-US" sz="2400" b="1" i="1">
                <a:solidFill>
                  <a:schemeClr val="dk1"/>
                </a:solidFill>
                <a:latin typeface="Times New Roman"/>
                <a:ea typeface="Times New Roman"/>
                <a:cs typeface="Times New Roman"/>
                <a:sym typeface="Times New Roman"/>
              </a:rPr>
              <a:t>printf</a:t>
            </a:r>
            <a:r>
              <a:rPr lang="en-US" sz="2400" i="1">
                <a:solidFill>
                  <a:srgbClr val="FF0000"/>
                </a:solidFill>
                <a:latin typeface="Times New Roman"/>
                <a:ea typeface="Times New Roman"/>
                <a:cs typeface="Times New Roman"/>
                <a:sym typeface="Times New Roman"/>
              </a:rPr>
              <a:t>(</a:t>
            </a:r>
            <a:r>
              <a:rPr lang="en-US" sz="2400" i="1">
                <a:solidFill>
                  <a:srgbClr val="1548EB"/>
                </a:solidFill>
                <a:latin typeface="Times New Roman"/>
                <a:ea typeface="Times New Roman"/>
                <a:cs typeface="Times New Roman"/>
                <a:sym typeface="Times New Roman"/>
              </a:rPr>
              <a:t>"\nDanh sach rong"</a:t>
            </a:r>
            <a:r>
              <a:rPr lang="en-US" sz="2400" i="1">
                <a:solidFill>
                  <a:srgbClr val="FF0000"/>
                </a:solidFill>
                <a:latin typeface="Times New Roman"/>
                <a:ea typeface="Times New Roman"/>
                <a:cs typeface="Times New Roman"/>
                <a:sym typeface="Times New Roman"/>
              </a:rPr>
              <a:t>);</a:t>
            </a:r>
            <a:endParaRPr/>
          </a:p>
          <a:p>
            <a:pPr marL="0" marR="0" lvl="0" indent="0" algn="l" rtl="0">
              <a:spcBef>
                <a:spcPts val="480"/>
              </a:spcBef>
              <a:spcAft>
                <a:spcPts val="0"/>
              </a:spcAft>
              <a:buClr>
                <a:schemeClr val="dk1"/>
              </a:buClr>
              <a:buSzPts val="2400"/>
              <a:buFont typeface="Times New Roman"/>
              <a:buNone/>
            </a:pPr>
            <a:r>
              <a:rPr lang="en-US" sz="2400" i="1">
                <a:solidFill>
                  <a:schemeClr val="dk1"/>
                </a:solidFill>
                <a:latin typeface="Times New Roman"/>
                <a:ea typeface="Times New Roman"/>
                <a:cs typeface="Times New Roman"/>
                <a:sym typeface="Times New Roman"/>
              </a:rPr>
              <a:t>		</a:t>
            </a:r>
            <a:r>
              <a:rPr lang="en-US" sz="2400" b="1" i="1">
                <a:solidFill>
                  <a:schemeClr val="dk1"/>
                </a:solidFill>
                <a:latin typeface="Times New Roman"/>
                <a:ea typeface="Times New Roman"/>
                <a:cs typeface="Times New Roman"/>
                <a:sym typeface="Times New Roman"/>
              </a:rPr>
              <a:t>else</a:t>
            </a:r>
          </a:p>
          <a:p>
            <a:pPr marL="0" marR="0" lvl="0" indent="0" algn="l" rtl="0">
              <a:spcBef>
                <a:spcPts val="480"/>
              </a:spcBef>
              <a:spcAft>
                <a:spcPts val="0"/>
              </a:spcAft>
              <a:buClr>
                <a:schemeClr val="dk1"/>
              </a:buClr>
              <a:buSzPts val="2400"/>
              <a:buFont typeface="Times New Roman"/>
              <a:buNone/>
            </a:pPr>
            <a:r>
              <a:rPr lang="en-US" sz="2400" b="1" i="1">
                <a:solidFill>
                  <a:schemeClr val="dk1"/>
                </a:solidFill>
                <a:latin typeface="Times New Roman"/>
                <a:ea typeface="Times New Roman"/>
                <a:cs typeface="Times New Roman"/>
                <a:sym typeface="Times New Roman"/>
              </a:rPr>
              <a:t>		</a:t>
            </a:r>
            <a:r>
              <a:rPr lang="en-US" sz="2400" i="1">
                <a:solidFill>
                  <a:srgbClr val="FF0000"/>
                </a:solidFill>
                <a:latin typeface="Times New Roman"/>
                <a:ea typeface="Times New Roman"/>
                <a:cs typeface="Times New Roman"/>
                <a:sym typeface="Times New Roman"/>
              </a:rPr>
              <a:t>{</a:t>
            </a:r>
            <a:endParaRPr/>
          </a:p>
          <a:p>
            <a:pPr marL="0" marR="0" lvl="0" indent="0" algn="l" rtl="0">
              <a:spcBef>
                <a:spcPts val="480"/>
              </a:spcBef>
              <a:spcAft>
                <a:spcPts val="0"/>
              </a:spcAft>
              <a:buClr>
                <a:schemeClr val="dk1"/>
              </a:buClr>
              <a:buSzPts val="2400"/>
              <a:buFont typeface="Times New Roman"/>
              <a:buNone/>
            </a:pPr>
            <a:r>
              <a:rPr lang="en-US" sz="2400" i="1">
                <a:solidFill>
                  <a:schemeClr val="dk1"/>
                </a:solidFill>
                <a:latin typeface="Times New Roman"/>
                <a:ea typeface="Times New Roman"/>
                <a:cs typeface="Times New Roman"/>
                <a:sym typeface="Times New Roman"/>
              </a:rPr>
              <a:t>			p </a:t>
            </a:r>
            <a:r>
              <a:rPr lang="en-US" sz="2400" i="1">
                <a:solidFill>
                  <a:srgbClr val="FF0000"/>
                </a:solidFill>
                <a:latin typeface="Times New Roman"/>
                <a:ea typeface="Times New Roman"/>
                <a:cs typeface="Times New Roman"/>
                <a:sym typeface="Times New Roman"/>
              </a:rPr>
              <a:t>=</a:t>
            </a:r>
            <a:r>
              <a:rPr lang="en-US" sz="2400" i="1">
                <a:solidFill>
                  <a:schemeClr val="dk1"/>
                </a:solidFill>
                <a:latin typeface="Times New Roman"/>
                <a:ea typeface="Times New Roman"/>
                <a:cs typeface="Times New Roman"/>
                <a:sym typeface="Times New Roman"/>
              </a:rPr>
              <a:t> s</a:t>
            </a:r>
            <a:r>
              <a:rPr lang="en-US" sz="2400" i="1">
                <a:solidFill>
                  <a:srgbClr val="FF0000"/>
                </a:solidFill>
                <a:latin typeface="Times New Roman"/>
                <a:ea typeface="Times New Roman"/>
                <a:cs typeface="Times New Roman"/>
                <a:sym typeface="Times New Roman"/>
              </a:rPr>
              <a:t>.</a:t>
            </a:r>
            <a:r>
              <a:rPr lang="en-US" sz="2400" i="1">
                <a:solidFill>
                  <a:schemeClr val="dk1"/>
                </a:solidFill>
                <a:latin typeface="Times New Roman"/>
                <a:ea typeface="Times New Roman"/>
                <a:cs typeface="Times New Roman"/>
                <a:sym typeface="Times New Roman"/>
              </a:rPr>
              <a:t>top</a:t>
            </a:r>
            <a:r>
              <a:rPr lang="en-US" sz="2400" i="1">
                <a:solidFill>
                  <a:srgbClr val="FF0000"/>
                </a:solidFill>
                <a:latin typeface="Times New Roman"/>
                <a:ea typeface="Times New Roman"/>
                <a:cs typeface="Times New Roman"/>
                <a:sym typeface="Times New Roman"/>
              </a:rPr>
              <a:t>;</a:t>
            </a:r>
            <a:r>
              <a:rPr lang="en-US" sz="2400" i="1">
                <a:solidFill>
                  <a:schemeClr val="dk1"/>
                </a:solidFill>
                <a:latin typeface="Times New Roman"/>
                <a:ea typeface="Times New Roman"/>
                <a:cs typeface="Times New Roman"/>
                <a:sym typeface="Times New Roman"/>
              </a:rPr>
              <a:t>	</a:t>
            </a:r>
          </a:p>
          <a:p>
            <a:pPr marL="0" marR="0" lvl="0" indent="0" algn="l" rtl="0">
              <a:spcBef>
                <a:spcPts val="480"/>
              </a:spcBef>
              <a:spcAft>
                <a:spcPts val="0"/>
              </a:spcAft>
              <a:buClr>
                <a:schemeClr val="dk1"/>
              </a:buClr>
              <a:buSzPts val="2400"/>
              <a:buFont typeface="Times New Roman"/>
              <a:buNone/>
            </a:pPr>
            <a:r>
              <a:rPr lang="en-US" sz="2400" i="1">
                <a:solidFill>
                  <a:schemeClr val="dk1"/>
                </a:solidFill>
                <a:latin typeface="Times New Roman"/>
                <a:ea typeface="Times New Roman"/>
                <a:cs typeface="Times New Roman"/>
                <a:sym typeface="Times New Roman"/>
              </a:rPr>
              <a:t>			x </a:t>
            </a:r>
            <a:r>
              <a:rPr lang="en-US" sz="2400" i="1">
                <a:solidFill>
                  <a:srgbClr val="FF0000"/>
                </a:solidFill>
                <a:latin typeface="Times New Roman"/>
                <a:ea typeface="Times New Roman"/>
                <a:cs typeface="Times New Roman"/>
                <a:sym typeface="Times New Roman"/>
              </a:rPr>
              <a:t>=</a:t>
            </a:r>
            <a:r>
              <a:rPr lang="en-US" sz="2400" i="1">
                <a:solidFill>
                  <a:schemeClr val="dk1"/>
                </a:solidFill>
                <a:latin typeface="Times New Roman"/>
                <a:ea typeface="Times New Roman"/>
                <a:cs typeface="Times New Roman"/>
                <a:sym typeface="Times New Roman"/>
              </a:rPr>
              <a:t> p</a:t>
            </a:r>
            <a:r>
              <a:rPr lang="en-US" sz="2400" i="1">
                <a:solidFill>
                  <a:srgbClr val="FF0000"/>
                </a:solidFill>
                <a:latin typeface="Times New Roman"/>
                <a:ea typeface="Times New Roman"/>
                <a:cs typeface="Times New Roman"/>
                <a:sym typeface="Times New Roman"/>
              </a:rPr>
              <a:t>-&gt;</a:t>
            </a:r>
            <a:r>
              <a:rPr lang="en-US" sz="2400" i="1">
                <a:solidFill>
                  <a:schemeClr val="dk1"/>
                </a:solidFill>
                <a:latin typeface="Times New Roman"/>
                <a:ea typeface="Times New Roman"/>
                <a:cs typeface="Times New Roman"/>
                <a:sym typeface="Times New Roman"/>
              </a:rPr>
              <a:t>item</a:t>
            </a:r>
            <a:r>
              <a:rPr lang="en-US" sz="2400" i="1">
                <a:solidFill>
                  <a:srgbClr val="FF0000"/>
                </a:solidFill>
                <a:latin typeface="Times New Roman"/>
                <a:ea typeface="Times New Roman"/>
                <a:cs typeface="Times New Roman"/>
                <a:sym typeface="Times New Roman"/>
              </a:rPr>
              <a:t>;</a:t>
            </a:r>
            <a:endParaRPr/>
          </a:p>
          <a:p>
            <a:pPr marL="0" marR="0" lvl="0" indent="0" algn="l" rtl="0">
              <a:spcBef>
                <a:spcPts val="480"/>
              </a:spcBef>
              <a:spcAft>
                <a:spcPts val="0"/>
              </a:spcAft>
              <a:buClr>
                <a:schemeClr val="dk1"/>
              </a:buClr>
              <a:buSzPts val="2400"/>
              <a:buFont typeface="Times New Roman"/>
              <a:buNone/>
            </a:pPr>
            <a:r>
              <a:rPr lang="en-US" sz="2400" i="1">
                <a:solidFill>
                  <a:schemeClr val="dk1"/>
                </a:solidFill>
                <a:latin typeface="Times New Roman"/>
                <a:ea typeface="Times New Roman"/>
                <a:cs typeface="Times New Roman"/>
                <a:sym typeface="Times New Roman"/>
              </a:rPr>
              <a:t>			s</a:t>
            </a:r>
            <a:r>
              <a:rPr lang="en-US" sz="2400" i="1">
                <a:solidFill>
                  <a:srgbClr val="FF0000"/>
                </a:solidFill>
                <a:latin typeface="Times New Roman"/>
                <a:ea typeface="Times New Roman"/>
                <a:cs typeface="Times New Roman"/>
                <a:sym typeface="Times New Roman"/>
              </a:rPr>
              <a:t>.</a:t>
            </a:r>
            <a:r>
              <a:rPr lang="en-US" sz="2400" i="1">
                <a:solidFill>
                  <a:schemeClr val="dk1"/>
                </a:solidFill>
                <a:latin typeface="Times New Roman"/>
                <a:ea typeface="Times New Roman"/>
                <a:cs typeface="Times New Roman"/>
                <a:sym typeface="Times New Roman"/>
              </a:rPr>
              <a:t>top </a:t>
            </a:r>
            <a:r>
              <a:rPr lang="en-US" sz="2400" i="1">
                <a:solidFill>
                  <a:srgbClr val="FF0000"/>
                </a:solidFill>
                <a:latin typeface="Times New Roman"/>
                <a:ea typeface="Times New Roman"/>
                <a:cs typeface="Times New Roman"/>
                <a:sym typeface="Times New Roman"/>
              </a:rPr>
              <a:t>=</a:t>
            </a:r>
            <a:r>
              <a:rPr lang="en-US" sz="2400" i="1">
                <a:solidFill>
                  <a:schemeClr val="dk1"/>
                </a:solidFill>
                <a:latin typeface="Times New Roman"/>
                <a:ea typeface="Times New Roman"/>
                <a:cs typeface="Times New Roman"/>
                <a:sym typeface="Times New Roman"/>
              </a:rPr>
              <a:t> s</a:t>
            </a:r>
            <a:r>
              <a:rPr lang="en-US" sz="2400" i="1">
                <a:solidFill>
                  <a:srgbClr val="FF0000"/>
                </a:solidFill>
                <a:latin typeface="Times New Roman"/>
                <a:ea typeface="Times New Roman"/>
                <a:cs typeface="Times New Roman"/>
                <a:sym typeface="Times New Roman"/>
              </a:rPr>
              <a:t>.</a:t>
            </a:r>
            <a:r>
              <a:rPr lang="en-US" sz="2400" i="1">
                <a:solidFill>
                  <a:schemeClr val="dk1"/>
                </a:solidFill>
                <a:latin typeface="Times New Roman"/>
                <a:ea typeface="Times New Roman"/>
                <a:cs typeface="Times New Roman"/>
                <a:sym typeface="Times New Roman"/>
              </a:rPr>
              <a:t>top</a:t>
            </a:r>
            <a:r>
              <a:rPr lang="en-US" sz="2400" i="1">
                <a:solidFill>
                  <a:srgbClr val="FF0000"/>
                </a:solidFill>
                <a:latin typeface="Times New Roman"/>
                <a:ea typeface="Times New Roman"/>
                <a:cs typeface="Times New Roman"/>
                <a:sym typeface="Times New Roman"/>
              </a:rPr>
              <a:t>-&gt;</a:t>
            </a:r>
            <a:r>
              <a:rPr lang="en-US" sz="2400" i="1">
                <a:solidFill>
                  <a:schemeClr val="dk1"/>
                </a:solidFill>
                <a:latin typeface="Times New Roman"/>
                <a:ea typeface="Times New Roman"/>
                <a:cs typeface="Times New Roman"/>
                <a:sym typeface="Times New Roman"/>
              </a:rPr>
              <a:t>next</a:t>
            </a:r>
            <a:r>
              <a:rPr lang="en-US" sz="2400" i="1">
                <a:solidFill>
                  <a:srgbClr val="FF0000"/>
                </a:solidFill>
                <a:latin typeface="Times New Roman"/>
                <a:ea typeface="Times New Roman"/>
                <a:cs typeface="Times New Roman"/>
                <a:sym typeface="Times New Roman"/>
              </a:rPr>
              <a:t>;</a:t>
            </a:r>
            <a:endParaRPr/>
          </a:p>
          <a:p>
            <a:pPr marL="0" marR="0" lvl="0" indent="0" algn="l" rtl="0">
              <a:spcBef>
                <a:spcPts val="480"/>
              </a:spcBef>
              <a:spcAft>
                <a:spcPts val="0"/>
              </a:spcAft>
              <a:buClr>
                <a:schemeClr val="dk1"/>
              </a:buClr>
              <a:buSzPts val="2400"/>
              <a:buFont typeface="Times New Roman"/>
              <a:buNone/>
            </a:pPr>
            <a:r>
              <a:rPr lang="en-US" sz="2400" i="1">
                <a:solidFill>
                  <a:schemeClr val="dk1"/>
                </a:solidFill>
                <a:latin typeface="Times New Roman"/>
                <a:ea typeface="Times New Roman"/>
                <a:cs typeface="Times New Roman"/>
                <a:sym typeface="Times New Roman"/>
              </a:rPr>
              <a:t>			</a:t>
            </a:r>
            <a:r>
              <a:rPr lang="en-US" sz="2400" b="1" i="1">
                <a:solidFill>
                  <a:schemeClr val="dk1"/>
                </a:solidFill>
                <a:latin typeface="Times New Roman"/>
                <a:ea typeface="Times New Roman"/>
                <a:cs typeface="Times New Roman"/>
                <a:sym typeface="Times New Roman"/>
              </a:rPr>
              <a:t>delete</a:t>
            </a:r>
            <a:r>
              <a:rPr lang="en-US" sz="2400" i="1">
                <a:solidFill>
                  <a:schemeClr val="dk1"/>
                </a:solidFill>
                <a:latin typeface="Times New Roman"/>
                <a:ea typeface="Times New Roman"/>
                <a:cs typeface="Times New Roman"/>
                <a:sym typeface="Times New Roman"/>
              </a:rPr>
              <a:t> p</a:t>
            </a:r>
            <a:r>
              <a:rPr lang="en-US" sz="2400" i="1">
                <a:solidFill>
                  <a:srgbClr val="FF0000"/>
                </a:solidFill>
                <a:latin typeface="Times New Roman"/>
                <a:ea typeface="Times New Roman"/>
                <a:cs typeface="Times New Roman"/>
                <a:sym typeface="Times New Roman"/>
              </a:rPr>
              <a:t>;</a:t>
            </a:r>
            <a:r>
              <a:rPr lang="en-US" sz="2400" i="1">
                <a:solidFill>
                  <a:schemeClr val="dk1"/>
                </a:solidFill>
                <a:latin typeface="Times New Roman"/>
                <a:ea typeface="Times New Roman"/>
                <a:cs typeface="Times New Roman"/>
                <a:sym typeface="Times New Roman"/>
              </a:rPr>
              <a:t> </a:t>
            </a:r>
            <a:r>
              <a:rPr lang="en-US" sz="2400" b="1" i="1">
                <a:solidFill>
                  <a:schemeClr val="dk1"/>
                </a:solidFill>
                <a:latin typeface="Times New Roman"/>
                <a:ea typeface="Times New Roman"/>
                <a:cs typeface="Times New Roman"/>
                <a:sym typeface="Times New Roman"/>
              </a:rPr>
              <a:t>return</a:t>
            </a:r>
            <a:r>
              <a:rPr lang="en-US" sz="2400" i="1">
                <a:solidFill>
                  <a:schemeClr val="dk1"/>
                </a:solidFill>
                <a:latin typeface="Times New Roman"/>
                <a:ea typeface="Times New Roman"/>
                <a:cs typeface="Times New Roman"/>
                <a:sym typeface="Times New Roman"/>
              </a:rPr>
              <a:t> x</a:t>
            </a:r>
            <a:r>
              <a:rPr lang="en-US" sz="2400" i="1">
                <a:solidFill>
                  <a:srgbClr val="FF0000"/>
                </a:solidFill>
                <a:latin typeface="Times New Roman"/>
                <a:ea typeface="Times New Roman"/>
                <a:cs typeface="Times New Roman"/>
                <a:sym typeface="Times New Roman"/>
              </a:rPr>
              <a:t>;</a:t>
            </a:r>
            <a:endParaRPr/>
          </a:p>
          <a:p>
            <a:pPr marL="0" marR="0" lvl="0" indent="0" algn="l" rtl="0">
              <a:spcBef>
                <a:spcPts val="480"/>
              </a:spcBef>
              <a:spcAft>
                <a:spcPts val="0"/>
              </a:spcAft>
              <a:buClr>
                <a:schemeClr val="dk1"/>
              </a:buClr>
              <a:buSzPts val="2400"/>
              <a:buFont typeface="Times New Roman"/>
              <a:buNone/>
            </a:pPr>
            <a:r>
              <a:rPr lang="en-US" sz="2400" i="1">
                <a:solidFill>
                  <a:schemeClr val="dk1"/>
                </a:solidFill>
                <a:latin typeface="Times New Roman"/>
                <a:ea typeface="Times New Roman"/>
                <a:cs typeface="Times New Roman"/>
                <a:sym typeface="Times New Roman"/>
              </a:rPr>
              <a:t>		</a:t>
            </a:r>
            <a:r>
              <a:rPr lang="en-US" sz="2400" i="1">
                <a:solidFill>
                  <a:srgbClr val="FF0000"/>
                </a:solidFill>
                <a:latin typeface="Times New Roman"/>
                <a:ea typeface="Times New Roman"/>
                <a:cs typeface="Times New Roman"/>
                <a:sym typeface="Times New Roman"/>
              </a:rPr>
              <a:t>}</a:t>
            </a:r>
            <a:endParaRPr sz="2400" i="1">
              <a:solidFill>
                <a:srgbClr val="FF0000"/>
              </a:solidFill>
              <a:latin typeface="Times New Roman"/>
              <a:ea typeface="Times New Roman"/>
              <a:cs typeface="Times New Roman"/>
              <a:sym typeface="Times New Roman"/>
            </a:endParaRPr>
          </a:p>
          <a:p>
            <a:pPr marL="0" marR="0" lvl="0" indent="0" algn="l" rtl="0">
              <a:spcBef>
                <a:spcPts val="480"/>
              </a:spcBef>
              <a:spcAft>
                <a:spcPts val="0"/>
              </a:spcAft>
              <a:buClr>
                <a:schemeClr val="dk1"/>
              </a:buClr>
              <a:buSzPts val="2400"/>
              <a:buFont typeface="Times New Roman"/>
              <a:buNone/>
            </a:pPr>
            <a:r>
              <a:rPr lang="en-US" sz="2400" i="1">
                <a:solidFill>
                  <a:schemeClr val="dk1"/>
                </a:solidFill>
                <a:latin typeface="Times New Roman"/>
                <a:ea typeface="Times New Roman"/>
                <a:cs typeface="Times New Roman"/>
                <a:sym typeface="Times New Roman"/>
              </a:rPr>
              <a:t>	</a:t>
            </a:r>
            <a:r>
              <a:rPr lang="en-US" sz="2400" i="1">
                <a:solidFill>
                  <a:srgbClr val="FF0000"/>
                </a:solidFill>
                <a:latin typeface="Times New Roman"/>
                <a:ea typeface="Times New Roman"/>
                <a:cs typeface="Times New Roman"/>
                <a:sym typeface="Times New Roman"/>
              </a:rPr>
              <a:t>}</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499" name="Google Shape;499;p47"/>
          <p:cNvSpPr txBox="1">
            <a:spLocks noGrp="1"/>
          </p:cNvSpPr>
          <p:nvPr>
            <p:ph type="title"/>
          </p:nvPr>
        </p:nvSpPr>
        <p:spPr>
          <a:xfrm>
            <a:off x="914400" y="381000"/>
            <a:ext cx="6858000" cy="715962"/>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3200">
                <a:latin typeface="Times New Roman"/>
                <a:ea typeface="Times New Roman"/>
                <a:cs typeface="Times New Roman"/>
                <a:sym typeface="Times New Roman"/>
              </a:rPr>
              <a:t>Cài đặt stack bằng DSLK đơn</a:t>
            </a:r>
            <a:endParaRPr sz="3200">
              <a:latin typeface="Times New Roman"/>
              <a:ea typeface="Times New Roman"/>
              <a:cs typeface="Times New Roman"/>
              <a:sym typeface="Times New Roman"/>
            </a:endParaRPr>
          </a:p>
        </p:txBody>
      </p:sp>
      <p:sp>
        <p:nvSpPr>
          <p:cNvPr id="500" name="Google Shape;500;p47"/>
          <p:cNvSpPr txBox="1">
            <a:spLocks noGrp="1"/>
          </p:cNvSpPr>
          <p:nvPr>
            <p:ph type="sldNum" idx="12"/>
          </p:nvPr>
        </p:nvSpPr>
        <p:spPr>
          <a:xfrm>
            <a:off x="6553200" y="6283325"/>
            <a:ext cx="2133600" cy="3048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47</a:t>
            </a:fld>
            <a:endParaRPr/>
          </a:p>
        </p:txBody>
      </p:sp>
      <p:sp>
        <p:nvSpPr>
          <p:cNvPr id="501" name="Google Shape;501;p47"/>
          <p:cNvSpPr txBox="1"/>
          <p:nvPr/>
        </p:nvSpPr>
        <p:spPr>
          <a:xfrm>
            <a:off x="381000" y="1066882"/>
            <a:ext cx="8458200" cy="5521243"/>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chemeClr val="dk1"/>
              </a:buClr>
              <a:buSzPts val="2400"/>
              <a:buFont typeface="Noto Sans Symbols"/>
              <a:buChar char="▪"/>
            </a:pPr>
            <a:r>
              <a:rPr lang="en-US" sz="2400" b="1">
                <a:solidFill>
                  <a:schemeClr val="dk1"/>
                </a:solidFill>
                <a:latin typeface="Times New Roman"/>
                <a:ea typeface="Times New Roman"/>
                <a:cs typeface="Times New Roman"/>
                <a:sym typeface="Times New Roman"/>
              </a:rPr>
              <a:t>Hàm main(): </a:t>
            </a:r>
            <a:endParaRPr/>
          </a:p>
          <a:p>
            <a:pPr marL="0" marR="0" lvl="0" indent="0" algn="l" rtl="0">
              <a:spcBef>
                <a:spcPts val="480"/>
              </a:spcBef>
              <a:spcAft>
                <a:spcPts val="0"/>
              </a:spcAft>
              <a:buClr>
                <a:schemeClr val="dk1"/>
              </a:buClr>
              <a:buSzPts val="2400"/>
              <a:buFont typeface="Times New Roman"/>
              <a:buNone/>
            </a:pPr>
            <a:r>
              <a:rPr lang="en-US" sz="2400" b="1" i="1">
                <a:solidFill>
                  <a:schemeClr val="dk1"/>
                </a:solidFill>
                <a:latin typeface="Times New Roman"/>
                <a:ea typeface="Times New Roman"/>
                <a:cs typeface="Times New Roman"/>
                <a:sym typeface="Times New Roman"/>
              </a:rPr>
              <a:t> int</a:t>
            </a:r>
            <a:r>
              <a:rPr lang="en-US" sz="2400" i="1">
                <a:solidFill>
                  <a:schemeClr val="dk1"/>
                </a:solidFill>
                <a:latin typeface="Times New Roman"/>
                <a:ea typeface="Times New Roman"/>
                <a:cs typeface="Times New Roman"/>
                <a:sym typeface="Times New Roman"/>
              </a:rPr>
              <a:t> main</a:t>
            </a:r>
            <a:r>
              <a:rPr lang="en-US" sz="2400" i="1">
                <a:solidFill>
                  <a:srgbClr val="FF0000"/>
                </a:solidFill>
                <a:latin typeface="Times New Roman"/>
                <a:ea typeface="Times New Roman"/>
                <a:cs typeface="Times New Roman"/>
                <a:sym typeface="Times New Roman"/>
              </a:rPr>
              <a:t>()</a:t>
            </a:r>
            <a:endParaRPr/>
          </a:p>
          <a:p>
            <a:pPr marL="0" marR="0" lvl="0" indent="0" algn="l" rtl="0">
              <a:spcBef>
                <a:spcPts val="480"/>
              </a:spcBef>
              <a:spcAft>
                <a:spcPts val="0"/>
              </a:spcAft>
              <a:buClr>
                <a:srgbClr val="FF0000"/>
              </a:buClr>
              <a:buSzPts val="2400"/>
              <a:buFont typeface="Times New Roman"/>
              <a:buNone/>
            </a:pPr>
            <a:r>
              <a:rPr lang="en-US" sz="2400" i="1">
                <a:solidFill>
                  <a:srgbClr val="FF0000"/>
                </a:solidFill>
                <a:latin typeface="Times New Roman"/>
                <a:ea typeface="Times New Roman"/>
                <a:cs typeface="Times New Roman"/>
                <a:sym typeface="Times New Roman"/>
              </a:rPr>
              <a:t>{</a:t>
            </a:r>
            <a:endParaRPr/>
          </a:p>
          <a:p>
            <a:pPr marL="0" marR="0" lvl="0" indent="0" algn="l" rtl="0">
              <a:spcBef>
                <a:spcPts val="480"/>
              </a:spcBef>
              <a:spcAft>
                <a:spcPts val="0"/>
              </a:spcAft>
              <a:buClr>
                <a:schemeClr val="dk1"/>
              </a:buClr>
              <a:buSzPts val="2400"/>
              <a:buFont typeface="Times New Roman"/>
              <a:buNone/>
            </a:pPr>
            <a:r>
              <a:rPr lang="en-US" sz="2400" i="1">
                <a:solidFill>
                  <a:schemeClr val="dk1"/>
                </a:solidFill>
                <a:latin typeface="Times New Roman"/>
                <a:ea typeface="Times New Roman"/>
                <a:cs typeface="Times New Roman"/>
                <a:sym typeface="Times New Roman"/>
              </a:rPr>
              <a:t>	stack s</a:t>
            </a:r>
            <a:r>
              <a:rPr lang="en-US" sz="2400" i="1">
                <a:solidFill>
                  <a:srgbClr val="FF0000"/>
                </a:solidFill>
                <a:latin typeface="Times New Roman"/>
                <a:ea typeface="Times New Roman"/>
                <a:cs typeface="Times New Roman"/>
                <a:sym typeface="Times New Roman"/>
              </a:rPr>
              <a:t>;</a:t>
            </a:r>
            <a:endParaRPr/>
          </a:p>
          <a:p>
            <a:pPr marL="0" marR="0" lvl="0" indent="0" algn="l" rtl="0">
              <a:spcBef>
                <a:spcPts val="480"/>
              </a:spcBef>
              <a:spcAft>
                <a:spcPts val="0"/>
              </a:spcAft>
              <a:buClr>
                <a:schemeClr val="dk1"/>
              </a:buClr>
              <a:buSzPts val="2400"/>
              <a:buFont typeface="Times New Roman"/>
              <a:buNone/>
            </a:pPr>
            <a:r>
              <a:rPr lang="en-US" sz="2400" i="1">
                <a:solidFill>
                  <a:schemeClr val="dk1"/>
                </a:solidFill>
                <a:latin typeface="Times New Roman"/>
                <a:ea typeface="Times New Roman"/>
                <a:cs typeface="Times New Roman"/>
                <a:sym typeface="Times New Roman"/>
              </a:rPr>
              <a:t>	CreateStack</a:t>
            </a:r>
            <a:r>
              <a:rPr lang="en-US" sz="2400" i="1">
                <a:solidFill>
                  <a:srgbClr val="FF0000"/>
                </a:solidFill>
                <a:latin typeface="Times New Roman"/>
                <a:ea typeface="Times New Roman"/>
                <a:cs typeface="Times New Roman"/>
                <a:sym typeface="Times New Roman"/>
              </a:rPr>
              <a:t>(</a:t>
            </a:r>
            <a:r>
              <a:rPr lang="en-US" sz="2400" i="1">
                <a:solidFill>
                  <a:schemeClr val="dk1"/>
                </a:solidFill>
                <a:latin typeface="Times New Roman"/>
                <a:ea typeface="Times New Roman"/>
                <a:cs typeface="Times New Roman"/>
                <a:sym typeface="Times New Roman"/>
              </a:rPr>
              <a:t>s</a:t>
            </a:r>
            <a:r>
              <a:rPr lang="en-US" sz="2400" i="1">
                <a:solidFill>
                  <a:srgbClr val="FF0000"/>
                </a:solidFill>
                <a:latin typeface="Times New Roman"/>
                <a:ea typeface="Times New Roman"/>
                <a:cs typeface="Times New Roman"/>
                <a:sym typeface="Times New Roman"/>
              </a:rPr>
              <a:t>);</a:t>
            </a:r>
            <a:endParaRPr/>
          </a:p>
          <a:p>
            <a:pPr marL="0" marR="0" lvl="0" indent="0" algn="l" rtl="0">
              <a:spcBef>
                <a:spcPts val="480"/>
              </a:spcBef>
              <a:spcAft>
                <a:spcPts val="0"/>
              </a:spcAft>
              <a:buClr>
                <a:schemeClr val="dk1"/>
              </a:buClr>
              <a:buSzPts val="2400"/>
              <a:buFont typeface="Times New Roman"/>
              <a:buNone/>
            </a:pPr>
            <a:r>
              <a:rPr lang="en-US" sz="2400" i="1">
                <a:solidFill>
                  <a:schemeClr val="dk1"/>
                </a:solidFill>
                <a:latin typeface="Times New Roman"/>
                <a:ea typeface="Times New Roman"/>
                <a:cs typeface="Times New Roman"/>
                <a:sym typeface="Times New Roman"/>
              </a:rPr>
              <a:t>	CheckEmpty</a:t>
            </a:r>
            <a:r>
              <a:rPr lang="en-US" sz="2400" i="1">
                <a:solidFill>
                  <a:srgbClr val="FF0000"/>
                </a:solidFill>
                <a:latin typeface="Times New Roman"/>
                <a:ea typeface="Times New Roman"/>
                <a:cs typeface="Times New Roman"/>
                <a:sym typeface="Times New Roman"/>
              </a:rPr>
              <a:t>(</a:t>
            </a:r>
            <a:r>
              <a:rPr lang="en-US" sz="2400" i="1">
                <a:solidFill>
                  <a:schemeClr val="dk1"/>
                </a:solidFill>
                <a:latin typeface="Times New Roman"/>
                <a:ea typeface="Times New Roman"/>
                <a:cs typeface="Times New Roman"/>
                <a:sym typeface="Times New Roman"/>
              </a:rPr>
              <a:t>s</a:t>
            </a:r>
            <a:r>
              <a:rPr lang="en-US" sz="2400" i="1">
                <a:solidFill>
                  <a:srgbClr val="FF0000"/>
                </a:solidFill>
                <a:latin typeface="Times New Roman"/>
                <a:ea typeface="Times New Roman"/>
                <a:cs typeface="Times New Roman"/>
                <a:sym typeface="Times New Roman"/>
              </a:rPr>
              <a:t>);</a:t>
            </a:r>
            <a:endParaRPr/>
          </a:p>
          <a:p>
            <a:pPr marL="0" marR="0" lvl="0" indent="0" algn="l" rtl="0">
              <a:spcBef>
                <a:spcPts val="480"/>
              </a:spcBef>
              <a:spcAft>
                <a:spcPts val="0"/>
              </a:spcAft>
              <a:buClr>
                <a:schemeClr val="dk1"/>
              </a:buClr>
              <a:buSzPts val="2400"/>
              <a:buFont typeface="Times New Roman"/>
              <a:buNone/>
            </a:pPr>
            <a:r>
              <a:rPr lang="en-US" sz="2400" i="1">
                <a:solidFill>
                  <a:schemeClr val="dk1"/>
                </a:solidFill>
                <a:latin typeface="Times New Roman"/>
                <a:ea typeface="Times New Roman"/>
                <a:cs typeface="Times New Roman"/>
                <a:sym typeface="Times New Roman"/>
              </a:rPr>
              <a:t>	</a:t>
            </a:r>
            <a:r>
              <a:rPr lang="en-US" sz="2400" b="1" i="1">
                <a:solidFill>
                  <a:schemeClr val="dk1"/>
                </a:solidFill>
                <a:latin typeface="Times New Roman"/>
                <a:ea typeface="Times New Roman"/>
                <a:cs typeface="Times New Roman"/>
                <a:sym typeface="Times New Roman"/>
              </a:rPr>
              <a:t>for</a:t>
            </a:r>
            <a:r>
              <a:rPr lang="en-US" sz="2400" i="1">
                <a:solidFill>
                  <a:srgbClr val="FF0000"/>
                </a:solidFill>
                <a:latin typeface="Times New Roman"/>
                <a:ea typeface="Times New Roman"/>
                <a:cs typeface="Times New Roman"/>
                <a:sym typeface="Times New Roman"/>
              </a:rPr>
              <a:t>(</a:t>
            </a:r>
            <a:r>
              <a:rPr lang="en-US" sz="2400" b="1" i="1">
                <a:solidFill>
                  <a:schemeClr val="dk1"/>
                </a:solidFill>
                <a:latin typeface="Times New Roman"/>
                <a:ea typeface="Times New Roman"/>
                <a:cs typeface="Times New Roman"/>
                <a:sym typeface="Times New Roman"/>
              </a:rPr>
              <a:t>int</a:t>
            </a:r>
            <a:r>
              <a:rPr lang="en-US" sz="2400" i="1">
                <a:solidFill>
                  <a:schemeClr val="dk1"/>
                </a:solidFill>
                <a:latin typeface="Times New Roman"/>
                <a:ea typeface="Times New Roman"/>
                <a:cs typeface="Times New Roman"/>
                <a:sym typeface="Times New Roman"/>
              </a:rPr>
              <a:t> x</a:t>
            </a:r>
            <a:r>
              <a:rPr lang="en-US" sz="2400" i="1">
                <a:solidFill>
                  <a:srgbClr val="FF0000"/>
                </a:solidFill>
                <a:latin typeface="Times New Roman"/>
                <a:ea typeface="Times New Roman"/>
                <a:cs typeface="Times New Roman"/>
                <a:sym typeface="Times New Roman"/>
              </a:rPr>
              <a:t>=</a:t>
            </a:r>
            <a:r>
              <a:rPr lang="en-US" sz="2400" i="1">
                <a:solidFill>
                  <a:schemeClr val="dk1"/>
                </a:solidFill>
                <a:latin typeface="Times New Roman"/>
                <a:ea typeface="Times New Roman"/>
                <a:cs typeface="Times New Roman"/>
                <a:sym typeface="Times New Roman"/>
              </a:rPr>
              <a:t>1</a:t>
            </a:r>
            <a:r>
              <a:rPr lang="en-US" sz="2400" i="1">
                <a:solidFill>
                  <a:srgbClr val="FF0000"/>
                </a:solidFill>
                <a:latin typeface="Times New Roman"/>
                <a:ea typeface="Times New Roman"/>
                <a:cs typeface="Times New Roman"/>
                <a:sym typeface="Times New Roman"/>
              </a:rPr>
              <a:t>; </a:t>
            </a:r>
            <a:r>
              <a:rPr lang="en-US" sz="2400" i="1">
                <a:solidFill>
                  <a:schemeClr val="dk1"/>
                </a:solidFill>
                <a:latin typeface="Times New Roman"/>
                <a:ea typeface="Times New Roman"/>
                <a:cs typeface="Times New Roman"/>
                <a:sym typeface="Times New Roman"/>
              </a:rPr>
              <a:t>x</a:t>
            </a:r>
            <a:r>
              <a:rPr lang="en-US" sz="2400" i="1">
                <a:solidFill>
                  <a:srgbClr val="FF0000"/>
                </a:solidFill>
                <a:latin typeface="Times New Roman"/>
                <a:ea typeface="Times New Roman"/>
                <a:cs typeface="Times New Roman"/>
                <a:sym typeface="Times New Roman"/>
              </a:rPr>
              <a:t>&lt;</a:t>
            </a:r>
            <a:r>
              <a:rPr lang="en-US" sz="2400" i="1">
                <a:solidFill>
                  <a:schemeClr val="dk1"/>
                </a:solidFill>
                <a:latin typeface="Times New Roman"/>
                <a:ea typeface="Times New Roman"/>
                <a:cs typeface="Times New Roman"/>
                <a:sym typeface="Times New Roman"/>
              </a:rPr>
              <a:t>22</a:t>
            </a:r>
            <a:r>
              <a:rPr lang="en-US" sz="2400" i="1">
                <a:solidFill>
                  <a:srgbClr val="FF0000"/>
                </a:solidFill>
                <a:latin typeface="Times New Roman"/>
                <a:ea typeface="Times New Roman"/>
                <a:cs typeface="Times New Roman"/>
                <a:sym typeface="Times New Roman"/>
              </a:rPr>
              <a:t>; </a:t>
            </a:r>
            <a:r>
              <a:rPr lang="en-US" sz="2400" i="1">
                <a:solidFill>
                  <a:schemeClr val="dk1"/>
                </a:solidFill>
                <a:latin typeface="Times New Roman"/>
                <a:ea typeface="Times New Roman"/>
                <a:cs typeface="Times New Roman"/>
                <a:sym typeface="Times New Roman"/>
              </a:rPr>
              <a:t>x</a:t>
            </a:r>
            <a:r>
              <a:rPr lang="en-US" sz="2400" i="1">
                <a:solidFill>
                  <a:srgbClr val="FF0000"/>
                </a:solidFill>
                <a:latin typeface="Times New Roman"/>
                <a:ea typeface="Times New Roman"/>
                <a:cs typeface="Times New Roman"/>
                <a:sym typeface="Times New Roman"/>
              </a:rPr>
              <a:t>+=</a:t>
            </a:r>
            <a:r>
              <a:rPr lang="en-US" sz="2400" i="1">
                <a:solidFill>
                  <a:schemeClr val="dk1"/>
                </a:solidFill>
                <a:latin typeface="Times New Roman"/>
                <a:ea typeface="Times New Roman"/>
                <a:cs typeface="Times New Roman"/>
                <a:sym typeface="Times New Roman"/>
              </a:rPr>
              <a:t>2</a:t>
            </a:r>
            <a:r>
              <a:rPr lang="en-US" sz="2400" i="1">
                <a:solidFill>
                  <a:srgbClr val="FF0000"/>
                </a:solidFill>
                <a:latin typeface="Times New Roman"/>
                <a:ea typeface="Times New Roman"/>
                <a:cs typeface="Times New Roman"/>
                <a:sym typeface="Times New Roman"/>
              </a:rPr>
              <a:t>)</a:t>
            </a:r>
            <a:endParaRPr/>
          </a:p>
          <a:p>
            <a:pPr marL="0" marR="0" lvl="0" indent="0" algn="l" rtl="0">
              <a:spcBef>
                <a:spcPts val="480"/>
              </a:spcBef>
              <a:spcAft>
                <a:spcPts val="0"/>
              </a:spcAft>
              <a:buClr>
                <a:schemeClr val="dk1"/>
              </a:buClr>
              <a:buSzPts val="2400"/>
              <a:buFont typeface="Times New Roman"/>
              <a:buNone/>
            </a:pPr>
            <a:r>
              <a:rPr lang="en-US" sz="2400" i="1">
                <a:solidFill>
                  <a:schemeClr val="dk1"/>
                </a:solidFill>
                <a:latin typeface="Times New Roman"/>
                <a:ea typeface="Times New Roman"/>
                <a:cs typeface="Times New Roman"/>
                <a:sym typeface="Times New Roman"/>
              </a:rPr>
              <a:t>	Push</a:t>
            </a:r>
            <a:r>
              <a:rPr lang="en-US" sz="2400" i="1">
                <a:solidFill>
                  <a:srgbClr val="FF0000"/>
                </a:solidFill>
                <a:latin typeface="Times New Roman"/>
                <a:ea typeface="Times New Roman"/>
                <a:cs typeface="Times New Roman"/>
                <a:sym typeface="Times New Roman"/>
              </a:rPr>
              <a:t>(</a:t>
            </a:r>
            <a:r>
              <a:rPr lang="en-US" sz="2400" i="1">
                <a:solidFill>
                  <a:schemeClr val="dk1"/>
                </a:solidFill>
                <a:latin typeface="Times New Roman"/>
                <a:ea typeface="Times New Roman"/>
                <a:cs typeface="Times New Roman"/>
                <a:sym typeface="Times New Roman"/>
              </a:rPr>
              <a:t>s</a:t>
            </a:r>
            <a:r>
              <a:rPr lang="en-US" sz="2400" i="1">
                <a:solidFill>
                  <a:srgbClr val="FF0000"/>
                </a:solidFill>
                <a:latin typeface="Times New Roman"/>
                <a:ea typeface="Times New Roman"/>
                <a:cs typeface="Times New Roman"/>
                <a:sym typeface="Times New Roman"/>
              </a:rPr>
              <a:t>, </a:t>
            </a:r>
            <a:r>
              <a:rPr lang="en-US" sz="2400" i="1">
                <a:solidFill>
                  <a:schemeClr val="dk1"/>
                </a:solidFill>
                <a:latin typeface="Times New Roman"/>
                <a:ea typeface="Times New Roman"/>
                <a:cs typeface="Times New Roman"/>
                <a:sym typeface="Times New Roman"/>
              </a:rPr>
              <a:t>x</a:t>
            </a:r>
            <a:r>
              <a:rPr lang="en-US" sz="2400" i="1">
                <a:solidFill>
                  <a:srgbClr val="FF0000"/>
                </a:solidFill>
                <a:latin typeface="Times New Roman"/>
                <a:ea typeface="Times New Roman"/>
                <a:cs typeface="Times New Roman"/>
                <a:sym typeface="Times New Roman"/>
              </a:rPr>
              <a:t>);</a:t>
            </a:r>
            <a:endParaRPr/>
          </a:p>
          <a:p>
            <a:pPr marL="0" marR="0" lvl="0" indent="0" algn="l" rtl="0">
              <a:spcBef>
                <a:spcPts val="480"/>
              </a:spcBef>
              <a:spcAft>
                <a:spcPts val="0"/>
              </a:spcAft>
              <a:buClr>
                <a:schemeClr val="dk1"/>
              </a:buClr>
              <a:buSzPts val="2400"/>
              <a:buFont typeface="Times New Roman"/>
              <a:buNone/>
            </a:pPr>
            <a:r>
              <a:rPr lang="en-US" sz="2400" i="1">
                <a:solidFill>
                  <a:schemeClr val="dk1"/>
                </a:solidFill>
                <a:latin typeface="Times New Roman"/>
                <a:ea typeface="Times New Roman"/>
                <a:cs typeface="Times New Roman"/>
                <a:sym typeface="Times New Roman"/>
              </a:rPr>
              <a:t>	</a:t>
            </a:r>
            <a:r>
              <a:rPr lang="en-US" sz="2400" b="1" i="1">
                <a:solidFill>
                  <a:schemeClr val="dk1"/>
                </a:solidFill>
                <a:latin typeface="Times New Roman"/>
                <a:ea typeface="Times New Roman"/>
                <a:cs typeface="Times New Roman"/>
                <a:sym typeface="Times New Roman"/>
              </a:rPr>
              <a:t>int</a:t>
            </a:r>
            <a:r>
              <a:rPr lang="en-US" sz="2400" i="1">
                <a:solidFill>
                  <a:schemeClr val="dk1"/>
                </a:solidFill>
                <a:latin typeface="Times New Roman"/>
                <a:ea typeface="Times New Roman"/>
                <a:cs typeface="Times New Roman"/>
                <a:sym typeface="Times New Roman"/>
              </a:rPr>
              <a:t> t</a:t>
            </a:r>
            <a:r>
              <a:rPr lang="en-US" sz="2400" i="1">
                <a:solidFill>
                  <a:srgbClr val="FF0000"/>
                </a:solidFill>
                <a:latin typeface="Times New Roman"/>
                <a:ea typeface="Times New Roman"/>
                <a:cs typeface="Times New Roman"/>
                <a:sym typeface="Times New Roman"/>
              </a:rPr>
              <a:t>=</a:t>
            </a:r>
            <a:r>
              <a:rPr lang="en-US" sz="2400" i="1">
                <a:solidFill>
                  <a:schemeClr val="dk1"/>
                </a:solidFill>
                <a:latin typeface="Times New Roman"/>
                <a:ea typeface="Times New Roman"/>
                <a:cs typeface="Times New Roman"/>
                <a:sym typeface="Times New Roman"/>
              </a:rPr>
              <a:t>Pop</a:t>
            </a:r>
            <a:r>
              <a:rPr lang="en-US" sz="2400" i="1">
                <a:solidFill>
                  <a:srgbClr val="FF0000"/>
                </a:solidFill>
                <a:latin typeface="Times New Roman"/>
                <a:ea typeface="Times New Roman"/>
                <a:cs typeface="Times New Roman"/>
                <a:sym typeface="Times New Roman"/>
              </a:rPr>
              <a:t>(</a:t>
            </a:r>
            <a:r>
              <a:rPr lang="en-US" sz="2400" i="1">
                <a:solidFill>
                  <a:schemeClr val="dk1"/>
                </a:solidFill>
                <a:latin typeface="Times New Roman"/>
                <a:ea typeface="Times New Roman"/>
                <a:cs typeface="Times New Roman"/>
                <a:sym typeface="Times New Roman"/>
              </a:rPr>
              <a:t>s</a:t>
            </a:r>
            <a:r>
              <a:rPr lang="en-US" sz="2400" i="1">
                <a:solidFill>
                  <a:srgbClr val="FF0000"/>
                </a:solidFill>
                <a:latin typeface="Times New Roman"/>
                <a:ea typeface="Times New Roman"/>
                <a:cs typeface="Times New Roman"/>
                <a:sym typeface="Times New Roman"/>
              </a:rPr>
              <a:t>);</a:t>
            </a:r>
            <a:endParaRPr/>
          </a:p>
          <a:p>
            <a:pPr marL="0" marR="0" lvl="0" indent="0" algn="l" rtl="0">
              <a:spcBef>
                <a:spcPts val="480"/>
              </a:spcBef>
              <a:spcAft>
                <a:spcPts val="0"/>
              </a:spcAft>
              <a:buClr>
                <a:schemeClr val="dk1"/>
              </a:buClr>
              <a:buSzPts val="2400"/>
              <a:buFont typeface="Times New Roman"/>
              <a:buNone/>
            </a:pPr>
            <a:r>
              <a:rPr lang="en-US" sz="2400" i="1">
                <a:solidFill>
                  <a:schemeClr val="dk1"/>
                </a:solidFill>
                <a:latin typeface="Times New Roman"/>
                <a:ea typeface="Times New Roman"/>
                <a:cs typeface="Times New Roman"/>
                <a:sym typeface="Times New Roman"/>
              </a:rPr>
              <a:t>	</a:t>
            </a:r>
            <a:r>
              <a:rPr lang="en-US" sz="2400" b="1" i="1">
                <a:solidFill>
                  <a:schemeClr val="dk1"/>
                </a:solidFill>
                <a:latin typeface="Times New Roman"/>
                <a:ea typeface="Times New Roman"/>
                <a:cs typeface="Times New Roman"/>
                <a:sym typeface="Times New Roman"/>
              </a:rPr>
              <a:t>printf</a:t>
            </a:r>
            <a:r>
              <a:rPr lang="en-US" sz="2400" i="1">
                <a:solidFill>
                  <a:srgbClr val="FF0000"/>
                </a:solidFill>
                <a:latin typeface="Times New Roman"/>
                <a:ea typeface="Times New Roman"/>
                <a:cs typeface="Times New Roman"/>
                <a:sym typeface="Times New Roman"/>
              </a:rPr>
              <a:t>(</a:t>
            </a:r>
            <a:r>
              <a:rPr lang="en-US" sz="2400" i="1">
                <a:solidFill>
                  <a:srgbClr val="1548EB"/>
                </a:solidFill>
                <a:latin typeface="Times New Roman"/>
                <a:ea typeface="Times New Roman"/>
                <a:cs typeface="Times New Roman"/>
                <a:sym typeface="Times New Roman"/>
              </a:rPr>
              <a:t>"Phan tu lay ra duoc: %d"</a:t>
            </a:r>
            <a:r>
              <a:rPr lang="en-US" sz="2400" i="1">
                <a:solidFill>
                  <a:srgbClr val="FF0000"/>
                </a:solidFill>
                <a:latin typeface="Times New Roman"/>
                <a:ea typeface="Times New Roman"/>
                <a:cs typeface="Times New Roman"/>
                <a:sym typeface="Times New Roman"/>
              </a:rPr>
              <a:t>, </a:t>
            </a:r>
            <a:r>
              <a:rPr lang="en-US" sz="2400" i="1">
                <a:solidFill>
                  <a:schemeClr val="dk1"/>
                </a:solidFill>
                <a:latin typeface="Times New Roman"/>
                <a:ea typeface="Times New Roman"/>
                <a:cs typeface="Times New Roman"/>
                <a:sym typeface="Times New Roman"/>
              </a:rPr>
              <a:t>t</a:t>
            </a:r>
            <a:r>
              <a:rPr lang="en-US" sz="2400" i="1">
                <a:solidFill>
                  <a:srgbClr val="FF0000"/>
                </a:solidFill>
                <a:latin typeface="Times New Roman"/>
                <a:ea typeface="Times New Roman"/>
                <a:cs typeface="Times New Roman"/>
                <a:sym typeface="Times New Roman"/>
              </a:rPr>
              <a:t>);</a:t>
            </a:r>
            <a:endParaRPr/>
          </a:p>
          <a:p>
            <a:pPr marL="0" marR="0" lvl="0" indent="0" algn="l" rtl="0">
              <a:spcBef>
                <a:spcPts val="480"/>
              </a:spcBef>
              <a:spcAft>
                <a:spcPts val="0"/>
              </a:spcAft>
              <a:buClr>
                <a:srgbClr val="FF0000"/>
              </a:buClr>
              <a:buSzPts val="2400"/>
              <a:buFont typeface="Times New Roman"/>
              <a:buNone/>
            </a:pPr>
            <a:r>
              <a:rPr lang="en-US" sz="2400" i="1">
                <a:solidFill>
                  <a:srgbClr val="FF0000"/>
                </a:solidFill>
                <a:latin typeface="Times New Roman"/>
                <a:ea typeface="Times New Roman"/>
                <a:cs typeface="Times New Roman"/>
                <a:sym typeface="Times New Roman"/>
              </a:rPr>
              <a:t>}</a:t>
            </a:r>
            <a:endParaRPr sz="2400" i="1">
              <a:solidFill>
                <a:srgbClr val="FF0000"/>
              </a:solidFill>
              <a:latin typeface="Times New Roman"/>
              <a:ea typeface="Times New Roman"/>
              <a:cs typeface="Times New Roman"/>
              <a:sym typeface="Times New Roman"/>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06" name="Google Shape;506;p48"/>
          <p:cNvSpPr txBox="1">
            <a:spLocks noGrp="1"/>
          </p:cNvSpPr>
          <p:nvPr>
            <p:ph type="title"/>
          </p:nvPr>
        </p:nvSpPr>
        <p:spPr>
          <a:xfrm>
            <a:off x="914400" y="381000"/>
            <a:ext cx="6858000" cy="715962"/>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3200">
                <a:latin typeface="Times New Roman"/>
                <a:ea typeface="Times New Roman"/>
                <a:cs typeface="Times New Roman"/>
                <a:sym typeface="Times New Roman"/>
              </a:rPr>
              <a:t>Một số ứng dụng của ngăn xếp</a:t>
            </a:r>
            <a:endParaRPr sz="3200">
              <a:latin typeface="Times New Roman"/>
              <a:ea typeface="Times New Roman"/>
              <a:cs typeface="Times New Roman"/>
              <a:sym typeface="Times New Roman"/>
            </a:endParaRPr>
          </a:p>
        </p:txBody>
      </p:sp>
      <p:sp>
        <p:nvSpPr>
          <p:cNvPr id="507" name="Google Shape;507;p48"/>
          <p:cNvSpPr txBox="1">
            <a:spLocks noGrp="1"/>
          </p:cNvSpPr>
          <p:nvPr>
            <p:ph type="sldNum" idx="12"/>
          </p:nvPr>
        </p:nvSpPr>
        <p:spPr>
          <a:xfrm>
            <a:off x="6553200" y="6283325"/>
            <a:ext cx="2133600" cy="3048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48</a:t>
            </a:fld>
            <a:endParaRPr/>
          </a:p>
        </p:txBody>
      </p:sp>
      <p:sp>
        <p:nvSpPr>
          <p:cNvPr id="508" name="Google Shape;508;p48"/>
          <p:cNvSpPr txBox="1"/>
          <p:nvPr/>
        </p:nvSpPr>
        <p:spPr>
          <a:xfrm>
            <a:off x="381000" y="1066882"/>
            <a:ext cx="8458200" cy="5521243"/>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chemeClr val="dk1"/>
              </a:buClr>
              <a:buSzPts val="2800"/>
              <a:buFont typeface="Noto Sans Symbols"/>
              <a:buChar char="▪"/>
            </a:pPr>
            <a:r>
              <a:rPr lang="en-US" sz="2800">
                <a:solidFill>
                  <a:schemeClr val="dk1"/>
                </a:solidFill>
                <a:latin typeface="Times New Roman"/>
                <a:ea typeface="Times New Roman"/>
                <a:cs typeface="Times New Roman"/>
                <a:sym typeface="Times New Roman"/>
              </a:rPr>
              <a:t>Đảo ngược xâu kí tự.</a:t>
            </a:r>
            <a:endParaRPr/>
          </a:p>
          <a:p>
            <a:pPr marL="342900" marR="0" lvl="0" indent="-342900" algn="l" rtl="0">
              <a:spcBef>
                <a:spcPts val="560"/>
              </a:spcBef>
              <a:spcAft>
                <a:spcPts val="0"/>
              </a:spcAft>
              <a:buClr>
                <a:srgbClr val="000000"/>
              </a:buClr>
              <a:buSzPts val="2800"/>
              <a:buFont typeface="Noto Sans Symbols"/>
              <a:buChar char="▪"/>
            </a:pPr>
            <a:r>
              <a:rPr lang="en-US" sz="2800">
                <a:solidFill>
                  <a:schemeClr val="dk1"/>
                </a:solidFill>
                <a:latin typeface="Times New Roman"/>
                <a:ea typeface="Times New Roman"/>
                <a:cs typeface="Times New Roman"/>
                <a:sym typeface="Times New Roman"/>
              </a:rPr>
              <a:t>Tính giá trị biểu thức dạng hậu tố (postfix).</a:t>
            </a:r>
            <a:endParaRPr/>
          </a:p>
          <a:p>
            <a:pPr marL="342900" marR="0" lvl="0" indent="-342900" algn="l" rtl="0">
              <a:spcBef>
                <a:spcPts val="560"/>
              </a:spcBef>
              <a:spcAft>
                <a:spcPts val="0"/>
              </a:spcAft>
              <a:buClr>
                <a:srgbClr val="000000"/>
              </a:buClr>
              <a:buSzPts val="2800"/>
              <a:buFont typeface="Noto Sans Symbols"/>
              <a:buChar char="▪"/>
            </a:pPr>
            <a:r>
              <a:rPr lang="en-US" sz="2800">
                <a:solidFill>
                  <a:schemeClr val="dk1"/>
                </a:solidFill>
                <a:latin typeface="Times New Roman"/>
                <a:ea typeface="Times New Roman"/>
                <a:cs typeface="Times New Roman"/>
                <a:sym typeface="Times New Roman"/>
              </a:rPr>
              <a:t>Chuyển một biểu thức dạng trung tố sang hậu tố (infix to postfix).</a:t>
            </a:r>
            <a:endParaRPr/>
          </a:p>
          <a:p>
            <a:pPr marL="342900" marR="0" lvl="0" indent="-342900" algn="l" rtl="0">
              <a:spcBef>
                <a:spcPts val="560"/>
              </a:spcBef>
              <a:spcAft>
                <a:spcPts val="0"/>
              </a:spcAft>
              <a:buClr>
                <a:srgbClr val="000000"/>
              </a:buClr>
              <a:buSzPts val="2800"/>
              <a:buFont typeface="Noto Sans Symbols"/>
              <a:buChar char="▪"/>
            </a:pPr>
            <a:r>
              <a:rPr lang="en-US" sz="2800">
                <a:solidFill>
                  <a:schemeClr val="dk1"/>
                </a:solidFill>
                <a:latin typeface="Times New Roman"/>
                <a:ea typeface="Times New Roman"/>
                <a:cs typeface="Times New Roman"/>
                <a:sym typeface="Times New Roman"/>
              </a:rPr>
              <a:t>Khử đệ quy lui</a:t>
            </a:r>
            <a:endParaRPr/>
          </a:p>
          <a:p>
            <a:pPr marL="342900" marR="0" lvl="0" indent="-342900" algn="l" rtl="0">
              <a:spcBef>
                <a:spcPts val="560"/>
              </a:spcBef>
              <a:spcAft>
                <a:spcPts val="0"/>
              </a:spcAft>
              <a:buClr>
                <a:srgbClr val="000000"/>
              </a:buClr>
              <a:buSzPts val="2800"/>
              <a:buFont typeface="Noto Sans Symbols"/>
              <a:buChar char="▪"/>
            </a:pPr>
            <a:r>
              <a:rPr lang="en-US" sz="2800">
                <a:solidFill>
                  <a:schemeClr val="dk1"/>
                </a:solidFill>
                <a:latin typeface="Times New Roman"/>
                <a:ea typeface="Times New Roman"/>
                <a:cs typeface="Times New Roman"/>
                <a:sym typeface="Times New Roman"/>
              </a:rPr>
              <a:t>…</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512"/>
        <p:cNvGrpSpPr/>
        <p:nvPr/>
      </p:nvGrpSpPr>
      <p:grpSpPr>
        <a:xfrm>
          <a:off x="0" y="0"/>
          <a:ext cx="0" cy="0"/>
          <a:chOff x="0" y="0"/>
          <a:chExt cx="0" cy="0"/>
        </a:xfrm>
      </p:grpSpPr>
      <p:sp>
        <p:nvSpPr>
          <p:cNvPr id="513" name="Google Shape;513;p49"/>
          <p:cNvSpPr txBox="1">
            <a:spLocks noGrp="1"/>
          </p:cNvSpPr>
          <p:nvPr>
            <p:ph type="title"/>
          </p:nvPr>
        </p:nvSpPr>
        <p:spPr>
          <a:xfrm>
            <a:off x="914400" y="381000"/>
            <a:ext cx="6858000" cy="715962"/>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3200">
                <a:latin typeface="Times New Roman"/>
                <a:ea typeface="Times New Roman"/>
                <a:cs typeface="Times New Roman"/>
                <a:sym typeface="Times New Roman"/>
              </a:rPr>
              <a:t>Các thao tác trên hàng đợi</a:t>
            </a:r>
            <a:endParaRPr sz="3200">
              <a:latin typeface="Times New Roman"/>
              <a:ea typeface="Times New Roman"/>
              <a:cs typeface="Times New Roman"/>
              <a:sym typeface="Times New Roman"/>
            </a:endParaRPr>
          </a:p>
        </p:txBody>
      </p:sp>
      <p:sp>
        <p:nvSpPr>
          <p:cNvPr id="514" name="Google Shape;514;p49"/>
          <p:cNvSpPr txBox="1">
            <a:spLocks noGrp="1"/>
          </p:cNvSpPr>
          <p:nvPr>
            <p:ph type="sldNum" idx="12"/>
          </p:nvPr>
        </p:nvSpPr>
        <p:spPr>
          <a:xfrm>
            <a:off x="6553200" y="6283325"/>
            <a:ext cx="2133600" cy="3048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49</a:t>
            </a:fld>
            <a:endParaRPr/>
          </a:p>
        </p:txBody>
      </p:sp>
      <p:sp>
        <p:nvSpPr>
          <p:cNvPr id="515" name="Google Shape;515;p49"/>
          <p:cNvSpPr txBox="1"/>
          <p:nvPr/>
        </p:nvSpPr>
        <p:spPr>
          <a:xfrm>
            <a:off x="381000" y="1066882"/>
            <a:ext cx="8458200" cy="5521243"/>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chemeClr val="dk1"/>
              </a:buClr>
              <a:buSzPts val="2800"/>
              <a:buFont typeface="Noto Sans Symbols"/>
              <a:buChar char="▪"/>
            </a:pPr>
            <a:r>
              <a:rPr lang="en-US" sz="2800">
                <a:solidFill>
                  <a:schemeClr val="dk1"/>
                </a:solidFill>
                <a:latin typeface="Times New Roman"/>
                <a:ea typeface="Times New Roman"/>
                <a:cs typeface="Times New Roman"/>
                <a:sym typeface="Times New Roman"/>
              </a:rPr>
              <a:t>Thêm đối tượng vào cuối hàng đợi.</a:t>
            </a:r>
            <a:endParaRPr/>
          </a:p>
          <a:p>
            <a:pPr marL="342900" marR="0" lvl="0" indent="-342900" algn="l" rtl="0">
              <a:spcBef>
                <a:spcPts val="560"/>
              </a:spcBef>
              <a:spcAft>
                <a:spcPts val="0"/>
              </a:spcAft>
              <a:buClr>
                <a:schemeClr val="dk1"/>
              </a:buClr>
              <a:buSzPts val="2800"/>
              <a:buFont typeface="Noto Sans Symbols"/>
              <a:buChar char="▪"/>
            </a:pPr>
            <a:r>
              <a:rPr lang="en-US" sz="2800">
                <a:solidFill>
                  <a:schemeClr val="dk1"/>
                </a:solidFill>
                <a:latin typeface="Times New Roman"/>
                <a:ea typeface="Times New Roman"/>
                <a:cs typeface="Times New Roman"/>
                <a:sym typeface="Times New Roman"/>
              </a:rPr>
              <a:t>Lấy đối tượng từ đầu hàng đợi.</a:t>
            </a:r>
            <a:endParaRPr/>
          </a:p>
          <a:p>
            <a:pPr marL="342900" marR="0" lvl="0" indent="-342900" algn="l" rtl="0">
              <a:spcBef>
                <a:spcPts val="560"/>
              </a:spcBef>
              <a:spcAft>
                <a:spcPts val="0"/>
              </a:spcAft>
              <a:buClr>
                <a:schemeClr val="dk1"/>
              </a:buClr>
              <a:buSzPts val="2800"/>
              <a:buFont typeface="Noto Sans Symbols"/>
              <a:buChar char="▪"/>
            </a:pPr>
            <a:r>
              <a:rPr lang="en-US" sz="2800">
                <a:solidFill>
                  <a:schemeClr val="dk1"/>
                </a:solidFill>
                <a:latin typeface="Times New Roman"/>
                <a:ea typeface="Times New Roman"/>
                <a:cs typeface="Times New Roman"/>
                <a:sym typeface="Times New Roman"/>
              </a:rPr>
              <a:t>Kiểm tra hàm đợi có rỗng hay Không?</a:t>
            </a:r>
            <a:endParaRPr/>
          </a:p>
          <a:p>
            <a:pPr marL="342900" marR="0" lvl="0" indent="-342900" algn="l" rtl="0">
              <a:spcBef>
                <a:spcPts val="560"/>
              </a:spcBef>
              <a:spcAft>
                <a:spcPts val="0"/>
              </a:spcAft>
              <a:buClr>
                <a:schemeClr val="dk1"/>
              </a:buClr>
              <a:buSzPts val="2800"/>
              <a:buFont typeface="Noto Sans Symbols"/>
              <a:buChar char="▪"/>
            </a:pPr>
            <a:r>
              <a:rPr lang="en-US" sz="2800">
                <a:solidFill>
                  <a:schemeClr val="dk1"/>
                </a:solidFill>
                <a:latin typeface="Times New Roman"/>
                <a:ea typeface="Times New Roman"/>
                <a:cs typeface="Times New Roman"/>
                <a:sym typeface="Times New Roman"/>
              </a:rPr>
              <a:t>Lấy giá trị của phần tử đầu của hàng đợi mà không hủy nó.</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5"/>
          <p:cNvSpPr txBox="1">
            <a:spLocks noGrp="1"/>
          </p:cNvSpPr>
          <p:nvPr>
            <p:ph type="title"/>
          </p:nvPr>
        </p:nvSpPr>
        <p:spPr>
          <a:xfrm>
            <a:off x="952500" y="381001"/>
            <a:ext cx="7886700" cy="6096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sz="3200">
                <a:latin typeface="Times New Roman"/>
                <a:ea typeface="Times New Roman"/>
                <a:cs typeface="Times New Roman"/>
                <a:sym typeface="Times New Roman"/>
              </a:rPr>
              <a:t>4.1 Giới thiệu tổng quan</a:t>
            </a:r>
            <a:endParaRPr sz="3200">
              <a:latin typeface="Times New Roman"/>
              <a:ea typeface="Times New Roman"/>
              <a:cs typeface="Times New Roman"/>
              <a:sym typeface="Times New Roman"/>
            </a:endParaRPr>
          </a:p>
        </p:txBody>
      </p:sp>
      <p:sp>
        <p:nvSpPr>
          <p:cNvPr id="162" name="Google Shape;162;p5"/>
          <p:cNvSpPr txBox="1">
            <a:spLocks noGrp="1"/>
          </p:cNvSpPr>
          <p:nvPr>
            <p:ph type="body" idx="1"/>
          </p:nvPr>
        </p:nvSpPr>
        <p:spPr>
          <a:xfrm>
            <a:off x="152400" y="1143001"/>
            <a:ext cx="8839200" cy="49466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2800"/>
              <a:buFont typeface="Times New Roman"/>
              <a:buNone/>
            </a:pPr>
            <a:r>
              <a:rPr lang="en-US" sz="2800" b="1">
                <a:latin typeface="Times New Roman"/>
                <a:ea typeface="Times New Roman"/>
                <a:cs typeface="Times New Roman"/>
                <a:sym typeface="Times New Roman"/>
              </a:rPr>
              <a:t>Cấu trúc tự trỏ</a:t>
            </a:r>
            <a:r>
              <a:rPr lang="en-US" sz="2800">
                <a:latin typeface="Times New Roman"/>
                <a:ea typeface="Times New Roman"/>
                <a:cs typeface="Times New Roman"/>
                <a:sym typeface="Times New Roman"/>
              </a:rPr>
              <a:t>: </a:t>
            </a:r>
            <a:endParaRPr sz="2800">
              <a:latin typeface="Times New Roman"/>
              <a:ea typeface="Times New Roman"/>
              <a:cs typeface="Times New Roman"/>
              <a:sym typeface="Times New Roman"/>
            </a:endParaRPr>
          </a:p>
          <a:p>
            <a:pPr marL="0" lvl="0" indent="0" algn="l" rtl="0">
              <a:spcBef>
                <a:spcPts val="560"/>
              </a:spcBef>
              <a:spcAft>
                <a:spcPts val="0"/>
              </a:spcAft>
              <a:buClr>
                <a:schemeClr val="dk1"/>
              </a:buClr>
              <a:buSzPts val="2800"/>
              <a:buFont typeface="Times New Roman"/>
              <a:buNone/>
            </a:pPr>
            <a:r>
              <a:rPr lang="en-US" sz="2800">
                <a:latin typeface="Times New Roman"/>
                <a:ea typeface="Times New Roman"/>
                <a:cs typeface="Times New Roman"/>
                <a:sym typeface="Times New Roman"/>
              </a:rPr>
              <a:t>Là kiểu cấu trúc mà bên trong nó có 1 thành phần con trỏ trỏ tới 1 biến dạng cấu trúc đang được định nghĩa.</a:t>
            </a:r>
            <a:endParaRPr/>
          </a:p>
          <a:p>
            <a:pPr marL="0" lvl="0" indent="0" algn="l" rtl="0">
              <a:spcBef>
                <a:spcPts val="560"/>
              </a:spcBef>
              <a:spcAft>
                <a:spcPts val="0"/>
              </a:spcAft>
              <a:buClr>
                <a:srgbClr val="FF0000"/>
              </a:buClr>
              <a:buSzPts val="2800"/>
              <a:buFont typeface="Times New Roman"/>
              <a:buNone/>
            </a:pPr>
            <a:r>
              <a:rPr lang="en-US" sz="2800" b="1">
                <a:solidFill>
                  <a:srgbClr val="FF0000"/>
                </a:solidFill>
                <a:latin typeface="Times New Roman"/>
                <a:ea typeface="Times New Roman"/>
                <a:cs typeface="Times New Roman"/>
                <a:sym typeface="Times New Roman"/>
              </a:rPr>
              <a:t>Ví Dụ</a:t>
            </a:r>
            <a:r>
              <a:rPr lang="en-US" sz="2800">
                <a:latin typeface="Times New Roman"/>
                <a:ea typeface="Times New Roman"/>
                <a:cs typeface="Times New Roman"/>
                <a:sym typeface="Times New Roman"/>
              </a:rPr>
              <a:t>:</a:t>
            </a:r>
            <a:endParaRPr/>
          </a:p>
          <a:p>
            <a:pPr marL="0" lvl="0" indent="0" algn="l" rtl="0">
              <a:spcBef>
                <a:spcPts val="560"/>
              </a:spcBef>
              <a:spcAft>
                <a:spcPts val="0"/>
              </a:spcAft>
              <a:buClr>
                <a:schemeClr val="dk1"/>
              </a:buClr>
              <a:buSzPts val="2400"/>
              <a:buFont typeface="Arial"/>
              <a:buNone/>
            </a:pPr>
            <a:r>
              <a:rPr lang="en-US" b="1" i="1"/>
              <a:t>	</a:t>
            </a:r>
            <a:r>
              <a:rPr lang="en-US" sz="2800" b="1" i="1">
                <a:latin typeface="Times New Roman"/>
                <a:ea typeface="Times New Roman"/>
                <a:cs typeface="Times New Roman"/>
                <a:sym typeface="Times New Roman"/>
              </a:rPr>
              <a:t>struct</a:t>
            </a:r>
            <a:r>
              <a:rPr lang="en-US" sz="2800" i="1">
                <a:latin typeface="Times New Roman"/>
                <a:ea typeface="Times New Roman"/>
                <a:cs typeface="Times New Roman"/>
                <a:sym typeface="Times New Roman"/>
              </a:rPr>
              <a:t> sinhvien</a:t>
            </a:r>
            <a:r>
              <a:rPr lang="en-US" sz="2800" b="1" i="1">
                <a:solidFill>
                  <a:srgbClr val="FF0000"/>
                </a:solidFill>
                <a:latin typeface="Times New Roman"/>
                <a:ea typeface="Times New Roman"/>
                <a:cs typeface="Times New Roman"/>
                <a:sym typeface="Times New Roman"/>
              </a:rPr>
              <a:t>{</a:t>
            </a:r>
            <a:endParaRPr sz="2800">
              <a:solidFill>
                <a:srgbClr val="FF0000"/>
              </a:solidFill>
              <a:latin typeface="Times New Roman"/>
              <a:ea typeface="Times New Roman"/>
              <a:cs typeface="Times New Roman"/>
              <a:sym typeface="Times New Roman"/>
            </a:endParaRPr>
          </a:p>
          <a:p>
            <a:pPr marL="0" lvl="0" indent="0" algn="l" rtl="0">
              <a:spcBef>
                <a:spcPts val="560"/>
              </a:spcBef>
              <a:spcAft>
                <a:spcPts val="0"/>
              </a:spcAft>
              <a:buClr>
                <a:schemeClr val="dk1"/>
              </a:buClr>
              <a:buSzPts val="2800"/>
              <a:buFont typeface="Times New Roman"/>
              <a:buNone/>
            </a:pPr>
            <a:r>
              <a:rPr lang="en-US" sz="2800" i="1">
                <a:latin typeface="Times New Roman"/>
                <a:ea typeface="Times New Roman"/>
                <a:cs typeface="Times New Roman"/>
                <a:sym typeface="Times New Roman"/>
              </a:rPr>
              <a:t>		</a:t>
            </a:r>
            <a:r>
              <a:rPr lang="en-US" sz="2800" b="1" i="1">
                <a:latin typeface="Times New Roman"/>
                <a:ea typeface="Times New Roman"/>
                <a:cs typeface="Times New Roman"/>
                <a:sym typeface="Times New Roman"/>
              </a:rPr>
              <a:t>char</a:t>
            </a:r>
            <a:r>
              <a:rPr lang="en-US" sz="2800" i="1">
                <a:latin typeface="Times New Roman"/>
                <a:ea typeface="Times New Roman"/>
                <a:cs typeface="Times New Roman"/>
                <a:sym typeface="Times New Roman"/>
              </a:rPr>
              <a:t> Hoten</a:t>
            </a:r>
            <a:r>
              <a:rPr lang="en-US" sz="2800" b="1" i="1">
                <a:solidFill>
                  <a:srgbClr val="FF0000"/>
                </a:solidFill>
                <a:latin typeface="Times New Roman"/>
                <a:ea typeface="Times New Roman"/>
                <a:cs typeface="Times New Roman"/>
                <a:sym typeface="Times New Roman"/>
              </a:rPr>
              <a:t>[</a:t>
            </a:r>
            <a:r>
              <a:rPr lang="en-US" sz="2800" i="1">
                <a:latin typeface="Times New Roman"/>
                <a:ea typeface="Times New Roman"/>
                <a:cs typeface="Times New Roman"/>
                <a:sym typeface="Times New Roman"/>
              </a:rPr>
              <a:t>33</a:t>
            </a:r>
            <a:r>
              <a:rPr lang="en-US" sz="2800" b="1" i="1">
                <a:solidFill>
                  <a:srgbClr val="FF0000"/>
                </a:solidFill>
                <a:latin typeface="Times New Roman"/>
                <a:ea typeface="Times New Roman"/>
                <a:cs typeface="Times New Roman"/>
                <a:sym typeface="Times New Roman"/>
              </a:rPr>
              <a:t>];</a:t>
            </a:r>
            <a:endParaRPr sz="2800">
              <a:solidFill>
                <a:srgbClr val="FF0000"/>
              </a:solidFill>
              <a:latin typeface="Times New Roman"/>
              <a:ea typeface="Times New Roman"/>
              <a:cs typeface="Times New Roman"/>
              <a:sym typeface="Times New Roman"/>
            </a:endParaRPr>
          </a:p>
          <a:p>
            <a:pPr marL="0" lvl="0" indent="0" algn="l" rtl="0">
              <a:spcBef>
                <a:spcPts val="560"/>
              </a:spcBef>
              <a:spcAft>
                <a:spcPts val="0"/>
              </a:spcAft>
              <a:buClr>
                <a:schemeClr val="dk1"/>
              </a:buClr>
              <a:buSzPts val="2800"/>
              <a:buFont typeface="Times New Roman"/>
              <a:buNone/>
            </a:pPr>
            <a:r>
              <a:rPr lang="en-US" sz="2800" i="1">
                <a:latin typeface="Times New Roman"/>
                <a:ea typeface="Times New Roman"/>
                <a:cs typeface="Times New Roman"/>
                <a:sym typeface="Times New Roman"/>
              </a:rPr>
              <a:t>		</a:t>
            </a:r>
            <a:r>
              <a:rPr lang="en-US" sz="2800" b="1" i="1">
                <a:latin typeface="Times New Roman"/>
                <a:ea typeface="Times New Roman"/>
                <a:cs typeface="Times New Roman"/>
                <a:sym typeface="Times New Roman"/>
              </a:rPr>
              <a:t>int</a:t>
            </a:r>
            <a:r>
              <a:rPr lang="en-US" sz="2800" i="1">
                <a:latin typeface="Times New Roman"/>
                <a:ea typeface="Times New Roman"/>
                <a:cs typeface="Times New Roman"/>
                <a:sym typeface="Times New Roman"/>
              </a:rPr>
              <a:t> MSSV</a:t>
            </a:r>
            <a:r>
              <a:rPr lang="en-US" sz="2800" b="1" i="1">
                <a:solidFill>
                  <a:srgbClr val="FF0000"/>
                </a:solidFill>
                <a:latin typeface="Times New Roman"/>
                <a:ea typeface="Times New Roman"/>
                <a:cs typeface="Times New Roman"/>
                <a:sym typeface="Times New Roman"/>
              </a:rPr>
              <a:t>;</a:t>
            </a:r>
            <a:endParaRPr sz="2800">
              <a:solidFill>
                <a:srgbClr val="FF0000"/>
              </a:solidFill>
              <a:latin typeface="Times New Roman"/>
              <a:ea typeface="Times New Roman"/>
              <a:cs typeface="Times New Roman"/>
              <a:sym typeface="Times New Roman"/>
            </a:endParaRPr>
          </a:p>
          <a:p>
            <a:pPr marL="0" lvl="0" indent="0" algn="l" rtl="0">
              <a:spcBef>
                <a:spcPts val="560"/>
              </a:spcBef>
              <a:spcAft>
                <a:spcPts val="0"/>
              </a:spcAft>
              <a:buClr>
                <a:schemeClr val="dk1"/>
              </a:buClr>
              <a:buSzPts val="2800"/>
              <a:buFont typeface="Times New Roman"/>
              <a:buNone/>
            </a:pPr>
            <a:r>
              <a:rPr lang="en-US" sz="2800" i="1">
                <a:latin typeface="Times New Roman"/>
                <a:ea typeface="Times New Roman"/>
                <a:cs typeface="Times New Roman"/>
                <a:sym typeface="Times New Roman"/>
              </a:rPr>
              <a:t>		sinhvien </a:t>
            </a:r>
            <a:r>
              <a:rPr lang="en-US" sz="2800" b="1" i="1">
                <a:solidFill>
                  <a:srgbClr val="FF0000"/>
                </a:solidFill>
                <a:latin typeface="Times New Roman"/>
                <a:ea typeface="Times New Roman"/>
                <a:cs typeface="Times New Roman"/>
                <a:sym typeface="Times New Roman"/>
              </a:rPr>
              <a:t>*</a:t>
            </a:r>
            <a:r>
              <a:rPr lang="en-US" sz="2800" i="1">
                <a:latin typeface="Times New Roman"/>
                <a:ea typeface="Times New Roman"/>
                <a:cs typeface="Times New Roman"/>
                <a:sym typeface="Times New Roman"/>
              </a:rPr>
              <a:t>tiep</a:t>
            </a:r>
            <a:r>
              <a:rPr lang="en-US" sz="2800" b="1" i="1">
                <a:solidFill>
                  <a:srgbClr val="FF0000"/>
                </a:solidFill>
                <a:latin typeface="Times New Roman"/>
                <a:ea typeface="Times New Roman"/>
                <a:cs typeface="Times New Roman"/>
                <a:sym typeface="Times New Roman"/>
              </a:rPr>
              <a:t>;</a:t>
            </a:r>
            <a:endParaRPr sz="2800">
              <a:solidFill>
                <a:srgbClr val="FF0000"/>
              </a:solidFill>
              <a:latin typeface="Times New Roman"/>
              <a:ea typeface="Times New Roman"/>
              <a:cs typeface="Times New Roman"/>
              <a:sym typeface="Times New Roman"/>
            </a:endParaRPr>
          </a:p>
          <a:p>
            <a:pPr marL="0" lvl="0" indent="0" algn="l" rtl="0">
              <a:spcBef>
                <a:spcPts val="560"/>
              </a:spcBef>
              <a:spcAft>
                <a:spcPts val="0"/>
              </a:spcAft>
              <a:buClr>
                <a:schemeClr val="dk1"/>
              </a:buClr>
              <a:buSzPts val="2800"/>
              <a:buFont typeface="Times New Roman"/>
              <a:buNone/>
            </a:pPr>
            <a:r>
              <a:rPr lang="en-US" sz="2800" i="1">
                <a:latin typeface="Times New Roman"/>
                <a:ea typeface="Times New Roman"/>
                <a:cs typeface="Times New Roman"/>
                <a:sym typeface="Times New Roman"/>
              </a:rPr>
              <a:t>	</a:t>
            </a:r>
            <a:r>
              <a:rPr lang="en-US" sz="2800" b="1" i="1">
                <a:solidFill>
                  <a:srgbClr val="FF0000"/>
                </a:solidFill>
                <a:latin typeface="Times New Roman"/>
                <a:ea typeface="Times New Roman"/>
                <a:cs typeface="Times New Roman"/>
                <a:sym typeface="Times New Roman"/>
              </a:rPr>
              <a:t>}</a:t>
            </a:r>
            <a:endParaRPr sz="2800">
              <a:solidFill>
                <a:srgbClr val="FF0000"/>
              </a:solidFill>
              <a:latin typeface="Times New Roman"/>
              <a:ea typeface="Times New Roman"/>
              <a:cs typeface="Times New Roman"/>
              <a:sym typeface="Times New Roman"/>
            </a:endParaRPr>
          </a:p>
          <a:p>
            <a:pPr marL="0" lvl="0" indent="0" algn="l" rtl="0">
              <a:spcBef>
                <a:spcPts val="560"/>
              </a:spcBef>
              <a:spcAft>
                <a:spcPts val="0"/>
              </a:spcAft>
              <a:buClr>
                <a:schemeClr val="dk1"/>
              </a:buClr>
              <a:buSzPts val="2800"/>
              <a:buFont typeface="Arial"/>
              <a:buNone/>
            </a:pPr>
            <a:endParaRPr sz="2800">
              <a:latin typeface="Times New Roman"/>
              <a:ea typeface="Times New Roman"/>
              <a:cs typeface="Times New Roman"/>
              <a:sym typeface="Times New Roman"/>
            </a:endParaRPr>
          </a:p>
          <a:p>
            <a:pPr marL="0" lvl="0" indent="0" algn="l" rtl="0">
              <a:spcBef>
                <a:spcPts val="640"/>
              </a:spcBef>
              <a:spcAft>
                <a:spcPts val="0"/>
              </a:spcAft>
              <a:buClr>
                <a:schemeClr val="dk1"/>
              </a:buClr>
              <a:buSzPts val="3200"/>
              <a:buFont typeface="Arial"/>
              <a:buNone/>
            </a:pPr>
            <a:endParaRPr sz="3200">
              <a:latin typeface="Times New Roman"/>
              <a:ea typeface="Times New Roman"/>
              <a:cs typeface="Times New Roman"/>
              <a:sym typeface="Times New Roman"/>
            </a:endParaRPr>
          </a:p>
        </p:txBody>
      </p:sp>
      <p:sp>
        <p:nvSpPr>
          <p:cNvPr id="163" name="Google Shape;163;p5"/>
          <p:cNvSpPr txBox="1">
            <a:spLocks noGrp="1"/>
          </p:cNvSpPr>
          <p:nvPr>
            <p:ph type="sldNum" idx="12"/>
          </p:nvPr>
        </p:nvSpPr>
        <p:spPr>
          <a:xfrm>
            <a:off x="6553200" y="6283325"/>
            <a:ext cx="2133600" cy="3048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5</a:t>
            </a:fld>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519"/>
        <p:cNvGrpSpPr/>
        <p:nvPr/>
      </p:nvGrpSpPr>
      <p:grpSpPr>
        <a:xfrm>
          <a:off x="0" y="0"/>
          <a:ext cx="0" cy="0"/>
          <a:chOff x="0" y="0"/>
          <a:chExt cx="0" cy="0"/>
        </a:xfrm>
      </p:grpSpPr>
      <p:sp>
        <p:nvSpPr>
          <p:cNvPr id="520" name="Google Shape;520;p50"/>
          <p:cNvSpPr txBox="1">
            <a:spLocks noGrp="1"/>
          </p:cNvSpPr>
          <p:nvPr>
            <p:ph type="title"/>
          </p:nvPr>
        </p:nvSpPr>
        <p:spPr>
          <a:xfrm>
            <a:off x="914400" y="381000"/>
            <a:ext cx="6858000" cy="715962"/>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3200">
                <a:latin typeface="Times New Roman"/>
                <a:ea typeface="Times New Roman"/>
                <a:cs typeface="Times New Roman"/>
                <a:sym typeface="Times New Roman"/>
              </a:rPr>
              <a:t>Cài đặt Queue bằng mảng 1 chiều</a:t>
            </a:r>
            <a:endParaRPr sz="3200">
              <a:latin typeface="Times New Roman"/>
              <a:ea typeface="Times New Roman"/>
              <a:cs typeface="Times New Roman"/>
              <a:sym typeface="Times New Roman"/>
            </a:endParaRPr>
          </a:p>
        </p:txBody>
      </p:sp>
      <p:sp>
        <p:nvSpPr>
          <p:cNvPr id="521" name="Google Shape;521;p50"/>
          <p:cNvSpPr txBox="1">
            <a:spLocks noGrp="1"/>
          </p:cNvSpPr>
          <p:nvPr>
            <p:ph type="sldNum" idx="12"/>
          </p:nvPr>
        </p:nvSpPr>
        <p:spPr>
          <a:xfrm>
            <a:off x="6553200" y="6283325"/>
            <a:ext cx="2133600" cy="3048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50</a:t>
            </a:fld>
            <a:endParaRPr/>
          </a:p>
        </p:txBody>
      </p:sp>
      <p:sp>
        <p:nvSpPr>
          <p:cNvPr id="522" name="Google Shape;522;p50"/>
          <p:cNvSpPr txBox="1"/>
          <p:nvPr/>
        </p:nvSpPr>
        <p:spPr>
          <a:xfrm>
            <a:off x="381000" y="1066882"/>
            <a:ext cx="8458200" cy="5521243"/>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chemeClr val="dk1"/>
              </a:buClr>
              <a:buSzPts val="2800"/>
              <a:buFont typeface="Noto Sans Symbols"/>
              <a:buChar char="▪"/>
            </a:pPr>
            <a:r>
              <a:rPr lang="en-US" sz="2800" b="1">
                <a:solidFill>
                  <a:schemeClr val="dk1"/>
                </a:solidFill>
                <a:latin typeface="Times New Roman"/>
                <a:ea typeface="Times New Roman"/>
                <a:cs typeface="Times New Roman"/>
                <a:sym typeface="Times New Roman"/>
              </a:rPr>
              <a:t>Cấu trúc dữ liệu của hàng đợi:</a:t>
            </a:r>
            <a:endParaRPr/>
          </a:p>
          <a:p>
            <a:pPr marL="0" marR="0" lvl="0" indent="0" algn="l" rtl="0">
              <a:spcBef>
                <a:spcPts val="560"/>
              </a:spcBef>
              <a:spcAft>
                <a:spcPts val="0"/>
              </a:spcAft>
              <a:buClr>
                <a:schemeClr val="dk1"/>
              </a:buClr>
              <a:buSzPts val="2800"/>
              <a:buFont typeface="Times New Roman"/>
              <a:buNone/>
            </a:pPr>
            <a:r>
              <a:rPr lang="en-US" sz="2800" b="1" i="1">
                <a:solidFill>
                  <a:schemeClr val="dk1"/>
                </a:solidFill>
                <a:latin typeface="Times New Roman"/>
                <a:ea typeface="Times New Roman"/>
                <a:cs typeface="Times New Roman"/>
                <a:sym typeface="Times New Roman"/>
              </a:rPr>
              <a:t>const int </a:t>
            </a:r>
            <a:r>
              <a:rPr lang="en-US" sz="2800" i="1">
                <a:solidFill>
                  <a:schemeClr val="dk1"/>
                </a:solidFill>
                <a:latin typeface="Times New Roman"/>
                <a:ea typeface="Times New Roman"/>
                <a:cs typeface="Times New Roman"/>
                <a:sym typeface="Times New Roman"/>
              </a:rPr>
              <a:t>max</a:t>
            </a:r>
            <a:r>
              <a:rPr lang="en-US" sz="2800" i="1">
                <a:solidFill>
                  <a:srgbClr val="FF0000"/>
                </a:solidFill>
                <a:latin typeface="Times New Roman"/>
                <a:ea typeface="Times New Roman"/>
                <a:cs typeface="Times New Roman"/>
                <a:sym typeface="Times New Roman"/>
              </a:rPr>
              <a:t>=</a:t>
            </a:r>
            <a:r>
              <a:rPr lang="en-US" sz="2800" i="1">
                <a:solidFill>
                  <a:schemeClr val="dk1"/>
                </a:solidFill>
                <a:latin typeface="Times New Roman"/>
                <a:ea typeface="Times New Roman"/>
                <a:cs typeface="Times New Roman"/>
                <a:sym typeface="Times New Roman"/>
              </a:rPr>
              <a:t>100;</a:t>
            </a:r>
            <a:endParaRPr/>
          </a:p>
          <a:p>
            <a:pPr marL="0" marR="0" lvl="0" indent="0" algn="l" rtl="0">
              <a:spcBef>
                <a:spcPts val="560"/>
              </a:spcBef>
              <a:spcAft>
                <a:spcPts val="0"/>
              </a:spcAft>
              <a:buClr>
                <a:schemeClr val="dk1"/>
              </a:buClr>
              <a:buSzPts val="2800"/>
              <a:buFont typeface="Times New Roman"/>
              <a:buNone/>
            </a:pPr>
            <a:r>
              <a:rPr lang="en-US" sz="2800" b="1" i="1">
                <a:solidFill>
                  <a:schemeClr val="dk1"/>
                </a:solidFill>
                <a:latin typeface="Times New Roman"/>
                <a:ea typeface="Times New Roman"/>
                <a:cs typeface="Times New Roman"/>
                <a:sym typeface="Times New Roman"/>
              </a:rPr>
              <a:t>struct </a:t>
            </a:r>
            <a:r>
              <a:rPr lang="en-US" sz="2800" i="1">
                <a:solidFill>
                  <a:schemeClr val="dk1"/>
                </a:solidFill>
                <a:latin typeface="Times New Roman"/>
                <a:ea typeface="Times New Roman"/>
                <a:cs typeface="Times New Roman"/>
                <a:sym typeface="Times New Roman"/>
              </a:rPr>
              <a:t>Queue</a:t>
            </a:r>
            <a:endParaRPr/>
          </a:p>
          <a:p>
            <a:pPr marL="0" marR="0" lvl="0" indent="0" algn="l" rtl="0">
              <a:spcBef>
                <a:spcPts val="560"/>
              </a:spcBef>
              <a:spcAft>
                <a:spcPts val="0"/>
              </a:spcAft>
              <a:buClr>
                <a:srgbClr val="FF0000"/>
              </a:buClr>
              <a:buSzPts val="2800"/>
              <a:buFont typeface="Times New Roman"/>
              <a:buNone/>
            </a:pPr>
            <a:r>
              <a:rPr lang="en-US" sz="2800" i="1">
                <a:solidFill>
                  <a:srgbClr val="FF0000"/>
                </a:solidFill>
                <a:latin typeface="Times New Roman"/>
                <a:ea typeface="Times New Roman"/>
                <a:cs typeface="Times New Roman"/>
                <a:sym typeface="Times New Roman"/>
              </a:rPr>
              <a:t>{</a:t>
            </a:r>
            <a:endParaRPr/>
          </a:p>
          <a:p>
            <a:pPr marL="0" marR="0" lvl="0" indent="0" algn="l" rtl="0">
              <a:spcBef>
                <a:spcPts val="560"/>
              </a:spcBef>
              <a:spcAft>
                <a:spcPts val="0"/>
              </a:spcAft>
              <a:buClr>
                <a:schemeClr val="dk1"/>
              </a:buClr>
              <a:buSzPts val="2800"/>
              <a:buFont typeface="Times New Roman"/>
              <a:buNone/>
            </a:pPr>
            <a:r>
              <a:rPr lang="en-US" sz="2800" i="1">
                <a:solidFill>
                  <a:schemeClr val="dk1"/>
                </a:solidFill>
                <a:latin typeface="Times New Roman"/>
                <a:ea typeface="Times New Roman"/>
                <a:cs typeface="Times New Roman"/>
                <a:sym typeface="Times New Roman"/>
              </a:rPr>
              <a:t>	</a:t>
            </a:r>
            <a:r>
              <a:rPr lang="en-US" sz="2800" b="1" i="1">
                <a:solidFill>
                  <a:schemeClr val="dk1"/>
                </a:solidFill>
                <a:latin typeface="Times New Roman"/>
                <a:ea typeface="Times New Roman"/>
                <a:cs typeface="Times New Roman"/>
                <a:sym typeface="Times New Roman"/>
              </a:rPr>
              <a:t>int</a:t>
            </a:r>
            <a:r>
              <a:rPr lang="en-US" sz="2800" i="1">
                <a:solidFill>
                  <a:schemeClr val="dk1"/>
                </a:solidFill>
                <a:latin typeface="Times New Roman"/>
                <a:ea typeface="Times New Roman"/>
                <a:cs typeface="Times New Roman"/>
                <a:sym typeface="Times New Roman"/>
              </a:rPr>
              <a:t> a</a:t>
            </a:r>
            <a:r>
              <a:rPr lang="en-US" sz="2800" i="1">
                <a:solidFill>
                  <a:srgbClr val="FF0000"/>
                </a:solidFill>
                <a:latin typeface="Times New Roman"/>
                <a:ea typeface="Times New Roman"/>
                <a:cs typeface="Times New Roman"/>
                <a:sym typeface="Times New Roman"/>
              </a:rPr>
              <a:t>[</a:t>
            </a:r>
            <a:r>
              <a:rPr lang="en-US" sz="2800" i="1">
                <a:solidFill>
                  <a:schemeClr val="dk1"/>
                </a:solidFill>
                <a:latin typeface="Times New Roman"/>
                <a:ea typeface="Times New Roman"/>
                <a:cs typeface="Times New Roman"/>
                <a:sym typeface="Times New Roman"/>
              </a:rPr>
              <a:t>max</a:t>
            </a:r>
            <a:r>
              <a:rPr lang="en-US" sz="2800" i="1">
                <a:solidFill>
                  <a:srgbClr val="FF0000"/>
                </a:solidFill>
                <a:latin typeface="Times New Roman"/>
                <a:ea typeface="Times New Roman"/>
                <a:cs typeface="Times New Roman"/>
                <a:sym typeface="Times New Roman"/>
              </a:rPr>
              <a:t>];</a:t>
            </a:r>
            <a:endParaRPr/>
          </a:p>
          <a:p>
            <a:pPr marL="0" marR="0" lvl="0" indent="0" algn="l" rtl="0">
              <a:spcBef>
                <a:spcPts val="560"/>
              </a:spcBef>
              <a:spcAft>
                <a:spcPts val="0"/>
              </a:spcAft>
              <a:buClr>
                <a:schemeClr val="dk1"/>
              </a:buClr>
              <a:buSzPts val="2800"/>
              <a:buFont typeface="Times New Roman"/>
              <a:buNone/>
            </a:pPr>
            <a:r>
              <a:rPr lang="en-US" sz="2800" i="1">
                <a:solidFill>
                  <a:schemeClr val="dk1"/>
                </a:solidFill>
                <a:latin typeface="Times New Roman"/>
                <a:ea typeface="Times New Roman"/>
                <a:cs typeface="Times New Roman"/>
                <a:sym typeface="Times New Roman"/>
              </a:rPr>
              <a:t>	</a:t>
            </a:r>
            <a:r>
              <a:rPr lang="en-US" sz="2800" b="1" i="1">
                <a:solidFill>
                  <a:schemeClr val="dk1"/>
                </a:solidFill>
                <a:latin typeface="Times New Roman"/>
                <a:ea typeface="Times New Roman"/>
                <a:cs typeface="Times New Roman"/>
                <a:sym typeface="Times New Roman"/>
              </a:rPr>
              <a:t>int</a:t>
            </a:r>
            <a:r>
              <a:rPr lang="en-US" sz="2800" i="1">
                <a:solidFill>
                  <a:schemeClr val="dk1"/>
                </a:solidFill>
                <a:latin typeface="Times New Roman"/>
                <a:ea typeface="Times New Roman"/>
                <a:cs typeface="Times New Roman"/>
                <a:sym typeface="Times New Roman"/>
              </a:rPr>
              <a:t> Front</a:t>
            </a:r>
            <a:r>
              <a:rPr lang="en-US" sz="2800" i="1">
                <a:solidFill>
                  <a:srgbClr val="FF0000"/>
                </a:solidFill>
                <a:latin typeface="Times New Roman"/>
                <a:ea typeface="Times New Roman"/>
                <a:cs typeface="Times New Roman"/>
                <a:sym typeface="Times New Roman"/>
              </a:rPr>
              <a:t>;</a:t>
            </a:r>
            <a:r>
              <a:rPr lang="en-US" sz="2800" i="1">
                <a:solidFill>
                  <a:schemeClr val="dk1"/>
                </a:solidFill>
                <a:latin typeface="Times New Roman"/>
                <a:ea typeface="Times New Roman"/>
                <a:cs typeface="Times New Roman"/>
                <a:sym typeface="Times New Roman"/>
              </a:rPr>
              <a:t> </a:t>
            </a:r>
            <a:r>
              <a:rPr lang="en-US" sz="2800" i="1">
                <a:solidFill>
                  <a:srgbClr val="0070C0"/>
                </a:solidFill>
                <a:latin typeface="Times New Roman"/>
                <a:ea typeface="Times New Roman"/>
                <a:cs typeface="Times New Roman"/>
                <a:sym typeface="Times New Roman"/>
              </a:rPr>
              <a:t>//chi so cua phan tu dau trong Queue</a:t>
            </a:r>
            <a:endParaRPr/>
          </a:p>
          <a:p>
            <a:pPr marL="0" marR="0" lvl="0" indent="0" algn="l" rtl="0">
              <a:spcBef>
                <a:spcPts val="560"/>
              </a:spcBef>
              <a:spcAft>
                <a:spcPts val="0"/>
              </a:spcAft>
              <a:buClr>
                <a:schemeClr val="dk1"/>
              </a:buClr>
              <a:buSzPts val="2800"/>
              <a:buFont typeface="Times New Roman"/>
              <a:buNone/>
            </a:pPr>
            <a:r>
              <a:rPr lang="en-US" sz="2800" i="1">
                <a:solidFill>
                  <a:schemeClr val="dk1"/>
                </a:solidFill>
                <a:latin typeface="Times New Roman"/>
                <a:ea typeface="Times New Roman"/>
                <a:cs typeface="Times New Roman"/>
                <a:sym typeface="Times New Roman"/>
              </a:rPr>
              <a:t>	</a:t>
            </a:r>
            <a:r>
              <a:rPr lang="en-US" sz="2800" b="1" i="1">
                <a:solidFill>
                  <a:schemeClr val="dk1"/>
                </a:solidFill>
                <a:latin typeface="Times New Roman"/>
                <a:ea typeface="Times New Roman"/>
                <a:cs typeface="Times New Roman"/>
                <a:sym typeface="Times New Roman"/>
              </a:rPr>
              <a:t>int</a:t>
            </a:r>
            <a:r>
              <a:rPr lang="en-US" sz="2800" i="1">
                <a:solidFill>
                  <a:schemeClr val="dk1"/>
                </a:solidFill>
                <a:latin typeface="Times New Roman"/>
                <a:ea typeface="Times New Roman"/>
                <a:cs typeface="Times New Roman"/>
                <a:sym typeface="Times New Roman"/>
              </a:rPr>
              <a:t> Rear</a:t>
            </a:r>
            <a:r>
              <a:rPr lang="en-US" sz="2800" i="1">
                <a:solidFill>
                  <a:srgbClr val="FF0000"/>
                </a:solidFill>
                <a:latin typeface="Times New Roman"/>
                <a:ea typeface="Times New Roman"/>
                <a:cs typeface="Times New Roman"/>
                <a:sym typeface="Times New Roman"/>
              </a:rPr>
              <a:t>;</a:t>
            </a:r>
            <a:r>
              <a:rPr lang="en-US" sz="2800" i="1">
                <a:solidFill>
                  <a:schemeClr val="dk1"/>
                </a:solidFill>
                <a:latin typeface="Times New Roman"/>
                <a:ea typeface="Times New Roman"/>
                <a:cs typeface="Times New Roman"/>
                <a:sym typeface="Times New Roman"/>
              </a:rPr>
              <a:t> </a:t>
            </a:r>
            <a:r>
              <a:rPr lang="en-US" sz="2800" i="1">
                <a:solidFill>
                  <a:srgbClr val="0070C0"/>
                </a:solidFill>
                <a:latin typeface="Times New Roman"/>
                <a:ea typeface="Times New Roman"/>
                <a:cs typeface="Times New Roman"/>
                <a:sym typeface="Times New Roman"/>
              </a:rPr>
              <a:t>//chi so cua phan tu cuoi trong Queue</a:t>
            </a:r>
            <a:endParaRPr/>
          </a:p>
          <a:p>
            <a:pPr marL="0" marR="0" lvl="0" indent="0" algn="l" rtl="0">
              <a:spcBef>
                <a:spcPts val="560"/>
              </a:spcBef>
              <a:spcAft>
                <a:spcPts val="0"/>
              </a:spcAft>
              <a:buClr>
                <a:srgbClr val="FF0000"/>
              </a:buClr>
              <a:buSzPts val="2800"/>
              <a:buFont typeface="Times New Roman"/>
              <a:buNone/>
            </a:pPr>
            <a:r>
              <a:rPr lang="en-US" sz="2800" i="1">
                <a:solidFill>
                  <a:srgbClr val="FF0000"/>
                </a:solidFill>
                <a:latin typeface="Times New Roman"/>
                <a:ea typeface="Times New Roman"/>
                <a:cs typeface="Times New Roman"/>
                <a:sym typeface="Times New Roman"/>
              </a:rPr>
              <a:t>};</a:t>
            </a:r>
            <a:r>
              <a:rPr lang="en-US" sz="2800" i="1">
                <a:solidFill>
                  <a:schemeClr val="dk1"/>
                </a:solidFill>
                <a:latin typeface="Times New Roman"/>
                <a:ea typeface="Times New Roman"/>
                <a:cs typeface="Times New Roman"/>
                <a:sym typeface="Times New Roman"/>
              </a:rPr>
              <a:t> </a:t>
            </a:r>
            <a:endParaRPr sz="2800" i="1">
              <a:solidFill>
                <a:schemeClr val="dk1"/>
              </a:solidFill>
              <a:latin typeface="Times New Roman"/>
              <a:ea typeface="Times New Roman"/>
              <a:cs typeface="Times New Roman"/>
              <a:sym typeface="Times New Roman"/>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526"/>
        <p:cNvGrpSpPr/>
        <p:nvPr/>
      </p:nvGrpSpPr>
      <p:grpSpPr>
        <a:xfrm>
          <a:off x="0" y="0"/>
          <a:ext cx="0" cy="0"/>
          <a:chOff x="0" y="0"/>
          <a:chExt cx="0" cy="0"/>
        </a:xfrm>
      </p:grpSpPr>
      <p:sp>
        <p:nvSpPr>
          <p:cNvPr id="527" name="Google Shape;527;p51"/>
          <p:cNvSpPr txBox="1">
            <a:spLocks noGrp="1"/>
          </p:cNvSpPr>
          <p:nvPr>
            <p:ph type="title"/>
          </p:nvPr>
        </p:nvSpPr>
        <p:spPr>
          <a:xfrm>
            <a:off x="914400" y="381000"/>
            <a:ext cx="6858000" cy="715962"/>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3200">
                <a:latin typeface="Times New Roman"/>
                <a:ea typeface="Times New Roman"/>
                <a:cs typeface="Times New Roman"/>
                <a:sym typeface="Times New Roman"/>
              </a:rPr>
              <a:t>Cài đặt Queue bằng mảng 1 chiều</a:t>
            </a:r>
            <a:endParaRPr sz="3200">
              <a:latin typeface="Times New Roman"/>
              <a:ea typeface="Times New Roman"/>
              <a:cs typeface="Times New Roman"/>
              <a:sym typeface="Times New Roman"/>
            </a:endParaRPr>
          </a:p>
        </p:txBody>
      </p:sp>
      <p:sp>
        <p:nvSpPr>
          <p:cNvPr id="528" name="Google Shape;528;p51"/>
          <p:cNvSpPr txBox="1">
            <a:spLocks noGrp="1"/>
          </p:cNvSpPr>
          <p:nvPr>
            <p:ph type="sldNum" idx="12"/>
          </p:nvPr>
        </p:nvSpPr>
        <p:spPr>
          <a:xfrm>
            <a:off x="6553200" y="6283325"/>
            <a:ext cx="2133600" cy="3048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51</a:t>
            </a:fld>
            <a:endParaRPr/>
          </a:p>
        </p:txBody>
      </p:sp>
      <p:sp>
        <p:nvSpPr>
          <p:cNvPr id="529" name="Google Shape;529;p51"/>
          <p:cNvSpPr txBox="1"/>
          <p:nvPr/>
        </p:nvSpPr>
        <p:spPr>
          <a:xfrm>
            <a:off x="381000" y="1066882"/>
            <a:ext cx="8458200" cy="5521243"/>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chemeClr val="dk1"/>
              </a:buClr>
              <a:buSzPts val="2800"/>
              <a:buFont typeface="Noto Sans Symbols"/>
              <a:buChar char="▪"/>
            </a:pPr>
            <a:r>
              <a:rPr lang="en-US" sz="2800" b="1">
                <a:solidFill>
                  <a:schemeClr val="dk1"/>
                </a:solidFill>
                <a:latin typeface="Times New Roman"/>
                <a:ea typeface="Times New Roman"/>
                <a:cs typeface="Times New Roman"/>
                <a:sym typeface="Times New Roman"/>
              </a:rPr>
              <a:t>Khởi tạo hàng đợi rỗng:</a:t>
            </a:r>
            <a:endParaRPr/>
          </a:p>
          <a:p>
            <a:pPr marL="0" marR="0" lvl="0" indent="0" algn="l" rtl="0">
              <a:spcBef>
                <a:spcPts val="560"/>
              </a:spcBef>
              <a:spcAft>
                <a:spcPts val="0"/>
              </a:spcAft>
              <a:buClr>
                <a:schemeClr val="dk1"/>
              </a:buClr>
              <a:buSzPts val="2800"/>
              <a:buFont typeface="Times New Roman"/>
              <a:buNone/>
            </a:pPr>
            <a:r>
              <a:rPr lang="en-US" sz="2800" b="1" i="1">
                <a:solidFill>
                  <a:schemeClr val="dk1"/>
                </a:solidFill>
                <a:latin typeface="Times New Roman"/>
                <a:ea typeface="Times New Roman"/>
                <a:cs typeface="Times New Roman"/>
                <a:sym typeface="Times New Roman"/>
              </a:rPr>
              <a:t>void </a:t>
            </a:r>
            <a:r>
              <a:rPr lang="en-US" sz="2800" i="1">
                <a:solidFill>
                  <a:schemeClr val="dk1"/>
                </a:solidFill>
                <a:latin typeface="Times New Roman"/>
                <a:ea typeface="Times New Roman"/>
                <a:cs typeface="Times New Roman"/>
                <a:sym typeface="Times New Roman"/>
              </a:rPr>
              <a:t>CreateQueue</a:t>
            </a:r>
            <a:r>
              <a:rPr lang="en-US" sz="2800" i="1">
                <a:solidFill>
                  <a:srgbClr val="FF0000"/>
                </a:solidFill>
                <a:latin typeface="Times New Roman"/>
                <a:ea typeface="Times New Roman"/>
                <a:cs typeface="Times New Roman"/>
                <a:sym typeface="Times New Roman"/>
              </a:rPr>
              <a:t>(</a:t>
            </a:r>
            <a:r>
              <a:rPr lang="en-US" sz="2800" i="1">
                <a:solidFill>
                  <a:schemeClr val="dk1"/>
                </a:solidFill>
                <a:latin typeface="Times New Roman"/>
                <a:ea typeface="Times New Roman"/>
                <a:cs typeface="Times New Roman"/>
                <a:sym typeface="Times New Roman"/>
              </a:rPr>
              <a:t>Queue </a:t>
            </a:r>
            <a:r>
              <a:rPr lang="en-US" sz="2800" i="1">
                <a:solidFill>
                  <a:srgbClr val="FF0000"/>
                </a:solidFill>
                <a:latin typeface="Times New Roman"/>
                <a:ea typeface="Times New Roman"/>
                <a:cs typeface="Times New Roman"/>
                <a:sym typeface="Times New Roman"/>
              </a:rPr>
              <a:t>&amp;</a:t>
            </a:r>
            <a:r>
              <a:rPr lang="en-US" sz="2800" i="1">
                <a:solidFill>
                  <a:schemeClr val="dk1"/>
                </a:solidFill>
                <a:latin typeface="Times New Roman"/>
                <a:ea typeface="Times New Roman"/>
                <a:cs typeface="Times New Roman"/>
                <a:sym typeface="Times New Roman"/>
              </a:rPr>
              <a:t>q</a:t>
            </a:r>
            <a:r>
              <a:rPr lang="en-US" sz="2800" i="1">
                <a:solidFill>
                  <a:srgbClr val="FF0000"/>
                </a:solidFill>
                <a:latin typeface="Times New Roman"/>
                <a:ea typeface="Times New Roman"/>
                <a:cs typeface="Times New Roman"/>
                <a:sym typeface="Times New Roman"/>
              </a:rPr>
              <a:t>)</a:t>
            </a:r>
            <a:endParaRPr/>
          </a:p>
          <a:p>
            <a:pPr marL="0" marR="0" lvl="0" indent="0" algn="l" rtl="0">
              <a:spcBef>
                <a:spcPts val="560"/>
              </a:spcBef>
              <a:spcAft>
                <a:spcPts val="0"/>
              </a:spcAft>
              <a:buClr>
                <a:srgbClr val="FF0000"/>
              </a:buClr>
              <a:buSzPts val="2800"/>
              <a:buFont typeface="Times New Roman"/>
              <a:buNone/>
            </a:pPr>
            <a:r>
              <a:rPr lang="en-US" sz="2800" i="1">
                <a:solidFill>
                  <a:srgbClr val="FF0000"/>
                </a:solidFill>
                <a:latin typeface="Times New Roman"/>
                <a:ea typeface="Times New Roman"/>
                <a:cs typeface="Times New Roman"/>
                <a:sym typeface="Times New Roman"/>
              </a:rPr>
              <a:t>{</a:t>
            </a:r>
            <a:r>
              <a:rPr lang="en-US" sz="2800" i="1">
                <a:solidFill>
                  <a:schemeClr val="dk1"/>
                </a:solidFill>
                <a:latin typeface="Times New Roman"/>
                <a:ea typeface="Times New Roman"/>
                <a:cs typeface="Times New Roman"/>
                <a:sym typeface="Times New Roman"/>
              </a:rPr>
              <a:t>	q</a:t>
            </a:r>
            <a:r>
              <a:rPr lang="en-US" sz="2800" i="1">
                <a:solidFill>
                  <a:srgbClr val="FF0000"/>
                </a:solidFill>
                <a:latin typeface="Times New Roman"/>
                <a:ea typeface="Times New Roman"/>
                <a:cs typeface="Times New Roman"/>
                <a:sym typeface="Times New Roman"/>
              </a:rPr>
              <a:t>.</a:t>
            </a:r>
            <a:r>
              <a:rPr lang="en-US" sz="2800" i="1">
                <a:solidFill>
                  <a:schemeClr val="dk1"/>
                </a:solidFill>
                <a:latin typeface="Times New Roman"/>
                <a:ea typeface="Times New Roman"/>
                <a:cs typeface="Times New Roman"/>
                <a:sym typeface="Times New Roman"/>
              </a:rPr>
              <a:t>Front </a:t>
            </a:r>
            <a:r>
              <a:rPr lang="en-US" sz="2800" i="1">
                <a:solidFill>
                  <a:srgbClr val="FF0000"/>
                </a:solidFill>
                <a:latin typeface="Times New Roman"/>
                <a:ea typeface="Times New Roman"/>
                <a:cs typeface="Times New Roman"/>
                <a:sym typeface="Times New Roman"/>
              </a:rPr>
              <a:t>= </a:t>
            </a:r>
            <a:r>
              <a:rPr lang="en-US" sz="2800" i="1">
                <a:solidFill>
                  <a:srgbClr val="7030A0"/>
                </a:solidFill>
                <a:latin typeface="Times New Roman"/>
                <a:ea typeface="Times New Roman"/>
                <a:cs typeface="Times New Roman"/>
                <a:sym typeface="Times New Roman"/>
              </a:rPr>
              <a:t>-1</a:t>
            </a:r>
            <a:r>
              <a:rPr lang="en-US" sz="2800" i="1">
                <a:solidFill>
                  <a:schemeClr val="dk1"/>
                </a:solidFill>
                <a:latin typeface="Times New Roman"/>
                <a:ea typeface="Times New Roman"/>
                <a:cs typeface="Times New Roman"/>
                <a:sym typeface="Times New Roman"/>
              </a:rPr>
              <a:t>;</a:t>
            </a:r>
            <a:endParaRPr/>
          </a:p>
          <a:p>
            <a:pPr marL="0" marR="0" lvl="0" indent="0" algn="l" rtl="0">
              <a:spcBef>
                <a:spcPts val="560"/>
              </a:spcBef>
              <a:spcAft>
                <a:spcPts val="0"/>
              </a:spcAft>
              <a:buClr>
                <a:schemeClr val="dk1"/>
              </a:buClr>
              <a:buSzPts val="2800"/>
              <a:buFont typeface="Times New Roman"/>
              <a:buNone/>
            </a:pPr>
            <a:r>
              <a:rPr lang="en-US" sz="2800" i="1">
                <a:solidFill>
                  <a:schemeClr val="dk1"/>
                </a:solidFill>
                <a:latin typeface="Times New Roman"/>
                <a:ea typeface="Times New Roman"/>
                <a:cs typeface="Times New Roman"/>
                <a:sym typeface="Times New Roman"/>
              </a:rPr>
              <a:t>	q</a:t>
            </a:r>
            <a:r>
              <a:rPr lang="en-US" sz="2800" i="1">
                <a:solidFill>
                  <a:srgbClr val="FF0000"/>
                </a:solidFill>
                <a:latin typeface="Times New Roman"/>
                <a:ea typeface="Times New Roman"/>
                <a:cs typeface="Times New Roman"/>
                <a:sym typeface="Times New Roman"/>
              </a:rPr>
              <a:t>.</a:t>
            </a:r>
            <a:r>
              <a:rPr lang="en-US" sz="2800" i="1">
                <a:solidFill>
                  <a:schemeClr val="dk1"/>
                </a:solidFill>
                <a:latin typeface="Times New Roman"/>
                <a:ea typeface="Times New Roman"/>
                <a:cs typeface="Times New Roman"/>
                <a:sym typeface="Times New Roman"/>
              </a:rPr>
              <a:t>Rear </a:t>
            </a:r>
            <a:r>
              <a:rPr lang="en-US" sz="2800" i="1">
                <a:solidFill>
                  <a:srgbClr val="FF0000"/>
                </a:solidFill>
                <a:latin typeface="Times New Roman"/>
                <a:ea typeface="Times New Roman"/>
                <a:cs typeface="Times New Roman"/>
                <a:sym typeface="Times New Roman"/>
              </a:rPr>
              <a:t>= </a:t>
            </a:r>
            <a:r>
              <a:rPr lang="en-US" sz="2800" i="1">
                <a:solidFill>
                  <a:srgbClr val="7030A0"/>
                </a:solidFill>
                <a:latin typeface="Times New Roman"/>
                <a:ea typeface="Times New Roman"/>
                <a:cs typeface="Times New Roman"/>
                <a:sym typeface="Times New Roman"/>
              </a:rPr>
              <a:t>-1</a:t>
            </a:r>
            <a:r>
              <a:rPr lang="en-US" sz="2800" i="1">
                <a:solidFill>
                  <a:schemeClr val="dk1"/>
                </a:solidFill>
                <a:latin typeface="Times New Roman"/>
                <a:ea typeface="Times New Roman"/>
                <a:cs typeface="Times New Roman"/>
                <a:sym typeface="Times New Roman"/>
              </a:rPr>
              <a:t>;</a:t>
            </a:r>
            <a:endParaRPr/>
          </a:p>
          <a:p>
            <a:pPr marL="0" marR="0" lvl="0" indent="0" algn="l" rtl="0">
              <a:spcBef>
                <a:spcPts val="560"/>
              </a:spcBef>
              <a:spcAft>
                <a:spcPts val="0"/>
              </a:spcAft>
              <a:buClr>
                <a:srgbClr val="FF0000"/>
              </a:buClr>
              <a:buSzPts val="2800"/>
              <a:buFont typeface="Times New Roman"/>
              <a:buNone/>
            </a:pPr>
            <a:r>
              <a:rPr lang="en-US" sz="2800" i="1">
                <a:solidFill>
                  <a:srgbClr val="FF0000"/>
                </a:solidFill>
                <a:latin typeface="Times New Roman"/>
                <a:ea typeface="Times New Roman"/>
                <a:cs typeface="Times New Roman"/>
                <a:sym typeface="Times New Roman"/>
              </a:rPr>
              <a:t>}</a:t>
            </a:r>
            <a:endParaRPr sz="2800" i="1">
              <a:solidFill>
                <a:srgbClr val="FF0000"/>
              </a:solidFill>
              <a:latin typeface="Times New Roman"/>
              <a:ea typeface="Times New Roman"/>
              <a:cs typeface="Times New Roman"/>
              <a:sym typeface="Times New Roman"/>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533"/>
        <p:cNvGrpSpPr/>
        <p:nvPr/>
      </p:nvGrpSpPr>
      <p:grpSpPr>
        <a:xfrm>
          <a:off x="0" y="0"/>
          <a:ext cx="0" cy="0"/>
          <a:chOff x="0" y="0"/>
          <a:chExt cx="0" cy="0"/>
        </a:xfrm>
      </p:grpSpPr>
      <p:sp>
        <p:nvSpPr>
          <p:cNvPr id="534" name="Google Shape;534;p52"/>
          <p:cNvSpPr txBox="1">
            <a:spLocks noGrp="1"/>
          </p:cNvSpPr>
          <p:nvPr>
            <p:ph type="title"/>
          </p:nvPr>
        </p:nvSpPr>
        <p:spPr>
          <a:xfrm>
            <a:off x="914400" y="381000"/>
            <a:ext cx="6858000" cy="715962"/>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3200">
                <a:latin typeface="Times New Roman"/>
                <a:ea typeface="Times New Roman"/>
                <a:cs typeface="Times New Roman"/>
                <a:sym typeface="Times New Roman"/>
              </a:rPr>
              <a:t>Cài đặt Queue bằng mảng 1 chiều</a:t>
            </a:r>
            <a:endParaRPr sz="3200">
              <a:latin typeface="Times New Roman"/>
              <a:ea typeface="Times New Roman"/>
              <a:cs typeface="Times New Roman"/>
              <a:sym typeface="Times New Roman"/>
            </a:endParaRPr>
          </a:p>
        </p:txBody>
      </p:sp>
      <p:sp>
        <p:nvSpPr>
          <p:cNvPr id="535" name="Google Shape;535;p52"/>
          <p:cNvSpPr txBox="1">
            <a:spLocks noGrp="1"/>
          </p:cNvSpPr>
          <p:nvPr>
            <p:ph type="sldNum" idx="12"/>
          </p:nvPr>
        </p:nvSpPr>
        <p:spPr>
          <a:xfrm>
            <a:off x="6553200" y="6283325"/>
            <a:ext cx="2133600" cy="3048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52</a:t>
            </a:fld>
            <a:endParaRPr/>
          </a:p>
        </p:txBody>
      </p:sp>
      <p:sp>
        <p:nvSpPr>
          <p:cNvPr id="536" name="Google Shape;536;p52"/>
          <p:cNvSpPr txBox="1"/>
          <p:nvPr/>
        </p:nvSpPr>
        <p:spPr>
          <a:xfrm>
            <a:off x="381000" y="990600"/>
            <a:ext cx="8458200" cy="5521243"/>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chemeClr val="dk1"/>
              </a:buClr>
              <a:buSzPts val="2800"/>
              <a:buFont typeface="Noto Sans Symbols"/>
              <a:buChar char="▪"/>
            </a:pPr>
            <a:r>
              <a:rPr lang="en-US" sz="2800" b="1">
                <a:solidFill>
                  <a:schemeClr val="dk1"/>
                </a:solidFill>
                <a:latin typeface="Times New Roman"/>
                <a:ea typeface="Times New Roman"/>
                <a:cs typeface="Times New Roman"/>
                <a:sym typeface="Times New Roman"/>
              </a:rPr>
              <a:t>Lấy một phần tử từ Queue</a:t>
            </a:r>
            <a:r>
              <a:rPr lang="en-US" sz="2800">
                <a:solidFill>
                  <a:schemeClr val="dk1"/>
                </a:solidFill>
                <a:latin typeface="Times New Roman"/>
                <a:ea typeface="Times New Roman"/>
                <a:cs typeface="Times New Roman"/>
                <a:sym typeface="Times New Roman"/>
              </a:rPr>
              <a:t>:</a:t>
            </a:r>
            <a:endParaRPr/>
          </a:p>
          <a:p>
            <a:pPr marL="0" marR="0" lvl="0" indent="0" algn="l" rtl="0">
              <a:spcBef>
                <a:spcPts val="520"/>
              </a:spcBef>
              <a:spcAft>
                <a:spcPts val="0"/>
              </a:spcAft>
              <a:buClr>
                <a:schemeClr val="dk1"/>
              </a:buClr>
              <a:buSzPts val="2600"/>
              <a:buFont typeface="Times New Roman"/>
              <a:buNone/>
            </a:pPr>
            <a:r>
              <a:rPr lang="en-US" sz="2600" b="1" i="1">
                <a:solidFill>
                  <a:schemeClr val="dk1"/>
                </a:solidFill>
                <a:latin typeface="Times New Roman"/>
                <a:ea typeface="Times New Roman"/>
                <a:cs typeface="Times New Roman"/>
                <a:sym typeface="Times New Roman"/>
              </a:rPr>
              <a:t>int</a:t>
            </a:r>
            <a:r>
              <a:rPr lang="en-US" sz="2600" i="1">
                <a:solidFill>
                  <a:schemeClr val="dk1"/>
                </a:solidFill>
                <a:latin typeface="Times New Roman"/>
                <a:ea typeface="Times New Roman"/>
                <a:cs typeface="Times New Roman"/>
                <a:sym typeface="Times New Roman"/>
              </a:rPr>
              <a:t> DeQueue</a:t>
            </a:r>
            <a:r>
              <a:rPr lang="en-US" sz="2600" i="1">
                <a:solidFill>
                  <a:srgbClr val="FF0000"/>
                </a:solidFill>
                <a:latin typeface="Times New Roman"/>
                <a:ea typeface="Times New Roman"/>
                <a:cs typeface="Times New Roman"/>
                <a:sym typeface="Times New Roman"/>
              </a:rPr>
              <a:t>(</a:t>
            </a:r>
            <a:r>
              <a:rPr lang="en-US" sz="2600" i="1">
                <a:solidFill>
                  <a:schemeClr val="dk1"/>
                </a:solidFill>
                <a:latin typeface="Times New Roman"/>
                <a:ea typeface="Times New Roman"/>
                <a:cs typeface="Times New Roman"/>
                <a:sym typeface="Times New Roman"/>
              </a:rPr>
              <a:t>Queue </a:t>
            </a:r>
            <a:r>
              <a:rPr lang="en-US" sz="2600" i="1">
                <a:solidFill>
                  <a:srgbClr val="FF0000"/>
                </a:solidFill>
                <a:latin typeface="Times New Roman"/>
                <a:ea typeface="Times New Roman"/>
                <a:cs typeface="Times New Roman"/>
                <a:sym typeface="Times New Roman"/>
              </a:rPr>
              <a:t>&amp;</a:t>
            </a:r>
            <a:r>
              <a:rPr lang="en-US" sz="2600" i="1">
                <a:solidFill>
                  <a:schemeClr val="dk1"/>
                </a:solidFill>
                <a:latin typeface="Times New Roman"/>
                <a:ea typeface="Times New Roman"/>
                <a:cs typeface="Times New Roman"/>
                <a:sym typeface="Times New Roman"/>
              </a:rPr>
              <a:t>q</a:t>
            </a:r>
            <a:r>
              <a:rPr lang="en-US" sz="2600" i="1">
                <a:solidFill>
                  <a:srgbClr val="FF0000"/>
                </a:solidFill>
                <a:latin typeface="Times New Roman"/>
                <a:ea typeface="Times New Roman"/>
                <a:cs typeface="Times New Roman"/>
                <a:sym typeface="Times New Roman"/>
              </a:rPr>
              <a:t>,</a:t>
            </a:r>
            <a:r>
              <a:rPr lang="en-US" sz="2600" i="1">
                <a:solidFill>
                  <a:schemeClr val="dk1"/>
                </a:solidFill>
                <a:latin typeface="Times New Roman"/>
                <a:ea typeface="Times New Roman"/>
                <a:cs typeface="Times New Roman"/>
                <a:sym typeface="Times New Roman"/>
              </a:rPr>
              <a:t> </a:t>
            </a:r>
            <a:r>
              <a:rPr lang="en-US" sz="2600" b="1" i="1">
                <a:solidFill>
                  <a:schemeClr val="dk1"/>
                </a:solidFill>
                <a:latin typeface="Times New Roman"/>
                <a:ea typeface="Times New Roman"/>
                <a:cs typeface="Times New Roman"/>
                <a:sym typeface="Times New Roman"/>
              </a:rPr>
              <a:t>int</a:t>
            </a:r>
            <a:r>
              <a:rPr lang="en-US" sz="2600" i="1">
                <a:solidFill>
                  <a:schemeClr val="dk1"/>
                </a:solidFill>
                <a:latin typeface="Times New Roman"/>
                <a:ea typeface="Times New Roman"/>
                <a:cs typeface="Times New Roman"/>
                <a:sym typeface="Times New Roman"/>
              </a:rPr>
              <a:t> </a:t>
            </a:r>
            <a:r>
              <a:rPr lang="en-US" sz="2600" i="1">
                <a:solidFill>
                  <a:srgbClr val="FF0000"/>
                </a:solidFill>
                <a:latin typeface="Times New Roman"/>
                <a:ea typeface="Times New Roman"/>
                <a:cs typeface="Times New Roman"/>
                <a:sym typeface="Times New Roman"/>
              </a:rPr>
              <a:t>&amp;</a:t>
            </a:r>
            <a:r>
              <a:rPr lang="en-US" sz="2600" i="1">
                <a:solidFill>
                  <a:schemeClr val="dk1"/>
                </a:solidFill>
                <a:latin typeface="Times New Roman"/>
                <a:ea typeface="Times New Roman"/>
                <a:cs typeface="Times New Roman"/>
                <a:sym typeface="Times New Roman"/>
              </a:rPr>
              <a:t>x</a:t>
            </a:r>
            <a:r>
              <a:rPr lang="en-US" sz="2600" i="1">
                <a:solidFill>
                  <a:srgbClr val="FF0000"/>
                </a:solidFill>
                <a:latin typeface="Times New Roman"/>
                <a:ea typeface="Times New Roman"/>
                <a:cs typeface="Times New Roman"/>
                <a:sym typeface="Times New Roman"/>
              </a:rPr>
              <a:t>)</a:t>
            </a:r>
            <a:endParaRPr/>
          </a:p>
          <a:p>
            <a:pPr marL="0" marR="0" lvl="0" indent="0" algn="l" rtl="0">
              <a:spcBef>
                <a:spcPts val="520"/>
              </a:spcBef>
              <a:spcAft>
                <a:spcPts val="0"/>
              </a:spcAft>
              <a:buClr>
                <a:srgbClr val="FF0000"/>
              </a:buClr>
              <a:buSzPts val="2600"/>
              <a:buFont typeface="Times New Roman"/>
              <a:buNone/>
            </a:pPr>
            <a:r>
              <a:rPr lang="en-US" sz="2600" i="1">
                <a:solidFill>
                  <a:srgbClr val="FF0000"/>
                </a:solidFill>
                <a:latin typeface="Times New Roman"/>
                <a:ea typeface="Times New Roman"/>
                <a:cs typeface="Times New Roman"/>
                <a:sym typeface="Times New Roman"/>
              </a:rPr>
              <a:t>{</a:t>
            </a:r>
            <a:r>
              <a:rPr lang="en-US" sz="2600" i="1">
                <a:solidFill>
                  <a:schemeClr val="dk1"/>
                </a:solidFill>
                <a:latin typeface="Times New Roman"/>
                <a:ea typeface="Times New Roman"/>
                <a:cs typeface="Times New Roman"/>
                <a:sym typeface="Times New Roman"/>
              </a:rPr>
              <a:t>	</a:t>
            </a:r>
            <a:r>
              <a:rPr lang="en-US" sz="2600" b="1" i="1">
                <a:solidFill>
                  <a:schemeClr val="dk1"/>
                </a:solidFill>
                <a:latin typeface="Times New Roman"/>
                <a:ea typeface="Times New Roman"/>
                <a:cs typeface="Times New Roman"/>
                <a:sym typeface="Times New Roman"/>
              </a:rPr>
              <a:t>if</a:t>
            </a:r>
            <a:r>
              <a:rPr lang="en-US" sz="2600" i="1">
                <a:solidFill>
                  <a:srgbClr val="FF0000"/>
                </a:solidFill>
                <a:latin typeface="Times New Roman"/>
                <a:ea typeface="Times New Roman"/>
                <a:cs typeface="Times New Roman"/>
                <a:sym typeface="Times New Roman"/>
              </a:rPr>
              <a:t>(</a:t>
            </a:r>
            <a:r>
              <a:rPr lang="en-US" sz="2600" i="1">
                <a:solidFill>
                  <a:schemeClr val="dk1"/>
                </a:solidFill>
                <a:latin typeface="Times New Roman"/>
                <a:ea typeface="Times New Roman"/>
                <a:cs typeface="Times New Roman"/>
                <a:sym typeface="Times New Roman"/>
              </a:rPr>
              <a:t>q</a:t>
            </a:r>
            <a:r>
              <a:rPr lang="en-US" sz="2600" i="1">
                <a:solidFill>
                  <a:srgbClr val="FF0000"/>
                </a:solidFill>
                <a:latin typeface="Times New Roman"/>
                <a:ea typeface="Times New Roman"/>
                <a:cs typeface="Times New Roman"/>
                <a:sym typeface="Times New Roman"/>
              </a:rPr>
              <a:t>.</a:t>
            </a:r>
            <a:r>
              <a:rPr lang="en-US" sz="2600" i="1">
                <a:solidFill>
                  <a:schemeClr val="dk1"/>
                </a:solidFill>
                <a:latin typeface="Times New Roman"/>
                <a:ea typeface="Times New Roman"/>
                <a:cs typeface="Times New Roman"/>
                <a:sym typeface="Times New Roman"/>
              </a:rPr>
              <a:t>Front</a:t>
            </a:r>
            <a:r>
              <a:rPr lang="en-US" sz="2600" i="1">
                <a:solidFill>
                  <a:srgbClr val="FF0000"/>
                </a:solidFill>
                <a:latin typeface="Times New Roman"/>
                <a:ea typeface="Times New Roman"/>
                <a:cs typeface="Times New Roman"/>
                <a:sym typeface="Times New Roman"/>
              </a:rPr>
              <a:t>!=</a:t>
            </a:r>
            <a:r>
              <a:rPr lang="en-US" sz="2600" i="1">
                <a:solidFill>
                  <a:srgbClr val="7030A0"/>
                </a:solidFill>
                <a:latin typeface="Times New Roman"/>
                <a:ea typeface="Times New Roman"/>
                <a:cs typeface="Times New Roman"/>
                <a:sym typeface="Times New Roman"/>
              </a:rPr>
              <a:t>-1</a:t>
            </a:r>
            <a:r>
              <a:rPr lang="en-US" sz="2600" i="1">
                <a:solidFill>
                  <a:srgbClr val="FF0000"/>
                </a:solidFill>
                <a:latin typeface="Times New Roman"/>
                <a:ea typeface="Times New Roman"/>
                <a:cs typeface="Times New Roman"/>
                <a:sym typeface="Times New Roman"/>
              </a:rPr>
              <a:t>)</a:t>
            </a:r>
            <a:r>
              <a:rPr lang="en-US" sz="2600" i="1">
                <a:solidFill>
                  <a:schemeClr val="dk1"/>
                </a:solidFill>
                <a:latin typeface="Times New Roman"/>
                <a:ea typeface="Times New Roman"/>
                <a:cs typeface="Times New Roman"/>
                <a:sym typeface="Times New Roman"/>
              </a:rPr>
              <a:t>	</a:t>
            </a:r>
            <a:r>
              <a:rPr lang="en-US" sz="2600" i="1">
                <a:solidFill>
                  <a:srgbClr val="0070C0"/>
                </a:solidFill>
                <a:latin typeface="Times New Roman"/>
                <a:ea typeface="Times New Roman"/>
                <a:cs typeface="Times New Roman"/>
                <a:sym typeface="Times New Roman"/>
              </a:rPr>
              <a:t>//Queue khong rong</a:t>
            </a:r>
            <a:endParaRPr/>
          </a:p>
          <a:p>
            <a:pPr marL="0" marR="0" lvl="0" indent="0" algn="l" rtl="0">
              <a:spcBef>
                <a:spcPts val="520"/>
              </a:spcBef>
              <a:spcAft>
                <a:spcPts val="0"/>
              </a:spcAft>
              <a:buClr>
                <a:schemeClr val="dk1"/>
              </a:buClr>
              <a:buSzPts val="2600"/>
              <a:buFont typeface="Times New Roman"/>
              <a:buNone/>
            </a:pPr>
            <a:r>
              <a:rPr lang="en-US" sz="2600" i="1">
                <a:solidFill>
                  <a:schemeClr val="dk1"/>
                </a:solidFill>
                <a:latin typeface="Times New Roman"/>
                <a:ea typeface="Times New Roman"/>
                <a:cs typeface="Times New Roman"/>
                <a:sym typeface="Times New Roman"/>
              </a:rPr>
              <a:t>	</a:t>
            </a:r>
            <a:r>
              <a:rPr lang="en-US" sz="2600" i="1">
                <a:solidFill>
                  <a:srgbClr val="FF0000"/>
                </a:solidFill>
                <a:latin typeface="Times New Roman"/>
                <a:ea typeface="Times New Roman"/>
                <a:cs typeface="Times New Roman"/>
                <a:sym typeface="Times New Roman"/>
              </a:rPr>
              <a:t>{</a:t>
            </a:r>
            <a:r>
              <a:rPr lang="en-US" sz="2600" i="1">
                <a:solidFill>
                  <a:schemeClr val="dk1"/>
                </a:solidFill>
                <a:latin typeface="Times New Roman"/>
                <a:ea typeface="Times New Roman"/>
                <a:cs typeface="Times New Roman"/>
                <a:sym typeface="Times New Roman"/>
              </a:rPr>
              <a:t>	x</a:t>
            </a:r>
            <a:r>
              <a:rPr lang="en-US" sz="2600" i="1">
                <a:solidFill>
                  <a:srgbClr val="FF0000"/>
                </a:solidFill>
                <a:latin typeface="Times New Roman"/>
                <a:ea typeface="Times New Roman"/>
                <a:cs typeface="Times New Roman"/>
                <a:sym typeface="Times New Roman"/>
              </a:rPr>
              <a:t>=</a:t>
            </a:r>
            <a:r>
              <a:rPr lang="en-US" sz="2600" i="1">
                <a:solidFill>
                  <a:schemeClr val="dk1"/>
                </a:solidFill>
                <a:latin typeface="Times New Roman"/>
                <a:ea typeface="Times New Roman"/>
                <a:cs typeface="Times New Roman"/>
                <a:sym typeface="Times New Roman"/>
              </a:rPr>
              <a:t>q</a:t>
            </a:r>
            <a:r>
              <a:rPr lang="en-US" sz="2600" i="1">
                <a:solidFill>
                  <a:srgbClr val="FF0000"/>
                </a:solidFill>
                <a:latin typeface="Times New Roman"/>
                <a:ea typeface="Times New Roman"/>
                <a:cs typeface="Times New Roman"/>
                <a:sym typeface="Times New Roman"/>
              </a:rPr>
              <a:t>.</a:t>
            </a:r>
            <a:r>
              <a:rPr lang="en-US" sz="2600" i="1">
                <a:solidFill>
                  <a:schemeClr val="dk1"/>
                </a:solidFill>
                <a:latin typeface="Times New Roman"/>
                <a:ea typeface="Times New Roman"/>
                <a:cs typeface="Times New Roman"/>
                <a:sym typeface="Times New Roman"/>
              </a:rPr>
              <a:t>a</a:t>
            </a:r>
            <a:r>
              <a:rPr lang="en-US" sz="2600" i="1">
                <a:solidFill>
                  <a:srgbClr val="FF0000"/>
                </a:solidFill>
                <a:latin typeface="Times New Roman"/>
                <a:ea typeface="Times New Roman"/>
                <a:cs typeface="Times New Roman"/>
                <a:sym typeface="Times New Roman"/>
              </a:rPr>
              <a:t>[</a:t>
            </a:r>
            <a:r>
              <a:rPr lang="en-US" sz="2600" i="1">
                <a:solidFill>
                  <a:schemeClr val="dk1"/>
                </a:solidFill>
                <a:latin typeface="Times New Roman"/>
                <a:ea typeface="Times New Roman"/>
                <a:cs typeface="Times New Roman"/>
                <a:sym typeface="Times New Roman"/>
              </a:rPr>
              <a:t>q</a:t>
            </a:r>
            <a:r>
              <a:rPr lang="en-US" sz="2600" i="1">
                <a:solidFill>
                  <a:srgbClr val="FF0000"/>
                </a:solidFill>
                <a:latin typeface="Times New Roman"/>
                <a:ea typeface="Times New Roman"/>
                <a:cs typeface="Times New Roman"/>
                <a:sym typeface="Times New Roman"/>
              </a:rPr>
              <a:t>.</a:t>
            </a:r>
            <a:r>
              <a:rPr lang="en-US" sz="2600" i="1">
                <a:solidFill>
                  <a:schemeClr val="dk1"/>
                </a:solidFill>
                <a:latin typeface="Times New Roman"/>
                <a:ea typeface="Times New Roman"/>
                <a:cs typeface="Times New Roman"/>
                <a:sym typeface="Times New Roman"/>
              </a:rPr>
              <a:t>Front</a:t>
            </a:r>
            <a:r>
              <a:rPr lang="en-US" sz="2600" i="1">
                <a:solidFill>
                  <a:srgbClr val="FF0000"/>
                </a:solidFill>
                <a:latin typeface="Times New Roman"/>
                <a:ea typeface="Times New Roman"/>
                <a:cs typeface="Times New Roman"/>
                <a:sym typeface="Times New Roman"/>
              </a:rPr>
              <a:t>];</a:t>
            </a:r>
            <a:r>
              <a:rPr lang="en-US" sz="2600" i="1">
                <a:solidFill>
                  <a:schemeClr val="dk1"/>
                </a:solidFill>
                <a:latin typeface="Times New Roman"/>
                <a:ea typeface="Times New Roman"/>
                <a:cs typeface="Times New Roman"/>
                <a:sym typeface="Times New Roman"/>
              </a:rPr>
              <a:t> </a:t>
            </a:r>
            <a:r>
              <a:rPr lang="en-US" sz="2600" i="1">
                <a:solidFill>
                  <a:srgbClr val="0070C0"/>
                </a:solidFill>
                <a:latin typeface="Times New Roman"/>
                <a:ea typeface="Times New Roman"/>
                <a:cs typeface="Times New Roman"/>
                <a:sym typeface="Times New Roman"/>
              </a:rPr>
              <a:t>//Lay ra phan tu dau tien </a:t>
            </a:r>
            <a:r>
              <a:rPr lang="en-US" sz="2600" i="1">
                <a:solidFill>
                  <a:schemeClr val="dk1"/>
                </a:solidFill>
                <a:latin typeface="Times New Roman"/>
                <a:ea typeface="Times New Roman"/>
                <a:cs typeface="Times New Roman"/>
                <a:sym typeface="Times New Roman"/>
              </a:rPr>
              <a:t>			q</a:t>
            </a:r>
            <a:r>
              <a:rPr lang="en-US" sz="2600" i="1">
                <a:solidFill>
                  <a:srgbClr val="FF0000"/>
                </a:solidFill>
                <a:latin typeface="Times New Roman"/>
                <a:ea typeface="Times New Roman"/>
                <a:cs typeface="Times New Roman"/>
                <a:sym typeface="Times New Roman"/>
              </a:rPr>
              <a:t>.</a:t>
            </a:r>
            <a:r>
              <a:rPr lang="en-US" sz="2600" i="1">
                <a:solidFill>
                  <a:schemeClr val="dk1"/>
                </a:solidFill>
                <a:latin typeface="Times New Roman"/>
                <a:ea typeface="Times New Roman"/>
                <a:cs typeface="Times New Roman"/>
                <a:sym typeface="Times New Roman"/>
              </a:rPr>
              <a:t>Front</a:t>
            </a:r>
            <a:r>
              <a:rPr lang="en-US" sz="2600" i="1">
                <a:solidFill>
                  <a:srgbClr val="FF0000"/>
                </a:solidFill>
                <a:latin typeface="Times New Roman"/>
                <a:ea typeface="Times New Roman"/>
                <a:cs typeface="Times New Roman"/>
                <a:sym typeface="Times New Roman"/>
              </a:rPr>
              <a:t>++;</a:t>
            </a:r>
            <a:endParaRPr/>
          </a:p>
          <a:p>
            <a:pPr marL="0" marR="0" lvl="0" indent="0" algn="l" rtl="0">
              <a:spcBef>
                <a:spcPts val="520"/>
              </a:spcBef>
              <a:spcAft>
                <a:spcPts val="0"/>
              </a:spcAft>
              <a:buClr>
                <a:srgbClr val="FF0000"/>
              </a:buClr>
              <a:buSzPts val="2600"/>
              <a:buFont typeface="Times New Roman"/>
              <a:buNone/>
            </a:pPr>
            <a:r>
              <a:rPr lang="en-US" sz="2600" i="1">
                <a:solidFill>
                  <a:srgbClr val="FF0000"/>
                </a:solidFill>
                <a:latin typeface="Times New Roman"/>
                <a:ea typeface="Times New Roman"/>
                <a:cs typeface="Times New Roman"/>
                <a:sym typeface="Times New Roman"/>
              </a:rPr>
              <a:t>		</a:t>
            </a:r>
            <a:r>
              <a:rPr lang="en-US" sz="2600" i="1">
                <a:solidFill>
                  <a:srgbClr val="0070C0"/>
                </a:solidFill>
                <a:latin typeface="Times New Roman"/>
                <a:ea typeface="Times New Roman"/>
                <a:cs typeface="Times New Roman"/>
                <a:sym typeface="Times New Roman"/>
              </a:rPr>
              <a:t>//Nếu Queue ban đầu chỉ có 1 phần tử, sau đó</a:t>
            </a:r>
            <a:endParaRPr/>
          </a:p>
          <a:p>
            <a:pPr marL="0" marR="0" lvl="0" indent="0" algn="l" rtl="0">
              <a:spcBef>
                <a:spcPts val="520"/>
              </a:spcBef>
              <a:spcAft>
                <a:spcPts val="0"/>
              </a:spcAft>
              <a:buClr>
                <a:schemeClr val="dk1"/>
              </a:buClr>
              <a:buSzPts val="2600"/>
              <a:buFont typeface="Times New Roman"/>
              <a:buNone/>
            </a:pPr>
            <a:r>
              <a:rPr lang="en-US" sz="2600" i="1">
                <a:solidFill>
                  <a:schemeClr val="dk1"/>
                </a:solidFill>
                <a:latin typeface="Times New Roman"/>
                <a:ea typeface="Times New Roman"/>
                <a:cs typeface="Times New Roman"/>
                <a:sym typeface="Times New Roman"/>
              </a:rPr>
              <a:t>		</a:t>
            </a:r>
            <a:r>
              <a:rPr lang="en-US" sz="2600" b="1" i="1">
                <a:solidFill>
                  <a:schemeClr val="dk1"/>
                </a:solidFill>
                <a:latin typeface="Times New Roman"/>
                <a:ea typeface="Times New Roman"/>
                <a:cs typeface="Times New Roman"/>
                <a:sym typeface="Times New Roman"/>
              </a:rPr>
              <a:t>if</a:t>
            </a:r>
            <a:r>
              <a:rPr lang="en-US" sz="2600" i="1">
                <a:solidFill>
                  <a:srgbClr val="FF0000"/>
                </a:solidFill>
                <a:latin typeface="Times New Roman"/>
                <a:ea typeface="Times New Roman"/>
                <a:cs typeface="Times New Roman"/>
                <a:sym typeface="Times New Roman"/>
              </a:rPr>
              <a:t>(</a:t>
            </a:r>
            <a:r>
              <a:rPr lang="en-US" sz="2600" i="1">
                <a:solidFill>
                  <a:schemeClr val="dk1"/>
                </a:solidFill>
                <a:latin typeface="Times New Roman"/>
                <a:ea typeface="Times New Roman"/>
                <a:cs typeface="Times New Roman"/>
                <a:sym typeface="Times New Roman"/>
              </a:rPr>
              <a:t>q</a:t>
            </a:r>
            <a:r>
              <a:rPr lang="en-US" sz="2600" i="1">
                <a:solidFill>
                  <a:srgbClr val="FF0000"/>
                </a:solidFill>
                <a:latin typeface="Times New Roman"/>
                <a:ea typeface="Times New Roman"/>
                <a:cs typeface="Times New Roman"/>
                <a:sym typeface="Times New Roman"/>
              </a:rPr>
              <a:t>.</a:t>
            </a:r>
            <a:r>
              <a:rPr lang="en-US" sz="2600" i="1">
                <a:solidFill>
                  <a:schemeClr val="dk1"/>
                </a:solidFill>
                <a:latin typeface="Times New Roman"/>
                <a:ea typeface="Times New Roman"/>
                <a:cs typeface="Times New Roman"/>
                <a:sym typeface="Times New Roman"/>
              </a:rPr>
              <a:t>Front</a:t>
            </a:r>
            <a:r>
              <a:rPr lang="en-US" sz="2600" i="1">
                <a:solidFill>
                  <a:srgbClr val="FF0000"/>
                </a:solidFill>
                <a:latin typeface="Times New Roman"/>
                <a:ea typeface="Times New Roman"/>
                <a:cs typeface="Times New Roman"/>
                <a:sym typeface="Times New Roman"/>
              </a:rPr>
              <a:t>&gt;</a:t>
            </a:r>
            <a:r>
              <a:rPr lang="en-US" sz="2600" i="1">
                <a:solidFill>
                  <a:schemeClr val="dk1"/>
                </a:solidFill>
                <a:latin typeface="Times New Roman"/>
                <a:ea typeface="Times New Roman"/>
                <a:cs typeface="Times New Roman"/>
                <a:sym typeface="Times New Roman"/>
              </a:rPr>
              <a:t>q</a:t>
            </a:r>
            <a:r>
              <a:rPr lang="en-US" sz="2600" i="1">
                <a:solidFill>
                  <a:srgbClr val="FF0000"/>
                </a:solidFill>
                <a:latin typeface="Times New Roman"/>
                <a:ea typeface="Times New Roman"/>
                <a:cs typeface="Times New Roman"/>
                <a:sym typeface="Times New Roman"/>
              </a:rPr>
              <a:t>.</a:t>
            </a:r>
            <a:r>
              <a:rPr lang="en-US" sz="2600" i="1">
                <a:solidFill>
                  <a:schemeClr val="dk1"/>
                </a:solidFill>
                <a:latin typeface="Times New Roman"/>
                <a:ea typeface="Times New Roman"/>
                <a:cs typeface="Times New Roman"/>
                <a:sym typeface="Times New Roman"/>
              </a:rPr>
              <a:t>Rear</a:t>
            </a:r>
            <a:r>
              <a:rPr lang="en-US" sz="2600" i="1">
                <a:solidFill>
                  <a:srgbClr val="FF0000"/>
                </a:solidFill>
                <a:latin typeface="Times New Roman"/>
                <a:ea typeface="Times New Roman"/>
                <a:cs typeface="Times New Roman"/>
                <a:sym typeface="Times New Roman"/>
              </a:rPr>
              <a:t>)</a:t>
            </a:r>
            <a:endParaRPr/>
          </a:p>
          <a:p>
            <a:pPr marL="0" marR="0" lvl="0" indent="0" algn="l" rtl="0">
              <a:spcBef>
                <a:spcPts val="520"/>
              </a:spcBef>
              <a:spcAft>
                <a:spcPts val="0"/>
              </a:spcAft>
              <a:buClr>
                <a:schemeClr val="dk1"/>
              </a:buClr>
              <a:buSzPts val="2600"/>
              <a:buFont typeface="Times New Roman"/>
              <a:buNone/>
            </a:pPr>
            <a:r>
              <a:rPr lang="en-US" sz="2600" i="1">
                <a:solidFill>
                  <a:schemeClr val="dk1"/>
                </a:solidFill>
                <a:latin typeface="Times New Roman"/>
                <a:ea typeface="Times New Roman"/>
                <a:cs typeface="Times New Roman"/>
                <a:sym typeface="Times New Roman"/>
              </a:rPr>
              <a:t>			q</a:t>
            </a:r>
            <a:r>
              <a:rPr lang="en-US" sz="2600" i="1">
                <a:solidFill>
                  <a:srgbClr val="FF0000"/>
                </a:solidFill>
                <a:latin typeface="Times New Roman"/>
                <a:ea typeface="Times New Roman"/>
                <a:cs typeface="Times New Roman"/>
                <a:sym typeface="Times New Roman"/>
              </a:rPr>
              <a:t>.</a:t>
            </a:r>
            <a:r>
              <a:rPr lang="en-US" sz="2600" i="1">
                <a:solidFill>
                  <a:schemeClr val="dk1"/>
                </a:solidFill>
                <a:latin typeface="Times New Roman"/>
                <a:ea typeface="Times New Roman"/>
                <a:cs typeface="Times New Roman"/>
                <a:sym typeface="Times New Roman"/>
              </a:rPr>
              <a:t>Front</a:t>
            </a:r>
            <a:r>
              <a:rPr lang="en-US" sz="2600" i="1">
                <a:solidFill>
                  <a:srgbClr val="FF0000"/>
                </a:solidFill>
                <a:latin typeface="Times New Roman"/>
                <a:ea typeface="Times New Roman"/>
                <a:cs typeface="Times New Roman"/>
                <a:sym typeface="Times New Roman"/>
              </a:rPr>
              <a:t>=</a:t>
            </a:r>
            <a:r>
              <a:rPr lang="en-US" sz="2600" i="1">
                <a:solidFill>
                  <a:srgbClr val="7030A0"/>
                </a:solidFill>
                <a:latin typeface="Times New Roman"/>
                <a:ea typeface="Times New Roman"/>
                <a:cs typeface="Times New Roman"/>
                <a:sym typeface="Times New Roman"/>
              </a:rPr>
              <a:t>-1</a:t>
            </a:r>
            <a:r>
              <a:rPr lang="en-US" sz="2600" i="1">
                <a:solidFill>
                  <a:srgbClr val="FF0000"/>
                </a:solidFill>
                <a:latin typeface="Times New Roman"/>
                <a:ea typeface="Times New Roman"/>
                <a:cs typeface="Times New Roman"/>
                <a:sym typeface="Times New Roman"/>
              </a:rPr>
              <a:t>;</a:t>
            </a:r>
            <a:r>
              <a:rPr lang="en-US" sz="2600" i="1">
                <a:solidFill>
                  <a:schemeClr val="dk1"/>
                </a:solidFill>
                <a:latin typeface="Times New Roman"/>
                <a:ea typeface="Times New Roman"/>
                <a:cs typeface="Times New Roman"/>
                <a:sym typeface="Times New Roman"/>
              </a:rPr>
              <a:t>	q</a:t>
            </a:r>
            <a:r>
              <a:rPr lang="en-US" sz="2600" i="1">
                <a:solidFill>
                  <a:srgbClr val="FF0000"/>
                </a:solidFill>
                <a:latin typeface="Times New Roman"/>
                <a:ea typeface="Times New Roman"/>
                <a:cs typeface="Times New Roman"/>
                <a:sym typeface="Times New Roman"/>
              </a:rPr>
              <a:t>.</a:t>
            </a:r>
            <a:r>
              <a:rPr lang="en-US" sz="2600" i="1">
                <a:solidFill>
                  <a:schemeClr val="dk1"/>
                </a:solidFill>
                <a:latin typeface="Times New Roman"/>
                <a:ea typeface="Times New Roman"/>
                <a:cs typeface="Times New Roman"/>
                <a:sym typeface="Times New Roman"/>
              </a:rPr>
              <a:t>Rear</a:t>
            </a:r>
            <a:r>
              <a:rPr lang="en-US" sz="2600" i="1">
                <a:solidFill>
                  <a:srgbClr val="FF0000"/>
                </a:solidFill>
                <a:latin typeface="Times New Roman"/>
                <a:ea typeface="Times New Roman"/>
                <a:cs typeface="Times New Roman"/>
                <a:sym typeface="Times New Roman"/>
              </a:rPr>
              <a:t>=</a:t>
            </a:r>
            <a:r>
              <a:rPr lang="en-US" sz="2600" i="1">
                <a:solidFill>
                  <a:srgbClr val="7030A0"/>
                </a:solidFill>
                <a:latin typeface="Times New Roman"/>
                <a:ea typeface="Times New Roman"/>
                <a:cs typeface="Times New Roman"/>
                <a:sym typeface="Times New Roman"/>
              </a:rPr>
              <a:t>-1</a:t>
            </a:r>
            <a:r>
              <a:rPr lang="en-US" sz="2600" i="1">
                <a:solidFill>
                  <a:srgbClr val="FF0000"/>
                </a:solidFill>
                <a:latin typeface="Times New Roman"/>
                <a:ea typeface="Times New Roman"/>
                <a:cs typeface="Times New Roman"/>
                <a:sym typeface="Times New Roman"/>
              </a:rPr>
              <a:t>;</a:t>
            </a:r>
            <a:endParaRPr/>
          </a:p>
          <a:p>
            <a:pPr marL="0" marR="0" lvl="0" indent="0" algn="l" rtl="0">
              <a:spcBef>
                <a:spcPts val="520"/>
              </a:spcBef>
              <a:spcAft>
                <a:spcPts val="0"/>
              </a:spcAft>
              <a:buClr>
                <a:schemeClr val="dk1"/>
              </a:buClr>
              <a:buSzPts val="2600"/>
              <a:buFont typeface="Times New Roman"/>
              <a:buNone/>
            </a:pPr>
            <a:r>
              <a:rPr lang="en-US" sz="2600" i="1">
                <a:solidFill>
                  <a:schemeClr val="dk1"/>
                </a:solidFill>
                <a:latin typeface="Times New Roman"/>
                <a:ea typeface="Times New Roman"/>
                <a:cs typeface="Times New Roman"/>
                <a:sym typeface="Times New Roman"/>
              </a:rPr>
              <a:t> 		</a:t>
            </a:r>
            <a:r>
              <a:rPr lang="en-US" sz="2600" b="1" i="1">
                <a:solidFill>
                  <a:schemeClr val="dk1"/>
                </a:solidFill>
                <a:latin typeface="Times New Roman"/>
                <a:ea typeface="Times New Roman"/>
                <a:cs typeface="Times New Roman"/>
                <a:sym typeface="Times New Roman"/>
              </a:rPr>
              <a:t>return</a:t>
            </a:r>
            <a:r>
              <a:rPr lang="en-US" sz="2600" i="1">
                <a:solidFill>
                  <a:schemeClr val="dk1"/>
                </a:solidFill>
                <a:latin typeface="Times New Roman"/>
                <a:ea typeface="Times New Roman"/>
                <a:cs typeface="Times New Roman"/>
                <a:sym typeface="Times New Roman"/>
              </a:rPr>
              <a:t> </a:t>
            </a:r>
            <a:r>
              <a:rPr lang="en-US" sz="2600" i="1">
                <a:solidFill>
                  <a:srgbClr val="7030A0"/>
                </a:solidFill>
                <a:latin typeface="Times New Roman"/>
                <a:ea typeface="Times New Roman"/>
                <a:cs typeface="Times New Roman"/>
                <a:sym typeface="Times New Roman"/>
              </a:rPr>
              <a:t>1</a:t>
            </a:r>
            <a:r>
              <a:rPr lang="en-US" sz="2600" i="1">
                <a:solidFill>
                  <a:srgbClr val="FF0000"/>
                </a:solidFill>
                <a:latin typeface="Times New Roman"/>
                <a:ea typeface="Times New Roman"/>
                <a:cs typeface="Times New Roman"/>
                <a:sym typeface="Times New Roman"/>
              </a:rPr>
              <a:t>;</a:t>
            </a:r>
            <a:endParaRPr/>
          </a:p>
          <a:p>
            <a:pPr marL="0" marR="0" lvl="0" indent="0" algn="l" rtl="0">
              <a:spcBef>
                <a:spcPts val="520"/>
              </a:spcBef>
              <a:spcAft>
                <a:spcPts val="0"/>
              </a:spcAft>
              <a:buClr>
                <a:schemeClr val="dk1"/>
              </a:buClr>
              <a:buSzPts val="2600"/>
              <a:buFont typeface="Times New Roman"/>
              <a:buNone/>
            </a:pPr>
            <a:r>
              <a:rPr lang="en-US" sz="2600" i="1">
                <a:solidFill>
                  <a:schemeClr val="dk1"/>
                </a:solidFill>
                <a:latin typeface="Times New Roman"/>
                <a:ea typeface="Times New Roman"/>
                <a:cs typeface="Times New Roman"/>
                <a:sym typeface="Times New Roman"/>
              </a:rPr>
              <a:t>	</a:t>
            </a:r>
            <a:r>
              <a:rPr lang="en-US" sz="2600" i="1">
                <a:solidFill>
                  <a:srgbClr val="FF0000"/>
                </a:solidFill>
                <a:latin typeface="Times New Roman"/>
                <a:ea typeface="Times New Roman"/>
                <a:cs typeface="Times New Roman"/>
                <a:sym typeface="Times New Roman"/>
              </a:rPr>
              <a:t>}</a:t>
            </a:r>
            <a:endParaRPr/>
          </a:p>
          <a:p>
            <a:pPr marL="0" marR="0" lvl="0" indent="0" algn="l" rtl="0">
              <a:spcBef>
                <a:spcPts val="520"/>
              </a:spcBef>
              <a:spcAft>
                <a:spcPts val="0"/>
              </a:spcAft>
              <a:buClr>
                <a:schemeClr val="dk1"/>
              </a:buClr>
              <a:buSzPts val="2600"/>
              <a:buFont typeface="Times New Roman"/>
              <a:buNone/>
            </a:pPr>
            <a:r>
              <a:rPr lang="en-US" sz="2600" i="1">
                <a:solidFill>
                  <a:schemeClr val="dk1"/>
                </a:solidFill>
                <a:latin typeface="Times New Roman"/>
                <a:ea typeface="Times New Roman"/>
                <a:cs typeface="Times New Roman"/>
                <a:sym typeface="Times New Roman"/>
              </a:rPr>
              <a:t>	</a:t>
            </a:r>
            <a:r>
              <a:rPr lang="en-US" sz="2600" b="1" i="1">
                <a:solidFill>
                  <a:schemeClr val="dk1"/>
                </a:solidFill>
                <a:latin typeface="Times New Roman"/>
                <a:ea typeface="Times New Roman"/>
                <a:cs typeface="Times New Roman"/>
                <a:sym typeface="Times New Roman"/>
              </a:rPr>
              <a:t>else return </a:t>
            </a:r>
            <a:r>
              <a:rPr lang="en-US" sz="2600" i="1">
                <a:solidFill>
                  <a:srgbClr val="7030A0"/>
                </a:solidFill>
                <a:latin typeface="Times New Roman"/>
                <a:ea typeface="Times New Roman"/>
                <a:cs typeface="Times New Roman"/>
                <a:sym typeface="Times New Roman"/>
              </a:rPr>
              <a:t>0</a:t>
            </a:r>
            <a:r>
              <a:rPr lang="en-US" sz="2600" i="1">
                <a:solidFill>
                  <a:srgbClr val="FF0000"/>
                </a:solidFill>
                <a:latin typeface="Times New Roman"/>
                <a:ea typeface="Times New Roman"/>
                <a:cs typeface="Times New Roman"/>
                <a:sym typeface="Times New Roman"/>
              </a:rPr>
              <a:t>;</a:t>
            </a:r>
            <a:r>
              <a:rPr lang="en-US" sz="2600" i="1">
                <a:solidFill>
                  <a:schemeClr val="dk1"/>
                </a:solidFill>
                <a:latin typeface="Times New Roman"/>
                <a:ea typeface="Times New Roman"/>
                <a:cs typeface="Times New Roman"/>
                <a:sym typeface="Times New Roman"/>
              </a:rPr>
              <a:t> </a:t>
            </a:r>
            <a:r>
              <a:rPr lang="en-US" sz="2600" i="1">
                <a:solidFill>
                  <a:srgbClr val="0070C0"/>
                </a:solidFill>
                <a:latin typeface="Times New Roman"/>
                <a:ea typeface="Times New Roman"/>
                <a:cs typeface="Times New Roman"/>
                <a:sym typeface="Times New Roman"/>
              </a:rPr>
              <a:t>// Queue rong</a:t>
            </a:r>
            <a:endParaRPr/>
          </a:p>
          <a:p>
            <a:pPr marL="0" marR="0" lvl="0" indent="0" algn="l" rtl="0">
              <a:spcBef>
                <a:spcPts val="520"/>
              </a:spcBef>
              <a:spcAft>
                <a:spcPts val="0"/>
              </a:spcAft>
              <a:buClr>
                <a:srgbClr val="FF0000"/>
              </a:buClr>
              <a:buSzPts val="2600"/>
              <a:buFont typeface="Times New Roman"/>
              <a:buNone/>
            </a:pPr>
            <a:r>
              <a:rPr lang="en-US" sz="2600" i="1">
                <a:solidFill>
                  <a:srgbClr val="FF0000"/>
                </a:solidFill>
                <a:latin typeface="Times New Roman"/>
                <a:ea typeface="Times New Roman"/>
                <a:cs typeface="Times New Roman"/>
                <a:sym typeface="Times New Roman"/>
              </a:rPr>
              <a:t>}</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540"/>
        <p:cNvGrpSpPr/>
        <p:nvPr/>
      </p:nvGrpSpPr>
      <p:grpSpPr>
        <a:xfrm>
          <a:off x="0" y="0"/>
          <a:ext cx="0" cy="0"/>
          <a:chOff x="0" y="0"/>
          <a:chExt cx="0" cy="0"/>
        </a:xfrm>
      </p:grpSpPr>
      <p:sp>
        <p:nvSpPr>
          <p:cNvPr id="541" name="Google Shape;541;p53"/>
          <p:cNvSpPr txBox="1">
            <a:spLocks noGrp="1"/>
          </p:cNvSpPr>
          <p:nvPr>
            <p:ph type="title"/>
          </p:nvPr>
        </p:nvSpPr>
        <p:spPr>
          <a:xfrm>
            <a:off x="914400" y="381000"/>
            <a:ext cx="6858000" cy="715962"/>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3200">
                <a:latin typeface="Times New Roman"/>
                <a:ea typeface="Times New Roman"/>
                <a:cs typeface="Times New Roman"/>
                <a:sym typeface="Times New Roman"/>
              </a:rPr>
              <a:t>Cài đặt Queue bằng mảng 1 chiều</a:t>
            </a:r>
            <a:endParaRPr sz="3200">
              <a:latin typeface="Times New Roman"/>
              <a:ea typeface="Times New Roman"/>
              <a:cs typeface="Times New Roman"/>
              <a:sym typeface="Times New Roman"/>
            </a:endParaRPr>
          </a:p>
        </p:txBody>
      </p:sp>
      <p:sp>
        <p:nvSpPr>
          <p:cNvPr id="542" name="Google Shape;542;p53"/>
          <p:cNvSpPr txBox="1">
            <a:spLocks noGrp="1"/>
          </p:cNvSpPr>
          <p:nvPr>
            <p:ph type="sldNum" idx="12"/>
          </p:nvPr>
        </p:nvSpPr>
        <p:spPr>
          <a:xfrm>
            <a:off x="6553200" y="6283325"/>
            <a:ext cx="2133600" cy="3048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53</a:t>
            </a:fld>
            <a:endParaRPr/>
          </a:p>
        </p:txBody>
      </p:sp>
      <p:sp>
        <p:nvSpPr>
          <p:cNvPr id="543" name="Google Shape;543;p53"/>
          <p:cNvSpPr txBox="1"/>
          <p:nvPr/>
        </p:nvSpPr>
        <p:spPr>
          <a:xfrm>
            <a:off x="381000" y="990600"/>
            <a:ext cx="8458200" cy="5521243"/>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chemeClr val="dk1"/>
              </a:buClr>
              <a:buSzPts val="2400"/>
              <a:buFont typeface="Noto Sans Symbols"/>
              <a:buChar char="▪"/>
            </a:pPr>
            <a:r>
              <a:rPr lang="en-US" sz="2400" b="1">
                <a:solidFill>
                  <a:schemeClr val="dk1"/>
                </a:solidFill>
                <a:latin typeface="Times New Roman"/>
                <a:ea typeface="Times New Roman"/>
                <a:cs typeface="Times New Roman"/>
                <a:sym typeface="Times New Roman"/>
              </a:rPr>
              <a:t>Thêm vào Queue 1 phần tử: </a:t>
            </a:r>
            <a:endParaRPr sz="2400" b="1" i="1">
              <a:solidFill>
                <a:schemeClr val="dk1"/>
              </a:solidFill>
              <a:latin typeface="Times New Roman"/>
              <a:ea typeface="Times New Roman"/>
              <a:cs typeface="Times New Roman"/>
              <a:sym typeface="Times New Roman"/>
            </a:endParaRPr>
          </a:p>
          <a:p>
            <a:pPr marL="0" marR="0" lvl="0" indent="0" algn="l" rtl="0">
              <a:spcBef>
                <a:spcPts val="360"/>
              </a:spcBef>
              <a:spcAft>
                <a:spcPts val="0"/>
              </a:spcAft>
              <a:buClr>
                <a:schemeClr val="dk1"/>
              </a:buClr>
              <a:buSzPts val="1800"/>
              <a:buFont typeface="Times New Roman"/>
              <a:buNone/>
            </a:pPr>
            <a:r>
              <a:rPr lang="en-US" sz="1800" b="1" i="1">
                <a:solidFill>
                  <a:schemeClr val="dk1"/>
                </a:solidFill>
                <a:latin typeface="Times New Roman"/>
                <a:ea typeface="Times New Roman"/>
                <a:cs typeface="Times New Roman"/>
                <a:sym typeface="Times New Roman"/>
              </a:rPr>
              <a:t>int</a:t>
            </a:r>
            <a:r>
              <a:rPr lang="en-US" sz="1800" i="1">
                <a:solidFill>
                  <a:schemeClr val="dk1"/>
                </a:solidFill>
                <a:latin typeface="Times New Roman"/>
                <a:ea typeface="Times New Roman"/>
                <a:cs typeface="Times New Roman"/>
                <a:sym typeface="Times New Roman"/>
              </a:rPr>
              <a:t> EnQueue</a:t>
            </a:r>
            <a:r>
              <a:rPr lang="en-US" sz="1800" i="1">
                <a:solidFill>
                  <a:srgbClr val="FF0000"/>
                </a:solidFill>
                <a:latin typeface="Times New Roman"/>
                <a:ea typeface="Times New Roman"/>
                <a:cs typeface="Times New Roman"/>
                <a:sym typeface="Times New Roman"/>
              </a:rPr>
              <a:t>(</a:t>
            </a:r>
            <a:r>
              <a:rPr lang="en-US" sz="1800" i="1">
                <a:solidFill>
                  <a:schemeClr val="dk1"/>
                </a:solidFill>
                <a:latin typeface="Times New Roman"/>
                <a:ea typeface="Times New Roman"/>
                <a:cs typeface="Times New Roman"/>
                <a:sym typeface="Times New Roman"/>
              </a:rPr>
              <a:t>Queue </a:t>
            </a:r>
            <a:r>
              <a:rPr lang="en-US" sz="1800" i="1">
                <a:solidFill>
                  <a:srgbClr val="FF0000"/>
                </a:solidFill>
                <a:latin typeface="Times New Roman"/>
                <a:ea typeface="Times New Roman"/>
                <a:cs typeface="Times New Roman"/>
                <a:sym typeface="Times New Roman"/>
              </a:rPr>
              <a:t>&amp;</a:t>
            </a:r>
            <a:r>
              <a:rPr lang="en-US" sz="1800" i="1">
                <a:solidFill>
                  <a:schemeClr val="dk1"/>
                </a:solidFill>
                <a:latin typeface="Times New Roman"/>
                <a:ea typeface="Times New Roman"/>
                <a:cs typeface="Times New Roman"/>
                <a:sym typeface="Times New Roman"/>
              </a:rPr>
              <a:t>q</a:t>
            </a:r>
            <a:r>
              <a:rPr lang="en-US" sz="1800" i="1">
                <a:solidFill>
                  <a:srgbClr val="FF0000"/>
                </a:solidFill>
                <a:latin typeface="Times New Roman"/>
                <a:ea typeface="Times New Roman"/>
                <a:cs typeface="Times New Roman"/>
                <a:sym typeface="Times New Roman"/>
              </a:rPr>
              <a:t>, </a:t>
            </a:r>
            <a:r>
              <a:rPr lang="en-US" sz="1800" b="1" i="1">
                <a:solidFill>
                  <a:schemeClr val="dk1"/>
                </a:solidFill>
                <a:latin typeface="Times New Roman"/>
                <a:ea typeface="Times New Roman"/>
                <a:cs typeface="Times New Roman"/>
                <a:sym typeface="Times New Roman"/>
              </a:rPr>
              <a:t>int</a:t>
            </a:r>
            <a:r>
              <a:rPr lang="en-US" sz="1800" i="1">
                <a:solidFill>
                  <a:schemeClr val="dk1"/>
                </a:solidFill>
                <a:latin typeface="Times New Roman"/>
                <a:ea typeface="Times New Roman"/>
                <a:cs typeface="Times New Roman"/>
                <a:sym typeface="Times New Roman"/>
              </a:rPr>
              <a:t> x</a:t>
            </a:r>
            <a:r>
              <a:rPr lang="en-US" sz="1800" i="1">
                <a:solidFill>
                  <a:srgbClr val="FF0000"/>
                </a:solidFill>
                <a:latin typeface="Times New Roman"/>
                <a:ea typeface="Times New Roman"/>
                <a:cs typeface="Times New Roman"/>
                <a:sym typeface="Times New Roman"/>
              </a:rPr>
              <a:t>)</a:t>
            </a:r>
            <a:endParaRPr/>
          </a:p>
          <a:p>
            <a:pPr marL="0" marR="0" lvl="0" indent="0" algn="l" rtl="0">
              <a:spcBef>
                <a:spcPts val="360"/>
              </a:spcBef>
              <a:spcAft>
                <a:spcPts val="0"/>
              </a:spcAft>
              <a:buClr>
                <a:srgbClr val="FF0000"/>
              </a:buClr>
              <a:buSzPts val="1800"/>
              <a:buFont typeface="Times New Roman"/>
              <a:buNone/>
            </a:pPr>
            <a:r>
              <a:rPr lang="en-US" sz="1800" i="1">
                <a:solidFill>
                  <a:srgbClr val="FF0000"/>
                </a:solidFill>
                <a:latin typeface="Times New Roman"/>
                <a:ea typeface="Times New Roman"/>
                <a:cs typeface="Times New Roman"/>
                <a:sym typeface="Times New Roman"/>
              </a:rPr>
              <a:t>{</a:t>
            </a:r>
            <a:r>
              <a:rPr lang="en-US" sz="1800" i="1">
                <a:solidFill>
                  <a:schemeClr val="dk1"/>
                </a:solidFill>
                <a:latin typeface="Times New Roman"/>
                <a:ea typeface="Times New Roman"/>
                <a:cs typeface="Times New Roman"/>
                <a:sym typeface="Times New Roman"/>
              </a:rPr>
              <a:t>	</a:t>
            </a:r>
            <a:r>
              <a:rPr lang="en-US" sz="1800" b="1" i="1">
                <a:solidFill>
                  <a:schemeClr val="dk1"/>
                </a:solidFill>
                <a:latin typeface="Times New Roman"/>
                <a:ea typeface="Times New Roman"/>
                <a:cs typeface="Times New Roman"/>
                <a:sym typeface="Times New Roman"/>
              </a:rPr>
              <a:t>int</a:t>
            </a:r>
            <a:r>
              <a:rPr lang="en-US" sz="1800" i="1">
                <a:solidFill>
                  <a:schemeClr val="dk1"/>
                </a:solidFill>
                <a:latin typeface="Times New Roman"/>
                <a:ea typeface="Times New Roman"/>
                <a:cs typeface="Times New Roman"/>
                <a:sym typeface="Times New Roman"/>
              </a:rPr>
              <a:t> i</a:t>
            </a:r>
            <a:r>
              <a:rPr lang="en-US" sz="1800" i="1">
                <a:solidFill>
                  <a:srgbClr val="FF0000"/>
                </a:solidFill>
                <a:latin typeface="Times New Roman"/>
                <a:ea typeface="Times New Roman"/>
                <a:cs typeface="Times New Roman"/>
                <a:sym typeface="Times New Roman"/>
              </a:rPr>
              <a:t>, </a:t>
            </a:r>
            <a:r>
              <a:rPr lang="en-US" sz="1800" i="1">
                <a:solidFill>
                  <a:schemeClr val="dk1"/>
                </a:solidFill>
                <a:latin typeface="Times New Roman"/>
                <a:ea typeface="Times New Roman"/>
                <a:cs typeface="Times New Roman"/>
                <a:sym typeface="Times New Roman"/>
              </a:rPr>
              <a:t>f</a:t>
            </a:r>
            <a:r>
              <a:rPr lang="en-US" sz="1800" i="1">
                <a:solidFill>
                  <a:srgbClr val="FF0000"/>
                </a:solidFill>
                <a:latin typeface="Times New Roman"/>
                <a:ea typeface="Times New Roman"/>
                <a:cs typeface="Times New Roman"/>
                <a:sym typeface="Times New Roman"/>
              </a:rPr>
              <a:t>, </a:t>
            </a:r>
            <a:r>
              <a:rPr lang="en-US" sz="1800" i="1">
                <a:solidFill>
                  <a:schemeClr val="dk1"/>
                </a:solidFill>
                <a:latin typeface="Times New Roman"/>
                <a:ea typeface="Times New Roman"/>
                <a:cs typeface="Times New Roman"/>
                <a:sym typeface="Times New Roman"/>
              </a:rPr>
              <a:t>r</a:t>
            </a:r>
            <a:r>
              <a:rPr lang="en-US" sz="1800" i="1">
                <a:solidFill>
                  <a:srgbClr val="FF0000"/>
                </a:solidFill>
                <a:latin typeface="Times New Roman"/>
                <a:ea typeface="Times New Roman"/>
                <a:cs typeface="Times New Roman"/>
                <a:sym typeface="Times New Roman"/>
              </a:rPr>
              <a:t>;</a:t>
            </a:r>
            <a:endParaRPr/>
          </a:p>
          <a:p>
            <a:pPr marL="0" marR="0" lvl="0" indent="0" algn="l" rtl="0">
              <a:spcBef>
                <a:spcPts val="360"/>
              </a:spcBef>
              <a:spcAft>
                <a:spcPts val="0"/>
              </a:spcAft>
              <a:buClr>
                <a:schemeClr val="dk1"/>
              </a:buClr>
              <a:buSzPts val="1800"/>
              <a:buFont typeface="Times New Roman"/>
              <a:buNone/>
            </a:pPr>
            <a:r>
              <a:rPr lang="en-US" sz="1800" i="1">
                <a:solidFill>
                  <a:schemeClr val="dk1"/>
                </a:solidFill>
                <a:latin typeface="Times New Roman"/>
                <a:ea typeface="Times New Roman"/>
                <a:cs typeface="Times New Roman"/>
                <a:sym typeface="Times New Roman"/>
              </a:rPr>
              <a:t>	</a:t>
            </a:r>
            <a:r>
              <a:rPr lang="en-US" sz="1800" b="1" i="1">
                <a:solidFill>
                  <a:schemeClr val="dk1"/>
                </a:solidFill>
                <a:latin typeface="Times New Roman"/>
                <a:ea typeface="Times New Roman"/>
                <a:cs typeface="Times New Roman"/>
                <a:sym typeface="Times New Roman"/>
              </a:rPr>
              <a:t>if</a:t>
            </a:r>
            <a:r>
              <a:rPr lang="en-US" sz="1800" i="1">
                <a:solidFill>
                  <a:srgbClr val="FF0000"/>
                </a:solidFill>
                <a:latin typeface="Times New Roman"/>
                <a:ea typeface="Times New Roman"/>
                <a:cs typeface="Times New Roman"/>
                <a:sym typeface="Times New Roman"/>
              </a:rPr>
              <a:t>(</a:t>
            </a:r>
            <a:r>
              <a:rPr lang="en-US" sz="1800" i="1">
                <a:solidFill>
                  <a:schemeClr val="dk1"/>
                </a:solidFill>
                <a:latin typeface="Times New Roman"/>
                <a:ea typeface="Times New Roman"/>
                <a:cs typeface="Times New Roman"/>
                <a:sym typeface="Times New Roman"/>
              </a:rPr>
              <a:t>q</a:t>
            </a:r>
            <a:r>
              <a:rPr lang="en-US" sz="1800" i="1">
                <a:solidFill>
                  <a:srgbClr val="FF0000"/>
                </a:solidFill>
                <a:latin typeface="Times New Roman"/>
                <a:ea typeface="Times New Roman"/>
                <a:cs typeface="Times New Roman"/>
                <a:sym typeface="Times New Roman"/>
              </a:rPr>
              <a:t>.</a:t>
            </a:r>
            <a:r>
              <a:rPr lang="en-US" sz="1800" i="1">
                <a:solidFill>
                  <a:schemeClr val="dk1"/>
                </a:solidFill>
                <a:latin typeface="Times New Roman"/>
                <a:ea typeface="Times New Roman"/>
                <a:cs typeface="Times New Roman"/>
                <a:sym typeface="Times New Roman"/>
              </a:rPr>
              <a:t>Rear</a:t>
            </a:r>
            <a:r>
              <a:rPr lang="en-US" sz="1800" i="1">
                <a:solidFill>
                  <a:srgbClr val="FF0000"/>
                </a:solidFill>
                <a:latin typeface="Times New Roman"/>
                <a:ea typeface="Times New Roman"/>
                <a:cs typeface="Times New Roman"/>
                <a:sym typeface="Times New Roman"/>
              </a:rPr>
              <a:t>-</a:t>
            </a:r>
            <a:r>
              <a:rPr lang="en-US" sz="1800" i="1">
                <a:solidFill>
                  <a:schemeClr val="dk1"/>
                </a:solidFill>
                <a:latin typeface="Times New Roman"/>
                <a:ea typeface="Times New Roman"/>
                <a:cs typeface="Times New Roman"/>
                <a:sym typeface="Times New Roman"/>
              </a:rPr>
              <a:t>q</a:t>
            </a:r>
            <a:r>
              <a:rPr lang="en-US" sz="1800" i="1">
                <a:solidFill>
                  <a:srgbClr val="FF0000"/>
                </a:solidFill>
                <a:latin typeface="Times New Roman"/>
                <a:ea typeface="Times New Roman"/>
                <a:cs typeface="Times New Roman"/>
                <a:sym typeface="Times New Roman"/>
              </a:rPr>
              <a:t>.</a:t>
            </a:r>
            <a:r>
              <a:rPr lang="en-US" sz="1800" i="1">
                <a:solidFill>
                  <a:schemeClr val="dk1"/>
                </a:solidFill>
                <a:latin typeface="Times New Roman"/>
                <a:ea typeface="Times New Roman"/>
                <a:cs typeface="Times New Roman"/>
                <a:sym typeface="Times New Roman"/>
              </a:rPr>
              <a:t>Front</a:t>
            </a:r>
            <a:r>
              <a:rPr lang="en-US" sz="1800" i="1">
                <a:solidFill>
                  <a:srgbClr val="FF0000"/>
                </a:solidFill>
                <a:latin typeface="Times New Roman"/>
                <a:ea typeface="Times New Roman"/>
                <a:cs typeface="Times New Roman"/>
                <a:sym typeface="Times New Roman"/>
              </a:rPr>
              <a:t>+</a:t>
            </a:r>
            <a:r>
              <a:rPr lang="en-US" sz="1800" i="1">
                <a:solidFill>
                  <a:srgbClr val="7030A0"/>
                </a:solidFill>
                <a:latin typeface="Times New Roman"/>
                <a:ea typeface="Times New Roman"/>
                <a:cs typeface="Times New Roman"/>
                <a:sym typeface="Times New Roman"/>
              </a:rPr>
              <a:t>1</a:t>
            </a:r>
            <a:r>
              <a:rPr lang="en-US" sz="1800" i="1">
                <a:solidFill>
                  <a:srgbClr val="FF0000"/>
                </a:solidFill>
                <a:latin typeface="Times New Roman"/>
                <a:ea typeface="Times New Roman"/>
                <a:cs typeface="Times New Roman"/>
                <a:sym typeface="Times New Roman"/>
              </a:rPr>
              <a:t>==</a:t>
            </a:r>
            <a:r>
              <a:rPr lang="en-US" sz="1800" i="1">
                <a:solidFill>
                  <a:schemeClr val="dk1"/>
                </a:solidFill>
                <a:latin typeface="Times New Roman"/>
                <a:ea typeface="Times New Roman"/>
                <a:cs typeface="Times New Roman"/>
                <a:sym typeface="Times New Roman"/>
              </a:rPr>
              <a:t>max</a:t>
            </a:r>
            <a:r>
              <a:rPr lang="en-US" sz="1800" i="1">
                <a:solidFill>
                  <a:srgbClr val="FF0000"/>
                </a:solidFill>
                <a:latin typeface="Times New Roman"/>
                <a:ea typeface="Times New Roman"/>
                <a:cs typeface="Times New Roman"/>
                <a:sym typeface="Times New Roman"/>
              </a:rPr>
              <a:t>)</a:t>
            </a:r>
            <a:r>
              <a:rPr lang="en-US" sz="1800" i="1">
                <a:solidFill>
                  <a:schemeClr val="dk1"/>
                </a:solidFill>
                <a:latin typeface="Times New Roman"/>
                <a:ea typeface="Times New Roman"/>
                <a:cs typeface="Times New Roman"/>
                <a:sym typeface="Times New Roman"/>
              </a:rPr>
              <a:t> </a:t>
            </a:r>
            <a:r>
              <a:rPr lang="en-US" sz="1800" b="1" i="1">
                <a:solidFill>
                  <a:schemeClr val="dk1"/>
                </a:solidFill>
                <a:latin typeface="Times New Roman"/>
                <a:ea typeface="Times New Roman"/>
                <a:cs typeface="Times New Roman"/>
                <a:sym typeface="Times New Roman"/>
              </a:rPr>
              <a:t>return</a:t>
            </a:r>
            <a:r>
              <a:rPr lang="en-US" sz="1800" i="1">
                <a:solidFill>
                  <a:schemeClr val="dk1"/>
                </a:solidFill>
                <a:latin typeface="Times New Roman"/>
                <a:ea typeface="Times New Roman"/>
                <a:cs typeface="Times New Roman"/>
                <a:sym typeface="Times New Roman"/>
              </a:rPr>
              <a:t> </a:t>
            </a:r>
            <a:r>
              <a:rPr lang="en-US" sz="1800" i="1">
                <a:solidFill>
                  <a:srgbClr val="7030A0"/>
                </a:solidFill>
                <a:latin typeface="Times New Roman"/>
                <a:ea typeface="Times New Roman"/>
                <a:cs typeface="Times New Roman"/>
                <a:sym typeface="Times New Roman"/>
              </a:rPr>
              <a:t>0</a:t>
            </a:r>
            <a:r>
              <a:rPr lang="en-US" sz="1800" i="1">
                <a:solidFill>
                  <a:srgbClr val="FF0000"/>
                </a:solidFill>
                <a:latin typeface="Times New Roman"/>
                <a:ea typeface="Times New Roman"/>
                <a:cs typeface="Times New Roman"/>
                <a:sym typeface="Times New Roman"/>
              </a:rPr>
              <a:t>;</a:t>
            </a:r>
            <a:r>
              <a:rPr lang="en-US" sz="1800" i="1">
                <a:solidFill>
                  <a:schemeClr val="dk1"/>
                </a:solidFill>
                <a:latin typeface="Times New Roman"/>
                <a:ea typeface="Times New Roman"/>
                <a:cs typeface="Times New Roman"/>
                <a:sym typeface="Times New Roman"/>
              </a:rPr>
              <a:t> </a:t>
            </a:r>
            <a:r>
              <a:rPr lang="en-US" sz="1800" i="1">
                <a:solidFill>
                  <a:srgbClr val="1548EB"/>
                </a:solidFill>
                <a:latin typeface="Times New Roman"/>
                <a:ea typeface="Times New Roman"/>
                <a:cs typeface="Times New Roman"/>
                <a:sym typeface="Times New Roman"/>
              </a:rPr>
              <a:t>//Queue  đầy thực sự</a:t>
            </a:r>
            <a:endParaRPr sz="1800" i="1">
              <a:solidFill>
                <a:srgbClr val="1548EB"/>
              </a:solidFill>
              <a:latin typeface="Times New Roman"/>
              <a:ea typeface="Times New Roman"/>
              <a:cs typeface="Times New Roman"/>
              <a:sym typeface="Times New Roman"/>
            </a:endParaRPr>
          </a:p>
          <a:p>
            <a:pPr marL="0" marR="0" lvl="0" indent="0" algn="l" rtl="0">
              <a:spcBef>
                <a:spcPts val="360"/>
              </a:spcBef>
              <a:spcAft>
                <a:spcPts val="0"/>
              </a:spcAft>
              <a:buClr>
                <a:schemeClr val="dk1"/>
              </a:buClr>
              <a:buSzPts val="1800"/>
              <a:buFont typeface="Times New Roman"/>
              <a:buNone/>
            </a:pPr>
            <a:r>
              <a:rPr lang="en-US" sz="1800" i="1">
                <a:solidFill>
                  <a:schemeClr val="dk1"/>
                </a:solidFill>
                <a:latin typeface="Times New Roman"/>
                <a:ea typeface="Times New Roman"/>
                <a:cs typeface="Times New Roman"/>
                <a:sym typeface="Times New Roman"/>
              </a:rPr>
              <a:t>	</a:t>
            </a:r>
            <a:r>
              <a:rPr lang="en-US" sz="1800" b="1" i="1">
                <a:solidFill>
                  <a:schemeClr val="dk1"/>
                </a:solidFill>
                <a:latin typeface="Times New Roman"/>
                <a:ea typeface="Times New Roman"/>
                <a:cs typeface="Times New Roman"/>
                <a:sym typeface="Times New Roman"/>
              </a:rPr>
              <a:t>else</a:t>
            </a:r>
            <a:endParaRPr/>
          </a:p>
          <a:p>
            <a:pPr marL="0" marR="0" lvl="0" indent="0" algn="l" rtl="0">
              <a:spcBef>
                <a:spcPts val="360"/>
              </a:spcBef>
              <a:spcAft>
                <a:spcPts val="0"/>
              </a:spcAft>
              <a:buClr>
                <a:schemeClr val="dk1"/>
              </a:buClr>
              <a:buSzPts val="1800"/>
              <a:buFont typeface="Times New Roman"/>
              <a:buNone/>
            </a:pPr>
            <a:r>
              <a:rPr lang="en-US" sz="1800" i="1">
                <a:solidFill>
                  <a:schemeClr val="dk1"/>
                </a:solidFill>
                <a:latin typeface="Times New Roman"/>
                <a:ea typeface="Times New Roman"/>
                <a:cs typeface="Times New Roman"/>
                <a:sym typeface="Times New Roman"/>
              </a:rPr>
              <a:t>	</a:t>
            </a:r>
            <a:r>
              <a:rPr lang="en-US" sz="1800" i="1">
                <a:solidFill>
                  <a:srgbClr val="FF0000"/>
                </a:solidFill>
                <a:latin typeface="Times New Roman"/>
                <a:ea typeface="Times New Roman"/>
                <a:cs typeface="Times New Roman"/>
                <a:sym typeface="Times New Roman"/>
              </a:rPr>
              <a:t>{</a:t>
            </a:r>
            <a:r>
              <a:rPr lang="en-US" sz="1800" i="1">
                <a:solidFill>
                  <a:schemeClr val="dk1"/>
                </a:solidFill>
                <a:latin typeface="Times New Roman"/>
                <a:ea typeface="Times New Roman"/>
                <a:cs typeface="Times New Roman"/>
                <a:sym typeface="Times New Roman"/>
              </a:rPr>
              <a:t>	</a:t>
            </a:r>
            <a:r>
              <a:rPr lang="en-US" sz="1800" b="1" i="1">
                <a:solidFill>
                  <a:schemeClr val="dk1"/>
                </a:solidFill>
                <a:latin typeface="Times New Roman"/>
                <a:ea typeface="Times New Roman"/>
                <a:cs typeface="Times New Roman"/>
                <a:sym typeface="Times New Roman"/>
              </a:rPr>
              <a:t>if</a:t>
            </a:r>
            <a:r>
              <a:rPr lang="en-US" sz="1800" i="1">
                <a:solidFill>
                  <a:srgbClr val="FF0000"/>
                </a:solidFill>
                <a:latin typeface="Times New Roman"/>
                <a:ea typeface="Times New Roman"/>
                <a:cs typeface="Times New Roman"/>
                <a:sym typeface="Times New Roman"/>
              </a:rPr>
              <a:t>(</a:t>
            </a:r>
            <a:r>
              <a:rPr lang="en-US" sz="1800" i="1">
                <a:solidFill>
                  <a:schemeClr val="dk1"/>
                </a:solidFill>
                <a:latin typeface="Times New Roman"/>
                <a:ea typeface="Times New Roman"/>
                <a:cs typeface="Times New Roman"/>
                <a:sym typeface="Times New Roman"/>
              </a:rPr>
              <a:t>q</a:t>
            </a:r>
            <a:r>
              <a:rPr lang="en-US" sz="1800" i="1">
                <a:solidFill>
                  <a:srgbClr val="FF0000"/>
                </a:solidFill>
                <a:latin typeface="Times New Roman"/>
                <a:ea typeface="Times New Roman"/>
                <a:cs typeface="Times New Roman"/>
                <a:sym typeface="Times New Roman"/>
              </a:rPr>
              <a:t>.</a:t>
            </a:r>
            <a:r>
              <a:rPr lang="en-US" sz="1800" i="1">
                <a:solidFill>
                  <a:schemeClr val="dk1"/>
                </a:solidFill>
                <a:latin typeface="Times New Roman"/>
                <a:ea typeface="Times New Roman"/>
                <a:cs typeface="Times New Roman"/>
                <a:sym typeface="Times New Roman"/>
              </a:rPr>
              <a:t>Front</a:t>
            </a:r>
            <a:r>
              <a:rPr lang="en-US" sz="1800" i="1">
                <a:solidFill>
                  <a:srgbClr val="FF0000"/>
                </a:solidFill>
                <a:latin typeface="Times New Roman"/>
                <a:ea typeface="Times New Roman"/>
                <a:cs typeface="Times New Roman"/>
                <a:sym typeface="Times New Roman"/>
              </a:rPr>
              <a:t>==</a:t>
            </a:r>
            <a:r>
              <a:rPr lang="en-US" sz="1800" i="1">
                <a:solidFill>
                  <a:srgbClr val="7030A0"/>
                </a:solidFill>
                <a:latin typeface="Times New Roman"/>
                <a:ea typeface="Times New Roman"/>
                <a:cs typeface="Times New Roman"/>
                <a:sym typeface="Times New Roman"/>
              </a:rPr>
              <a:t>-1</a:t>
            </a:r>
            <a:r>
              <a:rPr lang="en-US" sz="1800" i="1">
                <a:solidFill>
                  <a:srgbClr val="FF0000"/>
                </a:solidFill>
                <a:latin typeface="Times New Roman"/>
                <a:ea typeface="Times New Roman"/>
                <a:cs typeface="Times New Roman"/>
                <a:sym typeface="Times New Roman"/>
              </a:rPr>
              <a:t>) </a:t>
            </a:r>
            <a:r>
              <a:rPr lang="en-US" sz="1800" i="1">
                <a:solidFill>
                  <a:srgbClr val="1548EB"/>
                </a:solidFill>
                <a:latin typeface="Times New Roman"/>
                <a:ea typeface="Times New Roman"/>
                <a:cs typeface="Times New Roman"/>
                <a:sym typeface="Times New Roman"/>
              </a:rPr>
              <a:t>//Queue rong</a:t>
            </a:r>
            <a:endParaRPr/>
          </a:p>
          <a:p>
            <a:pPr marL="0" marR="0" lvl="0" indent="0" algn="l" rtl="0">
              <a:spcBef>
                <a:spcPts val="360"/>
              </a:spcBef>
              <a:spcAft>
                <a:spcPts val="0"/>
              </a:spcAft>
              <a:buClr>
                <a:schemeClr val="dk1"/>
              </a:buClr>
              <a:buSzPts val="1800"/>
              <a:buFont typeface="Times New Roman"/>
              <a:buNone/>
            </a:pPr>
            <a:r>
              <a:rPr lang="en-US" sz="1800" i="1">
                <a:solidFill>
                  <a:schemeClr val="dk1"/>
                </a:solidFill>
                <a:latin typeface="Times New Roman"/>
                <a:ea typeface="Times New Roman"/>
                <a:cs typeface="Times New Roman"/>
                <a:sym typeface="Times New Roman"/>
              </a:rPr>
              <a:t>		</a:t>
            </a:r>
            <a:r>
              <a:rPr lang="en-US" sz="1800" i="1">
                <a:solidFill>
                  <a:srgbClr val="FF0000"/>
                </a:solidFill>
                <a:latin typeface="Times New Roman"/>
                <a:ea typeface="Times New Roman"/>
                <a:cs typeface="Times New Roman"/>
                <a:sym typeface="Times New Roman"/>
              </a:rPr>
              <a:t>{</a:t>
            </a:r>
            <a:r>
              <a:rPr lang="en-US" sz="1800" i="1">
                <a:solidFill>
                  <a:schemeClr val="dk1"/>
                </a:solidFill>
                <a:latin typeface="Times New Roman"/>
                <a:ea typeface="Times New Roman"/>
                <a:cs typeface="Times New Roman"/>
                <a:sym typeface="Times New Roman"/>
              </a:rPr>
              <a:t>	q</a:t>
            </a:r>
            <a:r>
              <a:rPr lang="en-US" sz="1800" i="1">
                <a:solidFill>
                  <a:srgbClr val="FF0000"/>
                </a:solidFill>
                <a:latin typeface="Times New Roman"/>
                <a:ea typeface="Times New Roman"/>
                <a:cs typeface="Times New Roman"/>
                <a:sym typeface="Times New Roman"/>
              </a:rPr>
              <a:t>.</a:t>
            </a:r>
            <a:r>
              <a:rPr lang="en-US" sz="1800" i="1">
                <a:solidFill>
                  <a:schemeClr val="dk1"/>
                </a:solidFill>
                <a:latin typeface="Times New Roman"/>
                <a:ea typeface="Times New Roman"/>
                <a:cs typeface="Times New Roman"/>
                <a:sym typeface="Times New Roman"/>
              </a:rPr>
              <a:t>Front</a:t>
            </a:r>
            <a:r>
              <a:rPr lang="en-US" sz="1800" i="1">
                <a:solidFill>
                  <a:srgbClr val="FF0000"/>
                </a:solidFill>
                <a:latin typeface="Times New Roman"/>
                <a:ea typeface="Times New Roman"/>
                <a:cs typeface="Times New Roman"/>
                <a:sym typeface="Times New Roman"/>
              </a:rPr>
              <a:t>=</a:t>
            </a:r>
            <a:r>
              <a:rPr lang="en-US" sz="1800" i="1">
                <a:solidFill>
                  <a:srgbClr val="7030A0"/>
                </a:solidFill>
                <a:latin typeface="Times New Roman"/>
                <a:ea typeface="Times New Roman"/>
                <a:cs typeface="Times New Roman"/>
                <a:sym typeface="Times New Roman"/>
              </a:rPr>
              <a:t>0</a:t>
            </a:r>
            <a:r>
              <a:rPr lang="en-US" sz="1800" i="1">
                <a:solidFill>
                  <a:srgbClr val="FF0000"/>
                </a:solidFill>
                <a:latin typeface="Times New Roman"/>
                <a:ea typeface="Times New Roman"/>
                <a:cs typeface="Times New Roman"/>
                <a:sym typeface="Times New Roman"/>
              </a:rPr>
              <a:t>;</a:t>
            </a:r>
            <a:r>
              <a:rPr lang="en-US" sz="1800" i="1">
                <a:solidFill>
                  <a:schemeClr val="dk1"/>
                </a:solidFill>
                <a:latin typeface="Times New Roman"/>
                <a:ea typeface="Times New Roman"/>
                <a:cs typeface="Times New Roman"/>
                <a:sym typeface="Times New Roman"/>
              </a:rPr>
              <a:t>	q</a:t>
            </a:r>
            <a:r>
              <a:rPr lang="en-US" sz="1800" i="1">
                <a:solidFill>
                  <a:srgbClr val="FF0000"/>
                </a:solidFill>
                <a:latin typeface="Times New Roman"/>
                <a:ea typeface="Times New Roman"/>
                <a:cs typeface="Times New Roman"/>
                <a:sym typeface="Times New Roman"/>
              </a:rPr>
              <a:t>.</a:t>
            </a:r>
            <a:r>
              <a:rPr lang="en-US" sz="1800" i="1">
                <a:solidFill>
                  <a:schemeClr val="dk1"/>
                </a:solidFill>
                <a:latin typeface="Times New Roman"/>
                <a:ea typeface="Times New Roman"/>
                <a:cs typeface="Times New Roman"/>
                <a:sym typeface="Times New Roman"/>
              </a:rPr>
              <a:t>Rear</a:t>
            </a:r>
            <a:r>
              <a:rPr lang="en-US" sz="1800" i="1">
                <a:solidFill>
                  <a:srgbClr val="FF0000"/>
                </a:solidFill>
                <a:latin typeface="Times New Roman"/>
                <a:ea typeface="Times New Roman"/>
                <a:cs typeface="Times New Roman"/>
                <a:sym typeface="Times New Roman"/>
              </a:rPr>
              <a:t>=</a:t>
            </a:r>
            <a:r>
              <a:rPr lang="en-US" sz="1800" i="1">
                <a:solidFill>
                  <a:srgbClr val="7030A0"/>
                </a:solidFill>
                <a:latin typeface="Times New Roman"/>
                <a:ea typeface="Times New Roman"/>
                <a:cs typeface="Times New Roman"/>
                <a:sym typeface="Times New Roman"/>
              </a:rPr>
              <a:t>-1</a:t>
            </a:r>
            <a:r>
              <a:rPr lang="en-US" sz="1800" i="1">
                <a:solidFill>
                  <a:srgbClr val="FF0000"/>
                </a:solidFill>
                <a:latin typeface="Times New Roman"/>
                <a:ea typeface="Times New Roman"/>
                <a:cs typeface="Times New Roman"/>
                <a:sym typeface="Times New Roman"/>
              </a:rPr>
              <a:t>;</a:t>
            </a:r>
            <a:r>
              <a:rPr lang="en-US" sz="1800" i="1">
                <a:solidFill>
                  <a:schemeClr val="dk1"/>
                </a:solidFill>
                <a:latin typeface="Times New Roman"/>
                <a:ea typeface="Times New Roman"/>
                <a:cs typeface="Times New Roman"/>
                <a:sym typeface="Times New Roman"/>
              </a:rPr>
              <a:t>	</a:t>
            </a:r>
            <a:r>
              <a:rPr lang="en-US" sz="1800" i="1">
                <a:solidFill>
                  <a:srgbClr val="FF0000"/>
                </a:solidFill>
                <a:latin typeface="Times New Roman"/>
                <a:ea typeface="Times New Roman"/>
                <a:cs typeface="Times New Roman"/>
                <a:sym typeface="Times New Roman"/>
              </a:rPr>
              <a:t>}</a:t>
            </a:r>
            <a:endParaRPr/>
          </a:p>
          <a:p>
            <a:pPr marL="0" marR="0" lvl="0" indent="0" algn="l" rtl="0">
              <a:spcBef>
                <a:spcPts val="360"/>
              </a:spcBef>
              <a:spcAft>
                <a:spcPts val="0"/>
              </a:spcAft>
              <a:buClr>
                <a:schemeClr val="dk1"/>
              </a:buClr>
              <a:buSzPts val="1800"/>
              <a:buFont typeface="Times New Roman"/>
              <a:buNone/>
            </a:pPr>
            <a:r>
              <a:rPr lang="en-US" sz="1800" i="1">
                <a:solidFill>
                  <a:schemeClr val="dk1"/>
                </a:solidFill>
                <a:latin typeface="Times New Roman"/>
                <a:ea typeface="Times New Roman"/>
                <a:cs typeface="Times New Roman"/>
                <a:sym typeface="Times New Roman"/>
              </a:rPr>
              <a:t>		</a:t>
            </a:r>
            <a:r>
              <a:rPr lang="en-US" sz="1800" b="1" i="1">
                <a:solidFill>
                  <a:schemeClr val="dk1"/>
                </a:solidFill>
                <a:latin typeface="Times New Roman"/>
                <a:ea typeface="Times New Roman"/>
                <a:cs typeface="Times New Roman"/>
                <a:sym typeface="Times New Roman"/>
              </a:rPr>
              <a:t>if</a:t>
            </a:r>
            <a:r>
              <a:rPr lang="en-US" sz="1800" i="1">
                <a:solidFill>
                  <a:srgbClr val="FF0000"/>
                </a:solidFill>
                <a:latin typeface="Times New Roman"/>
                <a:ea typeface="Times New Roman"/>
                <a:cs typeface="Times New Roman"/>
                <a:sym typeface="Times New Roman"/>
              </a:rPr>
              <a:t>(</a:t>
            </a:r>
            <a:r>
              <a:rPr lang="en-US" sz="1800" i="1">
                <a:solidFill>
                  <a:schemeClr val="dk1"/>
                </a:solidFill>
                <a:latin typeface="Times New Roman"/>
                <a:ea typeface="Times New Roman"/>
                <a:cs typeface="Times New Roman"/>
                <a:sym typeface="Times New Roman"/>
              </a:rPr>
              <a:t>q</a:t>
            </a:r>
            <a:r>
              <a:rPr lang="en-US" sz="1800" i="1">
                <a:solidFill>
                  <a:srgbClr val="FF0000"/>
                </a:solidFill>
                <a:latin typeface="Times New Roman"/>
                <a:ea typeface="Times New Roman"/>
                <a:cs typeface="Times New Roman"/>
                <a:sym typeface="Times New Roman"/>
              </a:rPr>
              <a:t>.</a:t>
            </a:r>
            <a:r>
              <a:rPr lang="en-US" sz="1800" i="1">
                <a:solidFill>
                  <a:schemeClr val="dk1"/>
                </a:solidFill>
                <a:latin typeface="Times New Roman"/>
                <a:ea typeface="Times New Roman"/>
                <a:cs typeface="Times New Roman"/>
                <a:sym typeface="Times New Roman"/>
              </a:rPr>
              <a:t>Rear</a:t>
            </a:r>
            <a:r>
              <a:rPr lang="en-US" sz="1800" i="1">
                <a:solidFill>
                  <a:srgbClr val="FF0000"/>
                </a:solidFill>
                <a:latin typeface="Times New Roman"/>
                <a:ea typeface="Times New Roman"/>
                <a:cs typeface="Times New Roman"/>
                <a:sym typeface="Times New Roman"/>
              </a:rPr>
              <a:t>==</a:t>
            </a:r>
            <a:r>
              <a:rPr lang="en-US" sz="1800" i="1">
                <a:solidFill>
                  <a:schemeClr val="dk1"/>
                </a:solidFill>
                <a:latin typeface="Times New Roman"/>
                <a:ea typeface="Times New Roman"/>
                <a:cs typeface="Times New Roman"/>
                <a:sym typeface="Times New Roman"/>
              </a:rPr>
              <a:t>max</a:t>
            </a:r>
            <a:r>
              <a:rPr lang="en-US" sz="1800" i="1">
                <a:solidFill>
                  <a:srgbClr val="FF0000"/>
                </a:solidFill>
                <a:latin typeface="Times New Roman"/>
                <a:ea typeface="Times New Roman"/>
                <a:cs typeface="Times New Roman"/>
                <a:sym typeface="Times New Roman"/>
              </a:rPr>
              <a:t>-</a:t>
            </a:r>
            <a:r>
              <a:rPr lang="en-US" sz="1800" i="1">
                <a:solidFill>
                  <a:schemeClr val="dk1"/>
                </a:solidFill>
                <a:latin typeface="Times New Roman"/>
                <a:ea typeface="Times New Roman"/>
                <a:cs typeface="Times New Roman"/>
                <a:sym typeface="Times New Roman"/>
              </a:rPr>
              <a:t>1</a:t>
            </a:r>
            <a:r>
              <a:rPr lang="en-US" sz="1800" i="1">
                <a:solidFill>
                  <a:srgbClr val="FF0000"/>
                </a:solidFill>
                <a:latin typeface="Times New Roman"/>
                <a:ea typeface="Times New Roman"/>
                <a:cs typeface="Times New Roman"/>
                <a:sym typeface="Times New Roman"/>
              </a:rPr>
              <a:t>) </a:t>
            </a:r>
            <a:r>
              <a:rPr lang="en-US" sz="1800" i="1">
                <a:solidFill>
                  <a:srgbClr val="1548EB"/>
                </a:solidFill>
                <a:latin typeface="Times New Roman"/>
                <a:ea typeface="Times New Roman"/>
                <a:cs typeface="Times New Roman"/>
                <a:sym typeface="Times New Roman"/>
              </a:rPr>
              <a:t>//Queue day tam thoi</a:t>
            </a:r>
            <a:endParaRPr sz="1800" i="1">
              <a:solidFill>
                <a:srgbClr val="1548EB"/>
              </a:solidFill>
              <a:latin typeface="Times New Roman"/>
              <a:ea typeface="Times New Roman"/>
              <a:cs typeface="Times New Roman"/>
              <a:sym typeface="Times New Roman"/>
            </a:endParaRPr>
          </a:p>
          <a:p>
            <a:pPr marL="0" marR="0" lvl="0" indent="0" algn="l" rtl="0">
              <a:spcBef>
                <a:spcPts val="360"/>
              </a:spcBef>
              <a:spcAft>
                <a:spcPts val="0"/>
              </a:spcAft>
              <a:buClr>
                <a:schemeClr val="dk1"/>
              </a:buClr>
              <a:buSzPts val="1800"/>
              <a:buFont typeface="Times New Roman"/>
              <a:buNone/>
            </a:pPr>
            <a:r>
              <a:rPr lang="en-US" sz="1800" i="1">
                <a:solidFill>
                  <a:schemeClr val="dk1"/>
                </a:solidFill>
                <a:latin typeface="Times New Roman"/>
                <a:ea typeface="Times New Roman"/>
                <a:cs typeface="Times New Roman"/>
                <a:sym typeface="Times New Roman"/>
              </a:rPr>
              <a:t>		</a:t>
            </a:r>
            <a:r>
              <a:rPr lang="en-US" sz="1800" i="1">
                <a:solidFill>
                  <a:srgbClr val="FF0000"/>
                </a:solidFill>
                <a:latin typeface="Times New Roman"/>
                <a:ea typeface="Times New Roman"/>
                <a:cs typeface="Times New Roman"/>
                <a:sym typeface="Times New Roman"/>
              </a:rPr>
              <a:t>{</a:t>
            </a:r>
            <a:r>
              <a:rPr lang="en-US" sz="1800" i="1">
                <a:solidFill>
                  <a:schemeClr val="dk1"/>
                </a:solidFill>
                <a:latin typeface="Times New Roman"/>
                <a:ea typeface="Times New Roman"/>
                <a:cs typeface="Times New Roman"/>
                <a:sym typeface="Times New Roman"/>
              </a:rPr>
              <a:t>	f</a:t>
            </a:r>
            <a:r>
              <a:rPr lang="en-US" sz="1800" i="1">
                <a:solidFill>
                  <a:srgbClr val="FF0000"/>
                </a:solidFill>
                <a:latin typeface="Times New Roman"/>
                <a:ea typeface="Times New Roman"/>
                <a:cs typeface="Times New Roman"/>
                <a:sym typeface="Times New Roman"/>
              </a:rPr>
              <a:t>=</a:t>
            </a:r>
            <a:r>
              <a:rPr lang="en-US" sz="1800" i="1">
                <a:solidFill>
                  <a:schemeClr val="dk1"/>
                </a:solidFill>
                <a:latin typeface="Times New Roman"/>
                <a:ea typeface="Times New Roman"/>
                <a:cs typeface="Times New Roman"/>
                <a:sym typeface="Times New Roman"/>
              </a:rPr>
              <a:t>q</a:t>
            </a:r>
            <a:r>
              <a:rPr lang="en-US" sz="1800" i="1">
                <a:solidFill>
                  <a:srgbClr val="FF0000"/>
                </a:solidFill>
                <a:latin typeface="Times New Roman"/>
                <a:ea typeface="Times New Roman"/>
                <a:cs typeface="Times New Roman"/>
                <a:sym typeface="Times New Roman"/>
              </a:rPr>
              <a:t>.</a:t>
            </a:r>
            <a:r>
              <a:rPr lang="en-US" sz="1800" i="1">
                <a:solidFill>
                  <a:schemeClr val="dk1"/>
                </a:solidFill>
                <a:latin typeface="Times New Roman"/>
                <a:ea typeface="Times New Roman"/>
                <a:cs typeface="Times New Roman"/>
                <a:sym typeface="Times New Roman"/>
              </a:rPr>
              <a:t>Front</a:t>
            </a:r>
            <a:r>
              <a:rPr lang="en-US" sz="1800" i="1">
                <a:solidFill>
                  <a:srgbClr val="FF0000"/>
                </a:solidFill>
                <a:latin typeface="Times New Roman"/>
                <a:ea typeface="Times New Roman"/>
                <a:cs typeface="Times New Roman"/>
                <a:sym typeface="Times New Roman"/>
              </a:rPr>
              <a:t>;</a:t>
            </a:r>
            <a:r>
              <a:rPr lang="en-US" sz="1800" i="1">
                <a:solidFill>
                  <a:schemeClr val="dk1"/>
                </a:solidFill>
                <a:latin typeface="Times New Roman"/>
                <a:ea typeface="Times New Roman"/>
                <a:cs typeface="Times New Roman"/>
                <a:sym typeface="Times New Roman"/>
              </a:rPr>
              <a:t>	r</a:t>
            </a:r>
            <a:r>
              <a:rPr lang="en-US" sz="1800" i="1">
                <a:solidFill>
                  <a:srgbClr val="FF0000"/>
                </a:solidFill>
                <a:latin typeface="Times New Roman"/>
                <a:ea typeface="Times New Roman"/>
                <a:cs typeface="Times New Roman"/>
                <a:sym typeface="Times New Roman"/>
              </a:rPr>
              <a:t>=</a:t>
            </a:r>
            <a:r>
              <a:rPr lang="en-US" sz="1800" i="1">
                <a:solidFill>
                  <a:schemeClr val="dk1"/>
                </a:solidFill>
                <a:latin typeface="Times New Roman"/>
                <a:ea typeface="Times New Roman"/>
                <a:cs typeface="Times New Roman"/>
                <a:sym typeface="Times New Roman"/>
              </a:rPr>
              <a:t>q</a:t>
            </a:r>
            <a:r>
              <a:rPr lang="en-US" sz="1800" i="1">
                <a:solidFill>
                  <a:srgbClr val="FF0000"/>
                </a:solidFill>
                <a:latin typeface="Times New Roman"/>
                <a:ea typeface="Times New Roman"/>
                <a:cs typeface="Times New Roman"/>
                <a:sym typeface="Times New Roman"/>
              </a:rPr>
              <a:t>.</a:t>
            </a:r>
            <a:r>
              <a:rPr lang="en-US" sz="1800" i="1">
                <a:solidFill>
                  <a:schemeClr val="dk1"/>
                </a:solidFill>
                <a:latin typeface="Times New Roman"/>
                <a:ea typeface="Times New Roman"/>
                <a:cs typeface="Times New Roman"/>
                <a:sym typeface="Times New Roman"/>
              </a:rPr>
              <a:t>Rear</a:t>
            </a:r>
            <a:r>
              <a:rPr lang="en-US" sz="1800" i="1">
                <a:solidFill>
                  <a:srgbClr val="FF0000"/>
                </a:solidFill>
                <a:latin typeface="Times New Roman"/>
                <a:ea typeface="Times New Roman"/>
                <a:cs typeface="Times New Roman"/>
                <a:sym typeface="Times New Roman"/>
              </a:rPr>
              <a:t>;</a:t>
            </a:r>
            <a:endParaRPr/>
          </a:p>
          <a:p>
            <a:pPr marL="0" marR="0" lvl="0" indent="0" algn="l" rtl="0">
              <a:spcBef>
                <a:spcPts val="360"/>
              </a:spcBef>
              <a:spcAft>
                <a:spcPts val="0"/>
              </a:spcAft>
              <a:buClr>
                <a:schemeClr val="dk1"/>
              </a:buClr>
              <a:buSzPts val="1800"/>
              <a:buFont typeface="Times New Roman"/>
              <a:buNone/>
            </a:pPr>
            <a:r>
              <a:rPr lang="en-US" sz="1800" i="1">
                <a:solidFill>
                  <a:schemeClr val="dk1"/>
                </a:solidFill>
                <a:latin typeface="Times New Roman"/>
                <a:ea typeface="Times New Roman"/>
                <a:cs typeface="Times New Roman"/>
                <a:sym typeface="Times New Roman"/>
              </a:rPr>
              <a:t>			for</a:t>
            </a:r>
            <a:r>
              <a:rPr lang="en-US" sz="1800" i="1">
                <a:solidFill>
                  <a:srgbClr val="FF0000"/>
                </a:solidFill>
                <a:latin typeface="Times New Roman"/>
                <a:ea typeface="Times New Roman"/>
                <a:cs typeface="Times New Roman"/>
                <a:sym typeface="Times New Roman"/>
              </a:rPr>
              <a:t>(</a:t>
            </a:r>
            <a:r>
              <a:rPr lang="en-US" sz="1800" i="1">
                <a:solidFill>
                  <a:schemeClr val="dk1"/>
                </a:solidFill>
                <a:latin typeface="Times New Roman"/>
                <a:ea typeface="Times New Roman"/>
                <a:cs typeface="Times New Roman"/>
                <a:sym typeface="Times New Roman"/>
              </a:rPr>
              <a:t>i</a:t>
            </a:r>
            <a:r>
              <a:rPr lang="en-US" sz="1800" i="1">
                <a:solidFill>
                  <a:srgbClr val="FF0000"/>
                </a:solidFill>
                <a:latin typeface="Times New Roman"/>
                <a:ea typeface="Times New Roman"/>
                <a:cs typeface="Times New Roman"/>
                <a:sym typeface="Times New Roman"/>
              </a:rPr>
              <a:t>=</a:t>
            </a:r>
            <a:r>
              <a:rPr lang="en-US" sz="1800" i="1">
                <a:solidFill>
                  <a:schemeClr val="dk1"/>
                </a:solidFill>
                <a:latin typeface="Times New Roman"/>
                <a:ea typeface="Times New Roman"/>
                <a:cs typeface="Times New Roman"/>
                <a:sym typeface="Times New Roman"/>
              </a:rPr>
              <a:t>f</a:t>
            </a:r>
            <a:r>
              <a:rPr lang="en-US" sz="1800" i="1">
                <a:solidFill>
                  <a:srgbClr val="FF0000"/>
                </a:solidFill>
                <a:latin typeface="Times New Roman"/>
                <a:ea typeface="Times New Roman"/>
                <a:cs typeface="Times New Roman"/>
                <a:sym typeface="Times New Roman"/>
              </a:rPr>
              <a:t>;</a:t>
            </a:r>
            <a:r>
              <a:rPr lang="en-US" sz="1800" i="1">
                <a:solidFill>
                  <a:schemeClr val="dk1"/>
                </a:solidFill>
                <a:latin typeface="Times New Roman"/>
                <a:ea typeface="Times New Roman"/>
                <a:cs typeface="Times New Roman"/>
                <a:sym typeface="Times New Roman"/>
              </a:rPr>
              <a:t>i</a:t>
            </a:r>
            <a:r>
              <a:rPr lang="en-US" sz="1800" i="1">
                <a:solidFill>
                  <a:srgbClr val="FF0000"/>
                </a:solidFill>
                <a:latin typeface="Times New Roman"/>
                <a:ea typeface="Times New Roman"/>
                <a:cs typeface="Times New Roman"/>
                <a:sym typeface="Times New Roman"/>
              </a:rPr>
              <a:t>&lt;=</a:t>
            </a:r>
            <a:r>
              <a:rPr lang="en-US" sz="1800" i="1">
                <a:solidFill>
                  <a:schemeClr val="dk1"/>
                </a:solidFill>
                <a:latin typeface="Times New Roman"/>
                <a:ea typeface="Times New Roman"/>
                <a:cs typeface="Times New Roman"/>
                <a:sym typeface="Times New Roman"/>
              </a:rPr>
              <a:t>r</a:t>
            </a:r>
            <a:r>
              <a:rPr lang="en-US" sz="1800" i="1">
                <a:solidFill>
                  <a:srgbClr val="FF0000"/>
                </a:solidFill>
                <a:latin typeface="Times New Roman"/>
                <a:ea typeface="Times New Roman"/>
                <a:cs typeface="Times New Roman"/>
                <a:sym typeface="Times New Roman"/>
              </a:rPr>
              <a:t>;</a:t>
            </a:r>
            <a:r>
              <a:rPr lang="en-US" sz="1800" i="1">
                <a:solidFill>
                  <a:schemeClr val="dk1"/>
                </a:solidFill>
                <a:latin typeface="Times New Roman"/>
                <a:ea typeface="Times New Roman"/>
                <a:cs typeface="Times New Roman"/>
                <a:sym typeface="Times New Roman"/>
              </a:rPr>
              <a:t>i</a:t>
            </a:r>
            <a:r>
              <a:rPr lang="en-US" sz="1800" i="1">
                <a:solidFill>
                  <a:srgbClr val="FF0000"/>
                </a:solidFill>
                <a:latin typeface="Times New Roman"/>
                <a:ea typeface="Times New Roman"/>
                <a:cs typeface="Times New Roman"/>
                <a:sym typeface="Times New Roman"/>
              </a:rPr>
              <a:t>++)</a:t>
            </a:r>
            <a:r>
              <a:rPr lang="en-US" sz="1800" i="1">
                <a:solidFill>
                  <a:schemeClr val="dk1"/>
                </a:solidFill>
                <a:latin typeface="Times New Roman"/>
                <a:ea typeface="Times New Roman"/>
                <a:cs typeface="Times New Roman"/>
                <a:sym typeface="Times New Roman"/>
              </a:rPr>
              <a:t>	</a:t>
            </a:r>
            <a:endParaRPr/>
          </a:p>
          <a:p>
            <a:pPr marL="0" marR="0" lvl="0" indent="0" algn="l" rtl="0">
              <a:spcBef>
                <a:spcPts val="360"/>
              </a:spcBef>
              <a:spcAft>
                <a:spcPts val="0"/>
              </a:spcAft>
              <a:buClr>
                <a:schemeClr val="dk1"/>
              </a:buClr>
              <a:buSzPts val="1800"/>
              <a:buFont typeface="Times New Roman"/>
              <a:buNone/>
            </a:pPr>
            <a:r>
              <a:rPr lang="en-US" sz="1800" i="1">
                <a:solidFill>
                  <a:schemeClr val="dk1"/>
                </a:solidFill>
                <a:latin typeface="Times New Roman"/>
                <a:ea typeface="Times New Roman"/>
                <a:cs typeface="Times New Roman"/>
                <a:sym typeface="Times New Roman"/>
              </a:rPr>
              <a:t>			q</a:t>
            </a:r>
            <a:r>
              <a:rPr lang="en-US" sz="1800" i="1">
                <a:solidFill>
                  <a:srgbClr val="FF0000"/>
                </a:solidFill>
                <a:latin typeface="Times New Roman"/>
                <a:ea typeface="Times New Roman"/>
                <a:cs typeface="Times New Roman"/>
                <a:sym typeface="Times New Roman"/>
              </a:rPr>
              <a:t>.</a:t>
            </a:r>
            <a:r>
              <a:rPr lang="en-US" sz="1800" i="1">
                <a:solidFill>
                  <a:schemeClr val="dk1"/>
                </a:solidFill>
                <a:latin typeface="Times New Roman"/>
                <a:ea typeface="Times New Roman"/>
                <a:cs typeface="Times New Roman"/>
                <a:sym typeface="Times New Roman"/>
              </a:rPr>
              <a:t>a</a:t>
            </a:r>
            <a:r>
              <a:rPr lang="en-US" sz="1800" i="1">
                <a:solidFill>
                  <a:srgbClr val="FF0000"/>
                </a:solidFill>
                <a:latin typeface="Times New Roman"/>
                <a:ea typeface="Times New Roman"/>
                <a:cs typeface="Times New Roman"/>
                <a:sym typeface="Times New Roman"/>
              </a:rPr>
              <a:t>[</a:t>
            </a:r>
            <a:r>
              <a:rPr lang="en-US" sz="1800" i="1">
                <a:solidFill>
                  <a:schemeClr val="dk1"/>
                </a:solidFill>
                <a:latin typeface="Times New Roman"/>
                <a:ea typeface="Times New Roman"/>
                <a:cs typeface="Times New Roman"/>
                <a:sym typeface="Times New Roman"/>
              </a:rPr>
              <a:t>i</a:t>
            </a:r>
            <a:r>
              <a:rPr lang="en-US" sz="1800" i="1">
                <a:solidFill>
                  <a:srgbClr val="FF0000"/>
                </a:solidFill>
                <a:latin typeface="Times New Roman"/>
                <a:ea typeface="Times New Roman"/>
                <a:cs typeface="Times New Roman"/>
                <a:sym typeface="Times New Roman"/>
              </a:rPr>
              <a:t>-</a:t>
            </a:r>
            <a:r>
              <a:rPr lang="en-US" sz="1800" i="1">
                <a:solidFill>
                  <a:schemeClr val="dk1"/>
                </a:solidFill>
                <a:latin typeface="Times New Roman"/>
                <a:ea typeface="Times New Roman"/>
                <a:cs typeface="Times New Roman"/>
                <a:sym typeface="Times New Roman"/>
              </a:rPr>
              <a:t>f</a:t>
            </a:r>
            <a:r>
              <a:rPr lang="en-US" sz="1800" i="1">
                <a:solidFill>
                  <a:srgbClr val="FF0000"/>
                </a:solidFill>
                <a:latin typeface="Times New Roman"/>
                <a:ea typeface="Times New Roman"/>
                <a:cs typeface="Times New Roman"/>
                <a:sym typeface="Times New Roman"/>
              </a:rPr>
              <a:t>]=</a:t>
            </a:r>
            <a:r>
              <a:rPr lang="en-US" sz="1800" i="1">
                <a:solidFill>
                  <a:schemeClr val="dk1"/>
                </a:solidFill>
                <a:latin typeface="Times New Roman"/>
                <a:ea typeface="Times New Roman"/>
                <a:cs typeface="Times New Roman"/>
                <a:sym typeface="Times New Roman"/>
              </a:rPr>
              <a:t>q</a:t>
            </a:r>
            <a:r>
              <a:rPr lang="en-US" sz="1800" i="1">
                <a:solidFill>
                  <a:srgbClr val="FF0000"/>
                </a:solidFill>
                <a:latin typeface="Times New Roman"/>
                <a:ea typeface="Times New Roman"/>
                <a:cs typeface="Times New Roman"/>
                <a:sym typeface="Times New Roman"/>
              </a:rPr>
              <a:t>.</a:t>
            </a:r>
            <a:r>
              <a:rPr lang="en-US" sz="1800" i="1">
                <a:solidFill>
                  <a:schemeClr val="dk1"/>
                </a:solidFill>
                <a:latin typeface="Times New Roman"/>
                <a:ea typeface="Times New Roman"/>
                <a:cs typeface="Times New Roman"/>
                <a:sym typeface="Times New Roman"/>
              </a:rPr>
              <a:t>a</a:t>
            </a:r>
            <a:r>
              <a:rPr lang="en-US" sz="1800" i="1">
                <a:solidFill>
                  <a:srgbClr val="FF0000"/>
                </a:solidFill>
                <a:latin typeface="Times New Roman"/>
                <a:ea typeface="Times New Roman"/>
                <a:cs typeface="Times New Roman"/>
                <a:sym typeface="Times New Roman"/>
              </a:rPr>
              <a:t>[</a:t>
            </a:r>
            <a:r>
              <a:rPr lang="en-US" sz="1800" i="1">
                <a:solidFill>
                  <a:schemeClr val="dk1"/>
                </a:solidFill>
                <a:latin typeface="Times New Roman"/>
                <a:ea typeface="Times New Roman"/>
                <a:cs typeface="Times New Roman"/>
                <a:sym typeface="Times New Roman"/>
              </a:rPr>
              <a:t>i</a:t>
            </a:r>
            <a:r>
              <a:rPr lang="en-US" sz="1800" i="1">
                <a:solidFill>
                  <a:srgbClr val="FF0000"/>
                </a:solidFill>
                <a:latin typeface="Times New Roman"/>
                <a:ea typeface="Times New Roman"/>
                <a:cs typeface="Times New Roman"/>
                <a:sym typeface="Times New Roman"/>
              </a:rPr>
              <a:t>];</a:t>
            </a:r>
            <a:r>
              <a:rPr lang="en-US" sz="1800" i="1">
                <a:solidFill>
                  <a:srgbClr val="1548EB"/>
                </a:solidFill>
                <a:latin typeface="Times New Roman"/>
                <a:ea typeface="Times New Roman"/>
                <a:cs typeface="Times New Roman"/>
                <a:sym typeface="Times New Roman"/>
              </a:rPr>
              <a:t> //Reset lai cac chi so mang a</a:t>
            </a:r>
            <a:endParaRPr/>
          </a:p>
          <a:p>
            <a:pPr marL="0" marR="0" lvl="0" indent="0" algn="l" rtl="0">
              <a:spcBef>
                <a:spcPts val="360"/>
              </a:spcBef>
              <a:spcAft>
                <a:spcPts val="0"/>
              </a:spcAft>
              <a:buClr>
                <a:schemeClr val="dk1"/>
              </a:buClr>
              <a:buSzPts val="1800"/>
              <a:buFont typeface="Times New Roman"/>
              <a:buNone/>
            </a:pPr>
            <a:r>
              <a:rPr lang="en-US" sz="1800" i="1">
                <a:solidFill>
                  <a:schemeClr val="dk1"/>
                </a:solidFill>
                <a:latin typeface="Times New Roman"/>
                <a:ea typeface="Times New Roman"/>
                <a:cs typeface="Times New Roman"/>
                <a:sym typeface="Times New Roman"/>
              </a:rPr>
              <a:t>			q</a:t>
            </a:r>
            <a:r>
              <a:rPr lang="en-US" sz="1800" i="1">
                <a:solidFill>
                  <a:srgbClr val="FF0000"/>
                </a:solidFill>
                <a:latin typeface="Times New Roman"/>
                <a:ea typeface="Times New Roman"/>
                <a:cs typeface="Times New Roman"/>
                <a:sym typeface="Times New Roman"/>
              </a:rPr>
              <a:t>.</a:t>
            </a:r>
            <a:r>
              <a:rPr lang="en-US" sz="1800" i="1">
                <a:solidFill>
                  <a:schemeClr val="dk1"/>
                </a:solidFill>
                <a:latin typeface="Times New Roman"/>
                <a:ea typeface="Times New Roman"/>
                <a:cs typeface="Times New Roman"/>
                <a:sym typeface="Times New Roman"/>
              </a:rPr>
              <a:t>Front</a:t>
            </a:r>
            <a:r>
              <a:rPr lang="en-US" sz="1800" i="1">
                <a:solidFill>
                  <a:srgbClr val="FF0000"/>
                </a:solidFill>
                <a:latin typeface="Times New Roman"/>
                <a:ea typeface="Times New Roman"/>
                <a:cs typeface="Times New Roman"/>
                <a:sym typeface="Times New Roman"/>
              </a:rPr>
              <a:t>=</a:t>
            </a:r>
            <a:r>
              <a:rPr lang="en-US" sz="1800" i="1">
                <a:solidFill>
                  <a:srgbClr val="7030A0"/>
                </a:solidFill>
                <a:latin typeface="Times New Roman"/>
                <a:ea typeface="Times New Roman"/>
                <a:cs typeface="Times New Roman"/>
                <a:sym typeface="Times New Roman"/>
              </a:rPr>
              <a:t>0</a:t>
            </a:r>
            <a:r>
              <a:rPr lang="en-US" sz="1800" i="1">
                <a:solidFill>
                  <a:srgbClr val="FF0000"/>
                </a:solidFill>
                <a:latin typeface="Times New Roman"/>
                <a:ea typeface="Times New Roman"/>
                <a:cs typeface="Times New Roman"/>
                <a:sym typeface="Times New Roman"/>
              </a:rPr>
              <a:t>;</a:t>
            </a:r>
            <a:r>
              <a:rPr lang="en-US" sz="1800" i="1">
                <a:solidFill>
                  <a:schemeClr val="dk1"/>
                </a:solidFill>
                <a:latin typeface="Times New Roman"/>
                <a:ea typeface="Times New Roman"/>
                <a:cs typeface="Times New Roman"/>
                <a:sym typeface="Times New Roman"/>
              </a:rPr>
              <a:t>	q</a:t>
            </a:r>
            <a:r>
              <a:rPr lang="en-US" sz="1800" i="1">
                <a:solidFill>
                  <a:srgbClr val="FF0000"/>
                </a:solidFill>
                <a:latin typeface="Times New Roman"/>
                <a:ea typeface="Times New Roman"/>
                <a:cs typeface="Times New Roman"/>
                <a:sym typeface="Times New Roman"/>
              </a:rPr>
              <a:t>.</a:t>
            </a:r>
            <a:r>
              <a:rPr lang="en-US" sz="1800" i="1">
                <a:solidFill>
                  <a:schemeClr val="dk1"/>
                </a:solidFill>
                <a:latin typeface="Times New Roman"/>
                <a:ea typeface="Times New Roman"/>
                <a:cs typeface="Times New Roman"/>
                <a:sym typeface="Times New Roman"/>
              </a:rPr>
              <a:t>Rear</a:t>
            </a:r>
            <a:r>
              <a:rPr lang="en-US" sz="1800" i="1">
                <a:solidFill>
                  <a:srgbClr val="FF0000"/>
                </a:solidFill>
                <a:latin typeface="Times New Roman"/>
                <a:ea typeface="Times New Roman"/>
                <a:cs typeface="Times New Roman"/>
                <a:sym typeface="Times New Roman"/>
              </a:rPr>
              <a:t>=</a:t>
            </a:r>
            <a:r>
              <a:rPr lang="en-US" sz="1800" i="1">
                <a:solidFill>
                  <a:schemeClr val="dk1"/>
                </a:solidFill>
                <a:latin typeface="Times New Roman"/>
                <a:ea typeface="Times New Roman"/>
                <a:cs typeface="Times New Roman"/>
                <a:sym typeface="Times New Roman"/>
              </a:rPr>
              <a:t>r</a:t>
            </a:r>
            <a:r>
              <a:rPr lang="en-US" sz="1800" i="1">
                <a:solidFill>
                  <a:srgbClr val="FF0000"/>
                </a:solidFill>
                <a:latin typeface="Times New Roman"/>
                <a:ea typeface="Times New Roman"/>
                <a:cs typeface="Times New Roman"/>
                <a:sym typeface="Times New Roman"/>
              </a:rPr>
              <a:t>-</a:t>
            </a:r>
            <a:r>
              <a:rPr lang="en-US" sz="1800" i="1">
                <a:solidFill>
                  <a:schemeClr val="dk1"/>
                </a:solidFill>
                <a:latin typeface="Times New Roman"/>
                <a:ea typeface="Times New Roman"/>
                <a:cs typeface="Times New Roman"/>
                <a:sym typeface="Times New Roman"/>
              </a:rPr>
              <a:t>f</a:t>
            </a:r>
            <a:r>
              <a:rPr lang="en-US" sz="1800" i="1">
                <a:solidFill>
                  <a:srgbClr val="FF0000"/>
                </a:solidFill>
                <a:latin typeface="Times New Roman"/>
                <a:ea typeface="Times New Roman"/>
                <a:cs typeface="Times New Roman"/>
                <a:sym typeface="Times New Roman"/>
              </a:rPr>
              <a:t>;</a:t>
            </a:r>
            <a:endParaRPr/>
          </a:p>
          <a:p>
            <a:pPr marL="0" marR="0" lvl="0" indent="0" algn="l" rtl="0">
              <a:spcBef>
                <a:spcPts val="360"/>
              </a:spcBef>
              <a:spcAft>
                <a:spcPts val="0"/>
              </a:spcAft>
              <a:buClr>
                <a:schemeClr val="dk1"/>
              </a:buClr>
              <a:buSzPts val="1800"/>
              <a:buFont typeface="Times New Roman"/>
              <a:buNone/>
            </a:pPr>
            <a:r>
              <a:rPr lang="en-US" sz="1800" i="1">
                <a:solidFill>
                  <a:schemeClr val="dk1"/>
                </a:solidFill>
                <a:latin typeface="Times New Roman"/>
                <a:ea typeface="Times New Roman"/>
                <a:cs typeface="Times New Roman"/>
                <a:sym typeface="Times New Roman"/>
              </a:rPr>
              <a:t>		</a:t>
            </a:r>
            <a:r>
              <a:rPr lang="en-US" sz="1800" i="1">
                <a:solidFill>
                  <a:srgbClr val="FF0000"/>
                </a:solidFill>
                <a:latin typeface="Times New Roman"/>
                <a:ea typeface="Times New Roman"/>
                <a:cs typeface="Times New Roman"/>
                <a:sym typeface="Times New Roman"/>
              </a:rPr>
              <a:t>}</a:t>
            </a:r>
            <a:r>
              <a:rPr lang="en-US" sz="1800" i="1">
                <a:solidFill>
                  <a:schemeClr val="dk1"/>
                </a:solidFill>
                <a:latin typeface="Times New Roman"/>
                <a:ea typeface="Times New Roman"/>
                <a:cs typeface="Times New Roman"/>
                <a:sym typeface="Times New Roman"/>
              </a:rPr>
              <a:t>	</a:t>
            </a:r>
            <a:endParaRPr sz="1800" i="1">
              <a:solidFill>
                <a:schemeClr val="dk1"/>
              </a:solidFill>
              <a:latin typeface="Times New Roman"/>
              <a:ea typeface="Times New Roman"/>
              <a:cs typeface="Times New Roman"/>
              <a:sym typeface="Times New Roman"/>
            </a:endParaRPr>
          </a:p>
          <a:p>
            <a:pPr marL="0" marR="0" lvl="0" indent="0" algn="l" rtl="0">
              <a:spcBef>
                <a:spcPts val="360"/>
              </a:spcBef>
              <a:spcAft>
                <a:spcPts val="0"/>
              </a:spcAft>
              <a:buClr>
                <a:schemeClr val="dk1"/>
              </a:buClr>
              <a:buSzPts val="1800"/>
              <a:buFont typeface="Times New Roman"/>
              <a:buNone/>
            </a:pPr>
            <a:r>
              <a:rPr lang="en-US" sz="1800" i="1">
                <a:solidFill>
                  <a:schemeClr val="dk1"/>
                </a:solidFill>
                <a:latin typeface="Times New Roman"/>
                <a:ea typeface="Times New Roman"/>
                <a:cs typeface="Times New Roman"/>
                <a:sym typeface="Times New Roman"/>
              </a:rPr>
              <a:t>		q</a:t>
            </a:r>
            <a:r>
              <a:rPr lang="en-US" sz="1800" i="1">
                <a:solidFill>
                  <a:srgbClr val="FF0000"/>
                </a:solidFill>
                <a:latin typeface="Times New Roman"/>
                <a:ea typeface="Times New Roman"/>
                <a:cs typeface="Times New Roman"/>
                <a:sym typeface="Times New Roman"/>
              </a:rPr>
              <a:t>.</a:t>
            </a:r>
            <a:r>
              <a:rPr lang="en-US" sz="1800" i="1">
                <a:solidFill>
                  <a:schemeClr val="dk1"/>
                </a:solidFill>
                <a:latin typeface="Times New Roman"/>
                <a:ea typeface="Times New Roman"/>
                <a:cs typeface="Times New Roman"/>
                <a:sym typeface="Times New Roman"/>
              </a:rPr>
              <a:t>Rear</a:t>
            </a:r>
            <a:r>
              <a:rPr lang="en-US" sz="1800" i="1">
                <a:solidFill>
                  <a:srgbClr val="FF0000"/>
                </a:solidFill>
                <a:latin typeface="Times New Roman"/>
                <a:ea typeface="Times New Roman"/>
                <a:cs typeface="Times New Roman"/>
                <a:sym typeface="Times New Roman"/>
              </a:rPr>
              <a:t>++;</a:t>
            </a:r>
            <a:r>
              <a:rPr lang="en-US" sz="1800" i="1">
                <a:solidFill>
                  <a:schemeClr val="dk1"/>
                </a:solidFill>
                <a:latin typeface="Times New Roman"/>
                <a:ea typeface="Times New Roman"/>
                <a:cs typeface="Times New Roman"/>
                <a:sym typeface="Times New Roman"/>
              </a:rPr>
              <a:t> q</a:t>
            </a:r>
            <a:r>
              <a:rPr lang="en-US" sz="1800" i="1">
                <a:solidFill>
                  <a:srgbClr val="FF0000"/>
                </a:solidFill>
                <a:latin typeface="Times New Roman"/>
                <a:ea typeface="Times New Roman"/>
                <a:cs typeface="Times New Roman"/>
                <a:sym typeface="Times New Roman"/>
              </a:rPr>
              <a:t>.</a:t>
            </a:r>
            <a:r>
              <a:rPr lang="en-US" sz="1800" i="1">
                <a:solidFill>
                  <a:schemeClr val="dk1"/>
                </a:solidFill>
                <a:latin typeface="Times New Roman"/>
                <a:ea typeface="Times New Roman"/>
                <a:cs typeface="Times New Roman"/>
                <a:sym typeface="Times New Roman"/>
              </a:rPr>
              <a:t>a</a:t>
            </a:r>
            <a:r>
              <a:rPr lang="en-US" sz="1800" i="1">
                <a:solidFill>
                  <a:srgbClr val="FF0000"/>
                </a:solidFill>
                <a:latin typeface="Times New Roman"/>
                <a:ea typeface="Times New Roman"/>
                <a:cs typeface="Times New Roman"/>
                <a:sym typeface="Times New Roman"/>
              </a:rPr>
              <a:t>[</a:t>
            </a:r>
            <a:r>
              <a:rPr lang="en-US" sz="1800" i="1">
                <a:solidFill>
                  <a:schemeClr val="dk1"/>
                </a:solidFill>
                <a:latin typeface="Times New Roman"/>
                <a:ea typeface="Times New Roman"/>
                <a:cs typeface="Times New Roman"/>
                <a:sym typeface="Times New Roman"/>
              </a:rPr>
              <a:t>q</a:t>
            </a:r>
            <a:r>
              <a:rPr lang="en-US" sz="1800" i="1">
                <a:solidFill>
                  <a:srgbClr val="FF0000"/>
                </a:solidFill>
                <a:latin typeface="Times New Roman"/>
                <a:ea typeface="Times New Roman"/>
                <a:cs typeface="Times New Roman"/>
                <a:sym typeface="Times New Roman"/>
              </a:rPr>
              <a:t>.</a:t>
            </a:r>
            <a:r>
              <a:rPr lang="en-US" sz="1800" i="1">
                <a:solidFill>
                  <a:schemeClr val="dk1"/>
                </a:solidFill>
                <a:latin typeface="Times New Roman"/>
                <a:ea typeface="Times New Roman"/>
                <a:cs typeface="Times New Roman"/>
                <a:sym typeface="Times New Roman"/>
              </a:rPr>
              <a:t>Rear</a:t>
            </a:r>
            <a:r>
              <a:rPr lang="en-US" sz="1800" i="1">
                <a:solidFill>
                  <a:srgbClr val="FF0000"/>
                </a:solidFill>
                <a:latin typeface="Times New Roman"/>
                <a:ea typeface="Times New Roman"/>
                <a:cs typeface="Times New Roman"/>
                <a:sym typeface="Times New Roman"/>
              </a:rPr>
              <a:t>]</a:t>
            </a:r>
            <a:r>
              <a:rPr lang="en-US" sz="1800" i="1">
                <a:solidFill>
                  <a:schemeClr val="dk1"/>
                </a:solidFill>
                <a:latin typeface="Times New Roman"/>
                <a:ea typeface="Times New Roman"/>
                <a:cs typeface="Times New Roman"/>
                <a:sym typeface="Times New Roman"/>
              </a:rPr>
              <a:t> </a:t>
            </a:r>
            <a:r>
              <a:rPr lang="en-US" sz="1800" i="1">
                <a:solidFill>
                  <a:srgbClr val="FF0000"/>
                </a:solidFill>
                <a:latin typeface="Times New Roman"/>
                <a:ea typeface="Times New Roman"/>
                <a:cs typeface="Times New Roman"/>
                <a:sym typeface="Times New Roman"/>
              </a:rPr>
              <a:t>= </a:t>
            </a:r>
            <a:r>
              <a:rPr lang="en-US" sz="1800" i="1">
                <a:solidFill>
                  <a:schemeClr val="dk1"/>
                </a:solidFill>
                <a:latin typeface="Times New Roman"/>
                <a:ea typeface="Times New Roman"/>
                <a:cs typeface="Times New Roman"/>
                <a:sym typeface="Times New Roman"/>
              </a:rPr>
              <a:t>x</a:t>
            </a:r>
            <a:r>
              <a:rPr lang="en-US" sz="1800" i="1">
                <a:solidFill>
                  <a:srgbClr val="FF0000"/>
                </a:solidFill>
                <a:latin typeface="Times New Roman"/>
                <a:ea typeface="Times New Roman"/>
                <a:cs typeface="Times New Roman"/>
                <a:sym typeface="Times New Roman"/>
              </a:rPr>
              <a:t>;</a:t>
            </a:r>
            <a:r>
              <a:rPr lang="en-US" sz="1800" i="1">
                <a:solidFill>
                  <a:srgbClr val="1548EB"/>
                </a:solidFill>
                <a:latin typeface="Times New Roman"/>
                <a:ea typeface="Times New Roman"/>
                <a:cs typeface="Times New Roman"/>
                <a:sym typeface="Times New Roman"/>
              </a:rPr>
              <a:t> //Them phan tu moi vao cuoi</a:t>
            </a:r>
            <a:r>
              <a:rPr lang="en-US" sz="1800" i="1">
                <a:solidFill>
                  <a:schemeClr val="dk1"/>
                </a:solidFill>
                <a:latin typeface="Times New Roman"/>
                <a:ea typeface="Times New Roman"/>
                <a:cs typeface="Times New Roman"/>
                <a:sym typeface="Times New Roman"/>
              </a:rPr>
              <a:t> </a:t>
            </a:r>
            <a:endParaRPr/>
          </a:p>
          <a:p>
            <a:pPr marL="0" marR="0" lvl="0" indent="0" algn="l" rtl="0">
              <a:spcBef>
                <a:spcPts val="360"/>
              </a:spcBef>
              <a:spcAft>
                <a:spcPts val="0"/>
              </a:spcAft>
              <a:buClr>
                <a:schemeClr val="dk1"/>
              </a:buClr>
              <a:buSzPts val="1800"/>
              <a:buFont typeface="Times New Roman"/>
              <a:buNone/>
            </a:pPr>
            <a:r>
              <a:rPr lang="en-US" sz="1800" i="1">
                <a:solidFill>
                  <a:schemeClr val="dk1"/>
                </a:solidFill>
                <a:latin typeface="Times New Roman"/>
                <a:ea typeface="Times New Roman"/>
                <a:cs typeface="Times New Roman"/>
                <a:sym typeface="Times New Roman"/>
              </a:rPr>
              <a:t>		</a:t>
            </a:r>
            <a:r>
              <a:rPr lang="en-US" sz="1800" b="1" i="1">
                <a:solidFill>
                  <a:schemeClr val="dk1"/>
                </a:solidFill>
                <a:latin typeface="Times New Roman"/>
                <a:ea typeface="Times New Roman"/>
                <a:cs typeface="Times New Roman"/>
                <a:sym typeface="Times New Roman"/>
              </a:rPr>
              <a:t>return</a:t>
            </a:r>
            <a:r>
              <a:rPr lang="en-US" sz="1800" i="1">
                <a:solidFill>
                  <a:schemeClr val="dk1"/>
                </a:solidFill>
                <a:latin typeface="Times New Roman"/>
                <a:ea typeface="Times New Roman"/>
                <a:cs typeface="Times New Roman"/>
                <a:sym typeface="Times New Roman"/>
              </a:rPr>
              <a:t> </a:t>
            </a:r>
            <a:r>
              <a:rPr lang="en-US" sz="1800" i="1">
                <a:solidFill>
                  <a:srgbClr val="7030A0"/>
                </a:solidFill>
                <a:latin typeface="Times New Roman"/>
                <a:ea typeface="Times New Roman"/>
                <a:cs typeface="Times New Roman"/>
                <a:sym typeface="Times New Roman"/>
              </a:rPr>
              <a:t>1</a:t>
            </a:r>
            <a:r>
              <a:rPr lang="en-US" sz="1800" i="1">
                <a:solidFill>
                  <a:srgbClr val="FF0000"/>
                </a:solidFill>
                <a:latin typeface="Times New Roman"/>
                <a:ea typeface="Times New Roman"/>
                <a:cs typeface="Times New Roman"/>
                <a:sym typeface="Times New Roman"/>
              </a:rPr>
              <a:t>;</a:t>
            </a:r>
            <a:endParaRPr/>
          </a:p>
          <a:p>
            <a:pPr marL="0" marR="0" lvl="0" indent="0" algn="l" rtl="0">
              <a:spcBef>
                <a:spcPts val="360"/>
              </a:spcBef>
              <a:spcAft>
                <a:spcPts val="0"/>
              </a:spcAft>
              <a:buClr>
                <a:schemeClr val="dk1"/>
              </a:buClr>
              <a:buSzPts val="1800"/>
              <a:buFont typeface="Times New Roman"/>
              <a:buNone/>
            </a:pPr>
            <a:r>
              <a:rPr lang="en-US" sz="1800" i="1">
                <a:solidFill>
                  <a:schemeClr val="dk1"/>
                </a:solidFill>
                <a:latin typeface="Times New Roman"/>
                <a:ea typeface="Times New Roman"/>
                <a:cs typeface="Times New Roman"/>
                <a:sym typeface="Times New Roman"/>
              </a:rPr>
              <a:t>	</a:t>
            </a:r>
            <a:r>
              <a:rPr lang="en-US" sz="1800" i="1">
                <a:solidFill>
                  <a:srgbClr val="FF0000"/>
                </a:solidFill>
                <a:latin typeface="Times New Roman"/>
                <a:ea typeface="Times New Roman"/>
                <a:cs typeface="Times New Roman"/>
                <a:sym typeface="Times New Roman"/>
              </a:rPr>
              <a:t>}</a:t>
            </a:r>
            <a:endParaRPr/>
          </a:p>
          <a:p>
            <a:pPr marL="0" marR="0" lvl="0" indent="0" algn="l" rtl="0">
              <a:spcBef>
                <a:spcPts val="360"/>
              </a:spcBef>
              <a:spcAft>
                <a:spcPts val="0"/>
              </a:spcAft>
              <a:buClr>
                <a:srgbClr val="FF0000"/>
              </a:buClr>
              <a:buSzPts val="1800"/>
              <a:buFont typeface="Times New Roman"/>
              <a:buNone/>
            </a:pPr>
            <a:r>
              <a:rPr lang="en-US" sz="1800" i="1">
                <a:solidFill>
                  <a:srgbClr val="FF0000"/>
                </a:solidFill>
                <a:latin typeface="Times New Roman"/>
                <a:ea typeface="Times New Roman"/>
                <a:cs typeface="Times New Roman"/>
                <a:sym typeface="Times New Roman"/>
              </a:rPr>
              <a:t>}</a:t>
            </a:r>
            <a:endParaRPr sz="1800" i="1">
              <a:solidFill>
                <a:srgbClr val="FF0000"/>
              </a:solidFill>
              <a:latin typeface="Times New Roman"/>
              <a:ea typeface="Times New Roman"/>
              <a:cs typeface="Times New Roman"/>
              <a:sym typeface="Times New Roman"/>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547"/>
        <p:cNvGrpSpPr/>
        <p:nvPr/>
      </p:nvGrpSpPr>
      <p:grpSpPr>
        <a:xfrm>
          <a:off x="0" y="0"/>
          <a:ext cx="0" cy="0"/>
          <a:chOff x="0" y="0"/>
          <a:chExt cx="0" cy="0"/>
        </a:xfrm>
      </p:grpSpPr>
      <p:sp>
        <p:nvSpPr>
          <p:cNvPr id="548" name="Google Shape;548;p54"/>
          <p:cNvSpPr txBox="1">
            <a:spLocks noGrp="1"/>
          </p:cNvSpPr>
          <p:nvPr>
            <p:ph type="title"/>
          </p:nvPr>
        </p:nvSpPr>
        <p:spPr>
          <a:xfrm>
            <a:off x="914400" y="381000"/>
            <a:ext cx="6858000" cy="715962"/>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3200">
                <a:latin typeface="Times New Roman"/>
                <a:ea typeface="Times New Roman"/>
                <a:cs typeface="Times New Roman"/>
                <a:sym typeface="Times New Roman"/>
              </a:rPr>
              <a:t>Cài đặt Queue bằng mảng 1 chiều</a:t>
            </a:r>
            <a:endParaRPr sz="3200">
              <a:latin typeface="Times New Roman"/>
              <a:ea typeface="Times New Roman"/>
              <a:cs typeface="Times New Roman"/>
              <a:sym typeface="Times New Roman"/>
            </a:endParaRPr>
          </a:p>
        </p:txBody>
      </p:sp>
      <p:sp>
        <p:nvSpPr>
          <p:cNvPr id="549" name="Google Shape;549;p54"/>
          <p:cNvSpPr txBox="1">
            <a:spLocks noGrp="1"/>
          </p:cNvSpPr>
          <p:nvPr>
            <p:ph type="sldNum" idx="12"/>
          </p:nvPr>
        </p:nvSpPr>
        <p:spPr>
          <a:xfrm>
            <a:off x="6553200" y="6283325"/>
            <a:ext cx="2133600" cy="3048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54</a:t>
            </a:fld>
            <a:endParaRPr/>
          </a:p>
        </p:txBody>
      </p:sp>
      <p:sp>
        <p:nvSpPr>
          <p:cNvPr id="550" name="Google Shape;550;p54"/>
          <p:cNvSpPr txBox="1"/>
          <p:nvPr/>
        </p:nvSpPr>
        <p:spPr>
          <a:xfrm>
            <a:off x="381000" y="990600"/>
            <a:ext cx="8458200" cy="5521243"/>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chemeClr val="dk1"/>
              </a:buClr>
              <a:buSzPts val="2800"/>
              <a:buFont typeface="Noto Sans Symbols"/>
              <a:buChar char="▪"/>
            </a:pPr>
            <a:r>
              <a:rPr lang="en-US" sz="2800" b="1">
                <a:solidFill>
                  <a:schemeClr val="dk1"/>
                </a:solidFill>
                <a:latin typeface="Times New Roman"/>
                <a:ea typeface="Times New Roman"/>
                <a:cs typeface="Times New Roman"/>
                <a:sym typeface="Times New Roman"/>
              </a:rPr>
              <a:t>Cài đặt hàm chính: </a:t>
            </a:r>
            <a:endParaRPr sz="2800" b="1" i="1">
              <a:solidFill>
                <a:schemeClr val="dk1"/>
              </a:solidFill>
              <a:latin typeface="Times New Roman"/>
              <a:ea typeface="Times New Roman"/>
              <a:cs typeface="Times New Roman"/>
              <a:sym typeface="Times New Roman"/>
            </a:endParaRPr>
          </a:p>
          <a:p>
            <a:pPr marL="0" marR="0" lvl="0" indent="0" algn="l" rtl="0">
              <a:spcBef>
                <a:spcPts val="480"/>
              </a:spcBef>
              <a:spcAft>
                <a:spcPts val="0"/>
              </a:spcAft>
              <a:buClr>
                <a:schemeClr val="dk1"/>
              </a:buClr>
              <a:buSzPts val="2400"/>
              <a:buFont typeface="Times New Roman"/>
              <a:buNone/>
            </a:pPr>
            <a:r>
              <a:rPr lang="en-US" sz="2400" b="1" i="1">
                <a:solidFill>
                  <a:schemeClr val="dk1"/>
                </a:solidFill>
                <a:latin typeface="Times New Roman"/>
                <a:ea typeface="Times New Roman"/>
                <a:cs typeface="Times New Roman"/>
                <a:sym typeface="Times New Roman"/>
              </a:rPr>
              <a:t>int</a:t>
            </a:r>
            <a:r>
              <a:rPr lang="en-US" sz="2400" i="1">
                <a:solidFill>
                  <a:schemeClr val="dk1"/>
                </a:solidFill>
                <a:latin typeface="Times New Roman"/>
                <a:ea typeface="Times New Roman"/>
                <a:cs typeface="Times New Roman"/>
                <a:sym typeface="Times New Roman"/>
              </a:rPr>
              <a:t> main</a:t>
            </a:r>
            <a:r>
              <a:rPr lang="en-US" sz="2400" i="1">
                <a:solidFill>
                  <a:srgbClr val="FF0000"/>
                </a:solidFill>
                <a:latin typeface="Times New Roman"/>
                <a:ea typeface="Times New Roman"/>
                <a:cs typeface="Times New Roman"/>
                <a:sym typeface="Times New Roman"/>
              </a:rPr>
              <a:t>()</a:t>
            </a:r>
            <a:endParaRPr/>
          </a:p>
          <a:p>
            <a:pPr marL="0" marR="0" lvl="0" indent="0" algn="l" rtl="0">
              <a:spcBef>
                <a:spcPts val="480"/>
              </a:spcBef>
              <a:spcAft>
                <a:spcPts val="0"/>
              </a:spcAft>
              <a:buClr>
                <a:srgbClr val="FF0000"/>
              </a:buClr>
              <a:buSzPts val="2400"/>
              <a:buFont typeface="Times New Roman"/>
              <a:buNone/>
            </a:pPr>
            <a:r>
              <a:rPr lang="en-US" sz="2400" i="1">
                <a:solidFill>
                  <a:srgbClr val="FF0000"/>
                </a:solidFill>
                <a:latin typeface="Times New Roman"/>
                <a:ea typeface="Times New Roman"/>
                <a:cs typeface="Times New Roman"/>
                <a:sym typeface="Times New Roman"/>
              </a:rPr>
              <a:t>{</a:t>
            </a:r>
            <a:endParaRPr/>
          </a:p>
          <a:p>
            <a:pPr marL="0" marR="0" lvl="0" indent="0" algn="l" rtl="0">
              <a:spcBef>
                <a:spcPts val="480"/>
              </a:spcBef>
              <a:spcAft>
                <a:spcPts val="0"/>
              </a:spcAft>
              <a:buClr>
                <a:schemeClr val="dk1"/>
              </a:buClr>
              <a:buSzPts val="2400"/>
              <a:buFont typeface="Times New Roman"/>
              <a:buNone/>
            </a:pPr>
            <a:r>
              <a:rPr lang="en-US" sz="2400" i="1">
                <a:solidFill>
                  <a:schemeClr val="dk1"/>
                </a:solidFill>
                <a:latin typeface="Times New Roman"/>
                <a:ea typeface="Times New Roman"/>
                <a:cs typeface="Times New Roman"/>
                <a:sym typeface="Times New Roman"/>
              </a:rPr>
              <a:t>	Queue q</a:t>
            </a:r>
            <a:r>
              <a:rPr lang="en-US" sz="2400" i="1">
                <a:solidFill>
                  <a:srgbClr val="FF0000"/>
                </a:solidFill>
                <a:latin typeface="Times New Roman"/>
                <a:ea typeface="Times New Roman"/>
                <a:cs typeface="Times New Roman"/>
                <a:sym typeface="Times New Roman"/>
              </a:rPr>
              <a:t>;</a:t>
            </a:r>
            <a:endParaRPr/>
          </a:p>
          <a:p>
            <a:pPr marL="0" marR="0" lvl="0" indent="0" algn="l" rtl="0">
              <a:spcBef>
                <a:spcPts val="480"/>
              </a:spcBef>
              <a:spcAft>
                <a:spcPts val="0"/>
              </a:spcAft>
              <a:buClr>
                <a:schemeClr val="dk1"/>
              </a:buClr>
              <a:buSzPts val="2400"/>
              <a:buFont typeface="Times New Roman"/>
              <a:buNone/>
            </a:pPr>
            <a:r>
              <a:rPr lang="en-US" sz="2400" i="1">
                <a:solidFill>
                  <a:schemeClr val="dk1"/>
                </a:solidFill>
                <a:latin typeface="Times New Roman"/>
                <a:ea typeface="Times New Roman"/>
                <a:cs typeface="Times New Roman"/>
                <a:sym typeface="Times New Roman"/>
              </a:rPr>
              <a:t>	</a:t>
            </a:r>
            <a:r>
              <a:rPr lang="en-US" sz="2400" b="1" i="1">
                <a:solidFill>
                  <a:schemeClr val="dk1"/>
                </a:solidFill>
                <a:latin typeface="Times New Roman"/>
                <a:ea typeface="Times New Roman"/>
                <a:cs typeface="Times New Roman"/>
                <a:sym typeface="Times New Roman"/>
              </a:rPr>
              <a:t>int</a:t>
            </a:r>
            <a:r>
              <a:rPr lang="en-US" sz="2400" i="1">
                <a:solidFill>
                  <a:schemeClr val="dk1"/>
                </a:solidFill>
                <a:latin typeface="Times New Roman"/>
                <a:ea typeface="Times New Roman"/>
                <a:cs typeface="Times New Roman"/>
                <a:sym typeface="Times New Roman"/>
              </a:rPr>
              <a:t> i</a:t>
            </a:r>
            <a:r>
              <a:rPr lang="en-US" sz="2400" i="1">
                <a:solidFill>
                  <a:srgbClr val="FF0000"/>
                </a:solidFill>
                <a:latin typeface="Times New Roman"/>
                <a:ea typeface="Times New Roman"/>
                <a:cs typeface="Times New Roman"/>
                <a:sym typeface="Times New Roman"/>
              </a:rPr>
              <a:t>, </a:t>
            </a:r>
            <a:r>
              <a:rPr lang="en-US" sz="2400" i="1">
                <a:solidFill>
                  <a:schemeClr val="dk1"/>
                </a:solidFill>
                <a:latin typeface="Times New Roman"/>
                <a:ea typeface="Times New Roman"/>
                <a:cs typeface="Times New Roman"/>
                <a:sym typeface="Times New Roman"/>
              </a:rPr>
              <a:t>x</a:t>
            </a:r>
            <a:r>
              <a:rPr lang="en-US" sz="2400" i="1">
                <a:solidFill>
                  <a:srgbClr val="FF0000"/>
                </a:solidFill>
                <a:latin typeface="Times New Roman"/>
                <a:ea typeface="Times New Roman"/>
                <a:cs typeface="Times New Roman"/>
                <a:sym typeface="Times New Roman"/>
              </a:rPr>
              <a:t>, </a:t>
            </a:r>
            <a:r>
              <a:rPr lang="en-US" sz="2400" i="1">
                <a:solidFill>
                  <a:schemeClr val="dk1"/>
                </a:solidFill>
                <a:latin typeface="Times New Roman"/>
                <a:ea typeface="Times New Roman"/>
                <a:cs typeface="Times New Roman"/>
                <a:sym typeface="Times New Roman"/>
              </a:rPr>
              <a:t>t</a:t>
            </a:r>
            <a:r>
              <a:rPr lang="en-US" sz="2400" i="1">
                <a:solidFill>
                  <a:srgbClr val="FF0000"/>
                </a:solidFill>
                <a:latin typeface="Times New Roman"/>
                <a:ea typeface="Times New Roman"/>
                <a:cs typeface="Times New Roman"/>
                <a:sym typeface="Times New Roman"/>
              </a:rPr>
              <a:t>;</a:t>
            </a:r>
            <a:endParaRPr/>
          </a:p>
          <a:p>
            <a:pPr marL="0" marR="0" lvl="0" indent="0" algn="l" rtl="0">
              <a:spcBef>
                <a:spcPts val="480"/>
              </a:spcBef>
              <a:spcAft>
                <a:spcPts val="0"/>
              </a:spcAft>
              <a:buClr>
                <a:schemeClr val="dk1"/>
              </a:buClr>
              <a:buSzPts val="2400"/>
              <a:buFont typeface="Times New Roman"/>
              <a:buNone/>
            </a:pPr>
            <a:r>
              <a:rPr lang="en-US" sz="2400" i="1">
                <a:solidFill>
                  <a:schemeClr val="dk1"/>
                </a:solidFill>
                <a:latin typeface="Times New Roman"/>
                <a:ea typeface="Times New Roman"/>
                <a:cs typeface="Times New Roman"/>
                <a:sym typeface="Times New Roman"/>
              </a:rPr>
              <a:t>	CreateQueue</a:t>
            </a:r>
            <a:r>
              <a:rPr lang="en-US" sz="2400" i="1">
                <a:solidFill>
                  <a:srgbClr val="FF0000"/>
                </a:solidFill>
                <a:latin typeface="Times New Roman"/>
                <a:ea typeface="Times New Roman"/>
                <a:cs typeface="Times New Roman"/>
                <a:sym typeface="Times New Roman"/>
              </a:rPr>
              <a:t>(</a:t>
            </a:r>
            <a:r>
              <a:rPr lang="en-US" sz="2400" i="1">
                <a:solidFill>
                  <a:schemeClr val="dk1"/>
                </a:solidFill>
                <a:latin typeface="Times New Roman"/>
                <a:ea typeface="Times New Roman"/>
                <a:cs typeface="Times New Roman"/>
                <a:sym typeface="Times New Roman"/>
              </a:rPr>
              <a:t>q</a:t>
            </a:r>
            <a:r>
              <a:rPr lang="en-US" sz="2400" i="1">
                <a:solidFill>
                  <a:srgbClr val="FF0000"/>
                </a:solidFill>
                <a:latin typeface="Times New Roman"/>
                <a:ea typeface="Times New Roman"/>
                <a:cs typeface="Times New Roman"/>
                <a:sym typeface="Times New Roman"/>
              </a:rPr>
              <a:t>);</a:t>
            </a:r>
            <a:endParaRPr/>
          </a:p>
          <a:p>
            <a:pPr marL="0" marR="0" lvl="0" indent="0" algn="l" rtl="0">
              <a:spcBef>
                <a:spcPts val="480"/>
              </a:spcBef>
              <a:spcAft>
                <a:spcPts val="0"/>
              </a:spcAft>
              <a:buClr>
                <a:schemeClr val="dk1"/>
              </a:buClr>
              <a:buSzPts val="2400"/>
              <a:buFont typeface="Times New Roman"/>
              <a:buNone/>
            </a:pPr>
            <a:r>
              <a:rPr lang="en-US" sz="2400" i="1">
                <a:solidFill>
                  <a:schemeClr val="dk1"/>
                </a:solidFill>
                <a:latin typeface="Times New Roman"/>
                <a:ea typeface="Times New Roman"/>
                <a:cs typeface="Times New Roman"/>
                <a:sym typeface="Times New Roman"/>
              </a:rPr>
              <a:t>	</a:t>
            </a:r>
            <a:r>
              <a:rPr lang="en-US" sz="2400" b="1" i="1">
                <a:solidFill>
                  <a:schemeClr val="dk1"/>
                </a:solidFill>
                <a:latin typeface="Times New Roman"/>
                <a:ea typeface="Times New Roman"/>
                <a:cs typeface="Times New Roman"/>
                <a:sym typeface="Times New Roman"/>
              </a:rPr>
              <a:t>for</a:t>
            </a:r>
            <a:r>
              <a:rPr lang="en-US" sz="2400" i="1">
                <a:solidFill>
                  <a:srgbClr val="FF0000"/>
                </a:solidFill>
                <a:latin typeface="Times New Roman"/>
                <a:ea typeface="Times New Roman"/>
                <a:cs typeface="Times New Roman"/>
                <a:sym typeface="Times New Roman"/>
              </a:rPr>
              <a:t>(</a:t>
            </a:r>
            <a:r>
              <a:rPr lang="en-US" sz="2400" i="1">
                <a:solidFill>
                  <a:schemeClr val="dk1"/>
                </a:solidFill>
                <a:latin typeface="Times New Roman"/>
                <a:ea typeface="Times New Roman"/>
                <a:cs typeface="Times New Roman"/>
                <a:sym typeface="Times New Roman"/>
              </a:rPr>
              <a:t>i</a:t>
            </a:r>
            <a:r>
              <a:rPr lang="en-US" sz="2400" i="1">
                <a:solidFill>
                  <a:srgbClr val="FF0000"/>
                </a:solidFill>
                <a:latin typeface="Times New Roman"/>
                <a:ea typeface="Times New Roman"/>
                <a:cs typeface="Times New Roman"/>
                <a:sym typeface="Times New Roman"/>
              </a:rPr>
              <a:t>=</a:t>
            </a:r>
            <a:r>
              <a:rPr lang="en-US" sz="2400" i="1">
                <a:solidFill>
                  <a:schemeClr val="dk1"/>
                </a:solidFill>
                <a:latin typeface="Times New Roman"/>
                <a:ea typeface="Times New Roman"/>
                <a:cs typeface="Times New Roman"/>
                <a:sym typeface="Times New Roman"/>
              </a:rPr>
              <a:t>2</a:t>
            </a:r>
            <a:r>
              <a:rPr lang="en-US" sz="2400" i="1">
                <a:solidFill>
                  <a:srgbClr val="FF0000"/>
                </a:solidFill>
                <a:latin typeface="Times New Roman"/>
                <a:ea typeface="Times New Roman"/>
                <a:cs typeface="Times New Roman"/>
                <a:sym typeface="Times New Roman"/>
              </a:rPr>
              <a:t>; </a:t>
            </a:r>
            <a:r>
              <a:rPr lang="en-US" sz="2400" i="1">
                <a:solidFill>
                  <a:schemeClr val="dk1"/>
                </a:solidFill>
                <a:latin typeface="Times New Roman"/>
                <a:ea typeface="Times New Roman"/>
                <a:cs typeface="Times New Roman"/>
                <a:sym typeface="Times New Roman"/>
              </a:rPr>
              <a:t>i</a:t>
            </a:r>
            <a:r>
              <a:rPr lang="en-US" sz="2400" i="1">
                <a:solidFill>
                  <a:srgbClr val="FF0000"/>
                </a:solidFill>
                <a:latin typeface="Times New Roman"/>
                <a:ea typeface="Times New Roman"/>
                <a:cs typeface="Times New Roman"/>
                <a:sym typeface="Times New Roman"/>
              </a:rPr>
              <a:t>&lt;=</a:t>
            </a:r>
            <a:r>
              <a:rPr lang="en-US" sz="2400" i="1">
                <a:solidFill>
                  <a:schemeClr val="dk1"/>
                </a:solidFill>
                <a:latin typeface="Times New Roman"/>
                <a:ea typeface="Times New Roman"/>
                <a:cs typeface="Times New Roman"/>
                <a:sym typeface="Times New Roman"/>
              </a:rPr>
              <a:t>20</a:t>
            </a:r>
            <a:r>
              <a:rPr lang="en-US" sz="2400" i="1">
                <a:solidFill>
                  <a:srgbClr val="FF0000"/>
                </a:solidFill>
                <a:latin typeface="Times New Roman"/>
                <a:ea typeface="Times New Roman"/>
                <a:cs typeface="Times New Roman"/>
                <a:sym typeface="Times New Roman"/>
              </a:rPr>
              <a:t>; </a:t>
            </a:r>
            <a:r>
              <a:rPr lang="en-US" sz="2400" i="1">
                <a:solidFill>
                  <a:schemeClr val="dk1"/>
                </a:solidFill>
                <a:latin typeface="Times New Roman"/>
                <a:ea typeface="Times New Roman"/>
                <a:cs typeface="Times New Roman"/>
                <a:sym typeface="Times New Roman"/>
              </a:rPr>
              <a:t>i</a:t>
            </a:r>
            <a:r>
              <a:rPr lang="en-US" sz="2400" i="1">
                <a:solidFill>
                  <a:srgbClr val="FF0000"/>
                </a:solidFill>
                <a:latin typeface="Times New Roman"/>
                <a:ea typeface="Times New Roman"/>
                <a:cs typeface="Times New Roman"/>
                <a:sym typeface="Times New Roman"/>
              </a:rPr>
              <a:t>+=</a:t>
            </a:r>
            <a:r>
              <a:rPr lang="en-US" sz="2400" i="1">
                <a:solidFill>
                  <a:schemeClr val="dk1"/>
                </a:solidFill>
                <a:latin typeface="Times New Roman"/>
                <a:ea typeface="Times New Roman"/>
                <a:cs typeface="Times New Roman"/>
                <a:sym typeface="Times New Roman"/>
              </a:rPr>
              <a:t>1</a:t>
            </a:r>
            <a:r>
              <a:rPr lang="en-US" sz="2400" i="1">
                <a:solidFill>
                  <a:srgbClr val="FF0000"/>
                </a:solidFill>
                <a:latin typeface="Times New Roman"/>
                <a:ea typeface="Times New Roman"/>
                <a:cs typeface="Times New Roman"/>
                <a:sym typeface="Times New Roman"/>
              </a:rPr>
              <a:t>)</a:t>
            </a:r>
            <a:endParaRPr/>
          </a:p>
          <a:p>
            <a:pPr marL="0" marR="0" lvl="0" indent="0" algn="l" rtl="0">
              <a:spcBef>
                <a:spcPts val="480"/>
              </a:spcBef>
              <a:spcAft>
                <a:spcPts val="0"/>
              </a:spcAft>
              <a:buClr>
                <a:schemeClr val="dk1"/>
              </a:buClr>
              <a:buSzPts val="2400"/>
              <a:buFont typeface="Times New Roman"/>
              <a:buNone/>
            </a:pPr>
            <a:r>
              <a:rPr lang="en-US" sz="2400" i="1">
                <a:solidFill>
                  <a:schemeClr val="dk1"/>
                </a:solidFill>
                <a:latin typeface="Times New Roman"/>
                <a:ea typeface="Times New Roman"/>
                <a:cs typeface="Times New Roman"/>
                <a:sym typeface="Times New Roman"/>
              </a:rPr>
              <a:t>		EnQueue</a:t>
            </a:r>
            <a:r>
              <a:rPr lang="en-US" sz="2400" i="1">
                <a:solidFill>
                  <a:srgbClr val="FF0000"/>
                </a:solidFill>
                <a:latin typeface="Times New Roman"/>
                <a:ea typeface="Times New Roman"/>
                <a:cs typeface="Times New Roman"/>
                <a:sym typeface="Times New Roman"/>
              </a:rPr>
              <a:t>(</a:t>
            </a:r>
            <a:r>
              <a:rPr lang="en-US" sz="2400" i="1">
                <a:solidFill>
                  <a:schemeClr val="dk1"/>
                </a:solidFill>
                <a:latin typeface="Times New Roman"/>
                <a:ea typeface="Times New Roman"/>
                <a:cs typeface="Times New Roman"/>
                <a:sym typeface="Times New Roman"/>
              </a:rPr>
              <a:t>q</a:t>
            </a:r>
            <a:r>
              <a:rPr lang="en-US" sz="2400" i="1">
                <a:solidFill>
                  <a:srgbClr val="FF0000"/>
                </a:solidFill>
                <a:latin typeface="Times New Roman"/>
                <a:ea typeface="Times New Roman"/>
                <a:cs typeface="Times New Roman"/>
                <a:sym typeface="Times New Roman"/>
              </a:rPr>
              <a:t>, </a:t>
            </a:r>
            <a:r>
              <a:rPr lang="en-US" sz="2400" i="1">
                <a:solidFill>
                  <a:schemeClr val="dk1"/>
                </a:solidFill>
                <a:latin typeface="Times New Roman"/>
                <a:ea typeface="Times New Roman"/>
                <a:cs typeface="Times New Roman"/>
                <a:sym typeface="Times New Roman"/>
              </a:rPr>
              <a:t>i</a:t>
            </a:r>
            <a:r>
              <a:rPr lang="en-US" sz="2400" i="1">
                <a:solidFill>
                  <a:srgbClr val="FF0000"/>
                </a:solidFill>
                <a:latin typeface="Times New Roman"/>
                <a:ea typeface="Times New Roman"/>
                <a:cs typeface="Times New Roman"/>
                <a:sym typeface="Times New Roman"/>
              </a:rPr>
              <a:t>);</a:t>
            </a:r>
            <a:endParaRPr/>
          </a:p>
          <a:p>
            <a:pPr marL="0" marR="0" lvl="0" indent="0" algn="l" rtl="0">
              <a:spcBef>
                <a:spcPts val="480"/>
              </a:spcBef>
              <a:spcAft>
                <a:spcPts val="0"/>
              </a:spcAft>
              <a:buClr>
                <a:schemeClr val="dk1"/>
              </a:buClr>
              <a:buSzPts val="2400"/>
              <a:buFont typeface="Times New Roman"/>
              <a:buNone/>
            </a:pPr>
            <a:r>
              <a:rPr lang="en-US" sz="2400" i="1">
                <a:solidFill>
                  <a:schemeClr val="dk1"/>
                </a:solidFill>
                <a:latin typeface="Times New Roman"/>
                <a:ea typeface="Times New Roman"/>
                <a:cs typeface="Times New Roman"/>
                <a:sym typeface="Times New Roman"/>
              </a:rPr>
              <a:t>	t</a:t>
            </a:r>
            <a:r>
              <a:rPr lang="en-US" sz="2400" i="1">
                <a:solidFill>
                  <a:srgbClr val="FF0000"/>
                </a:solidFill>
                <a:latin typeface="Times New Roman"/>
                <a:ea typeface="Times New Roman"/>
                <a:cs typeface="Times New Roman"/>
                <a:sym typeface="Times New Roman"/>
              </a:rPr>
              <a:t>=</a:t>
            </a:r>
            <a:r>
              <a:rPr lang="en-US" sz="2400" i="1">
                <a:solidFill>
                  <a:schemeClr val="dk1"/>
                </a:solidFill>
                <a:latin typeface="Times New Roman"/>
                <a:ea typeface="Times New Roman"/>
                <a:cs typeface="Times New Roman"/>
                <a:sym typeface="Times New Roman"/>
              </a:rPr>
              <a:t>DeQueue</a:t>
            </a:r>
            <a:r>
              <a:rPr lang="en-US" sz="2400" i="1">
                <a:solidFill>
                  <a:srgbClr val="FF0000"/>
                </a:solidFill>
                <a:latin typeface="Times New Roman"/>
                <a:ea typeface="Times New Roman"/>
                <a:cs typeface="Times New Roman"/>
                <a:sym typeface="Times New Roman"/>
              </a:rPr>
              <a:t>(</a:t>
            </a:r>
            <a:r>
              <a:rPr lang="en-US" sz="2400" i="1">
                <a:solidFill>
                  <a:schemeClr val="dk1"/>
                </a:solidFill>
                <a:latin typeface="Times New Roman"/>
                <a:ea typeface="Times New Roman"/>
                <a:cs typeface="Times New Roman"/>
                <a:sym typeface="Times New Roman"/>
              </a:rPr>
              <a:t>q</a:t>
            </a:r>
            <a:r>
              <a:rPr lang="en-US" sz="2400" i="1">
                <a:solidFill>
                  <a:srgbClr val="FF0000"/>
                </a:solidFill>
                <a:latin typeface="Times New Roman"/>
                <a:ea typeface="Times New Roman"/>
                <a:cs typeface="Times New Roman"/>
                <a:sym typeface="Times New Roman"/>
              </a:rPr>
              <a:t>, </a:t>
            </a:r>
            <a:r>
              <a:rPr lang="en-US" sz="2400" i="1">
                <a:solidFill>
                  <a:schemeClr val="dk1"/>
                </a:solidFill>
                <a:latin typeface="Times New Roman"/>
                <a:ea typeface="Times New Roman"/>
                <a:cs typeface="Times New Roman"/>
                <a:sym typeface="Times New Roman"/>
              </a:rPr>
              <a:t>x</a:t>
            </a:r>
            <a:r>
              <a:rPr lang="en-US" sz="2400" i="1">
                <a:solidFill>
                  <a:srgbClr val="FF0000"/>
                </a:solidFill>
                <a:latin typeface="Times New Roman"/>
                <a:ea typeface="Times New Roman"/>
                <a:cs typeface="Times New Roman"/>
                <a:sym typeface="Times New Roman"/>
              </a:rPr>
              <a:t>);</a:t>
            </a:r>
            <a:endParaRPr/>
          </a:p>
          <a:p>
            <a:pPr marL="0" marR="0" lvl="0" indent="0" algn="l" rtl="0">
              <a:spcBef>
                <a:spcPts val="480"/>
              </a:spcBef>
              <a:spcAft>
                <a:spcPts val="0"/>
              </a:spcAft>
              <a:buClr>
                <a:schemeClr val="dk1"/>
              </a:buClr>
              <a:buSzPts val="2400"/>
              <a:buFont typeface="Times New Roman"/>
              <a:buNone/>
            </a:pPr>
            <a:r>
              <a:rPr lang="en-US" sz="2400" i="1">
                <a:solidFill>
                  <a:schemeClr val="dk1"/>
                </a:solidFill>
                <a:latin typeface="Times New Roman"/>
                <a:ea typeface="Times New Roman"/>
                <a:cs typeface="Times New Roman"/>
                <a:sym typeface="Times New Roman"/>
              </a:rPr>
              <a:t>	</a:t>
            </a:r>
            <a:r>
              <a:rPr lang="en-US" sz="2400" b="1" i="1">
                <a:solidFill>
                  <a:schemeClr val="dk1"/>
                </a:solidFill>
                <a:latin typeface="Times New Roman"/>
                <a:ea typeface="Times New Roman"/>
                <a:cs typeface="Times New Roman"/>
                <a:sym typeface="Times New Roman"/>
              </a:rPr>
              <a:t>if</a:t>
            </a:r>
            <a:r>
              <a:rPr lang="en-US" sz="2400" i="1">
                <a:solidFill>
                  <a:srgbClr val="FF0000"/>
                </a:solidFill>
                <a:latin typeface="Times New Roman"/>
                <a:ea typeface="Times New Roman"/>
                <a:cs typeface="Times New Roman"/>
                <a:sym typeface="Times New Roman"/>
              </a:rPr>
              <a:t>(</a:t>
            </a:r>
            <a:r>
              <a:rPr lang="en-US" sz="2400" i="1">
                <a:solidFill>
                  <a:schemeClr val="dk1"/>
                </a:solidFill>
                <a:latin typeface="Times New Roman"/>
                <a:ea typeface="Times New Roman"/>
                <a:cs typeface="Times New Roman"/>
                <a:sym typeface="Times New Roman"/>
              </a:rPr>
              <a:t>t</a:t>
            </a:r>
            <a:r>
              <a:rPr lang="en-US" sz="2400" i="1">
                <a:solidFill>
                  <a:srgbClr val="FF0000"/>
                </a:solidFill>
                <a:latin typeface="Times New Roman"/>
                <a:ea typeface="Times New Roman"/>
                <a:cs typeface="Times New Roman"/>
                <a:sym typeface="Times New Roman"/>
              </a:rPr>
              <a:t>==</a:t>
            </a:r>
            <a:r>
              <a:rPr lang="en-US" sz="2400" i="1">
                <a:solidFill>
                  <a:schemeClr val="dk1"/>
                </a:solidFill>
                <a:latin typeface="Times New Roman"/>
                <a:ea typeface="Times New Roman"/>
                <a:cs typeface="Times New Roman"/>
                <a:sym typeface="Times New Roman"/>
              </a:rPr>
              <a:t>1</a:t>
            </a:r>
            <a:r>
              <a:rPr lang="en-US" sz="2400" i="1">
                <a:solidFill>
                  <a:srgbClr val="FF0000"/>
                </a:solidFill>
                <a:latin typeface="Times New Roman"/>
                <a:ea typeface="Times New Roman"/>
                <a:cs typeface="Times New Roman"/>
                <a:sym typeface="Times New Roman"/>
              </a:rPr>
              <a:t>)</a:t>
            </a:r>
            <a:r>
              <a:rPr lang="en-US" sz="2400" i="1">
                <a:solidFill>
                  <a:schemeClr val="dk1"/>
                </a:solidFill>
                <a:latin typeface="Times New Roman"/>
                <a:ea typeface="Times New Roman"/>
                <a:cs typeface="Times New Roman"/>
                <a:sym typeface="Times New Roman"/>
              </a:rPr>
              <a:t> </a:t>
            </a:r>
            <a:endParaRPr/>
          </a:p>
          <a:p>
            <a:pPr marL="0" marR="0" lvl="0" indent="0" algn="l" rtl="0">
              <a:spcBef>
                <a:spcPts val="480"/>
              </a:spcBef>
              <a:spcAft>
                <a:spcPts val="0"/>
              </a:spcAft>
              <a:buClr>
                <a:schemeClr val="dk1"/>
              </a:buClr>
              <a:buSzPts val="2400"/>
              <a:buFont typeface="Times New Roman"/>
              <a:buNone/>
            </a:pPr>
            <a:r>
              <a:rPr lang="en-US" sz="2400" i="1">
                <a:solidFill>
                  <a:schemeClr val="dk1"/>
                </a:solidFill>
                <a:latin typeface="Times New Roman"/>
                <a:ea typeface="Times New Roman"/>
                <a:cs typeface="Times New Roman"/>
                <a:sym typeface="Times New Roman"/>
              </a:rPr>
              <a:t>		</a:t>
            </a:r>
            <a:r>
              <a:rPr lang="en-US" sz="2400" b="1" i="1">
                <a:solidFill>
                  <a:schemeClr val="dk1"/>
                </a:solidFill>
                <a:latin typeface="Times New Roman"/>
                <a:ea typeface="Times New Roman"/>
                <a:cs typeface="Times New Roman"/>
                <a:sym typeface="Times New Roman"/>
              </a:rPr>
              <a:t>printf</a:t>
            </a:r>
            <a:r>
              <a:rPr lang="en-US" sz="2400" i="1">
                <a:solidFill>
                  <a:srgbClr val="FF0000"/>
                </a:solidFill>
                <a:latin typeface="Times New Roman"/>
                <a:ea typeface="Times New Roman"/>
                <a:cs typeface="Times New Roman"/>
                <a:sym typeface="Times New Roman"/>
              </a:rPr>
              <a:t>(</a:t>
            </a:r>
            <a:r>
              <a:rPr lang="en-US" sz="2400" i="1">
                <a:solidFill>
                  <a:srgbClr val="1548EB"/>
                </a:solidFill>
                <a:latin typeface="Times New Roman"/>
                <a:ea typeface="Times New Roman"/>
                <a:cs typeface="Times New Roman"/>
                <a:sym typeface="Times New Roman"/>
              </a:rPr>
              <a:t>"Gia tri lay ra khoi hang doi la: %d"</a:t>
            </a:r>
            <a:r>
              <a:rPr lang="en-US" sz="2400" i="1">
                <a:solidFill>
                  <a:srgbClr val="FF0000"/>
                </a:solidFill>
                <a:latin typeface="Times New Roman"/>
                <a:ea typeface="Times New Roman"/>
                <a:cs typeface="Times New Roman"/>
                <a:sym typeface="Times New Roman"/>
              </a:rPr>
              <a:t>, </a:t>
            </a:r>
            <a:r>
              <a:rPr lang="en-US" sz="2400" i="1">
                <a:solidFill>
                  <a:schemeClr val="dk1"/>
                </a:solidFill>
                <a:latin typeface="Times New Roman"/>
                <a:ea typeface="Times New Roman"/>
                <a:cs typeface="Times New Roman"/>
                <a:sym typeface="Times New Roman"/>
              </a:rPr>
              <a:t>x</a:t>
            </a:r>
            <a:r>
              <a:rPr lang="en-US" sz="2400" i="1">
                <a:solidFill>
                  <a:srgbClr val="FF0000"/>
                </a:solidFill>
                <a:latin typeface="Times New Roman"/>
                <a:ea typeface="Times New Roman"/>
                <a:cs typeface="Times New Roman"/>
                <a:sym typeface="Times New Roman"/>
              </a:rPr>
              <a:t>);</a:t>
            </a:r>
            <a:endParaRPr/>
          </a:p>
          <a:p>
            <a:pPr marL="0" marR="0" lvl="0" indent="0" algn="l" rtl="0">
              <a:spcBef>
                <a:spcPts val="480"/>
              </a:spcBef>
              <a:spcAft>
                <a:spcPts val="0"/>
              </a:spcAft>
              <a:buClr>
                <a:srgbClr val="FF0000"/>
              </a:buClr>
              <a:buSzPts val="2400"/>
              <a:buFont typeface="Times New Roman"/>
              <a:buNone/>
            </a:pPr>
            <a:r>
              <a:rPr lang="en-US" sz="2400" i="1">
                <a:solidFill>
                  <a:srgbClr val="FF0000"/>
                </a:solidFill>
                <a:latin typeface="Times New Roman"/>
                <a:ea typeface="Times New Roman"/>
                <a:cs typeface="Times New Roman"/>
                <a:sym typeface="Times New Roman"/>
              </a:rPr>
              <a:t>}</a:t>
            </a:r>
            <a:endParaRPr sz="2400" i="1">
              <a:solidFill>
                <a:srgbClr val="FF0000"/>
              </a:solidFill>
              <a:latin typeface="Times New Roman"/>
              <a:ea typeface="Times New Roman"/>
              <a:cs typeface="Times New Roman"/>
              <a:sym typeface="Times New Roman"/>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554"/>
        <p:cNvGrpSpPr/>
        <p:nvPr/>
      </p:nvGrpSpPr>
      <p:grpSpPr>
        <a:xfrm>
          <a:off x="0" y="0"/>
          <a:ext cx="0" cy="0"/>
          <a:chOff x="0" y="0"/>
          <a:chExt cx="0" cy="0"/>
        </a:xfrm>
      </p:grpSpPr>
      <p:sp>
        <p:nvSpPr>
          <p:cNvPr id="555" name="Google Shape;555;p55"/>
          <p:cNvSpPr txBox="1">
            <a:spLocks noGrp="1"/>
          </p:cNvSpPr>
          <p:nvPr>
            <p:ph type="title"/>
          </p:nvPr>
        </p:nvSpPr>
        <p:spPr>
          <a:xfrm>
            <a:off x="914400" y="381000"/>
            <a:ext cx="6858000" cy="715962"/>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3200">
                <a:latin typeface="Times New Roman"/>
                <a:ea typeface="Times New Roman"/>
                <a:cs typeface="Times New Roman"/>
                <a:sym typeface="Times New Roman"/>
              </a:rPr>
              <a:t>Cài đặt Queue bằng DSLK</a:t>
            </a:r>
            <a:endParaRPr sz="3200">
              <a:latin typeface="Times New Roman"/>
              <a:ea typeface="Times New Roman"/>
              <a:cs typeface="Times New Roman"/>
              <a:sym typeface="Times New Roman"/>
            </a:endParaRPr>
          </a:p>
        </p:txBody>
      </p:sp>
      <p:sp>
        <p:nvSpPr>
          <p:cNvPr id="556" name="Google Shape;556;p55"/>
          <p:cNvSpPr txBox="1">
            <a:spLocks noGrp="1"/>
          </p:cNvSpPr>
          <p:nvPr>
            <p:ph type="sldNum" idx="12"/>
          </p:nvPr>
        </p:nvSpPr>
        <p:spPr>
          <a:xfrm>
            <a:off x="6553200" y="6283325"/>
            <a:ext cx="2133600" cy="3048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55</a:t>
            </a:fld>
            <a:endParaRPr/>
          </a:p>
        </p:txBody>
      </p:sp>
      <p:sp>
        <p:nvSpPr>
          <p:cNvPr id="557" name="Google Shape;557;p55"/>
          <p:cNvSpPr txBox="1"/>
          <p:nvPr/>
        </p:nvSpPr>
        <p:spPr>
          <a:xfrm>
            <a:off x="381000" y="990600"/>
            <a:ext cx="8458200" cy="5521243"/>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chemeClr val="dk1"/>
              </a:buClr>
              <a:buSzPts val="2800"/>
              <a:buFont typeface="Noto Sans Symbols"/>
              <a:buChar char="▪"/>
            </a:pPr>
            <a:r>
              <a:rPr lang="en-US" sz="2800" i="1">
                <a:solidFill>
                  <a:schemeClr val="dk1"/>
                </a:solidFill>
                <a:latin typeface="Times New Roman"/>
                <a:ea typeface="Times New Roman"/>
                <a:cs typeface="Times New Roman"/>
                <a:sym typeface="Times New Roman"/>
              </a:rPr>
              <a:t>Để cài đặt hàng đợi bằng DSLK, ta cũng sử dụng 1 DSLK đơn với 2 con trỏ </a:t>
            </a:r>
            <a:r>
              <a:rPr lang="en-US" sz="2800" b="1" i="1">
                <a:solidFill>
                  <a:schemeClr val="dk1"/>
                </a:solidFill>
                <a:latin typeface="Times New Roman"/>
                <a:ea typeface="Times New Roman"/>
                <a:cs typeface="Times New Roman"/>
                <a:sym typeface="Times New Roman"/>
              </a:rPr>
              <a:t>*dau </a:t>
            </a:r>
            <a:r>
              <a:rPr lang="en-US" sz="2800" i="1">
                <a:solidFill>
                  <a:schemeClr val="dk1"/>
                </a:solidFill>
                <a:latin typeface="Times New Roman"/>
                <a:ea typeface="Times New Roman"/>
                <a:cs typeface="Times New Roman"/>
                <a:sym typeface="Times New Roman"/>
              </a:rPr>
              <a:t>và </a:t>
            </a:r>
            <a:r>
              <a:rPr lang="en-US" sz="2800" b="1" i="1">
                <a:solidFill>
                  <a:schemeClr val="dk1"/>
                </a:solidFill>
                <a:latin typeface="Times New Roman"/>
                <a:ea typeface="Times New Roman"/>
                <a:cs typeface="Times New Roman"/>
                <a:sym typeface="Times New Roman"/>
              </a:rPr>
              <a:t>*cuoi</a:t>
            </a:r>
            <a:r>
              <a:rPr lang="en-US" sz="2800" i="1">
                <a:solidFill>
                  <a:schemeClr val="dk1"/>
                </a:solidFill>
                <a:latin typeface="Times New Roman"/>
                <a:ea typeface="Times New Roman"/>
                <a:cs typeface="Times New Roman"/>
                <a:sym typeface="Times New Roman"/>
              </a:rPr>
              <a:t> để lưu trữ nút đầu và cuối của danh sách.</a:t>
            </a:r>
            <a:endParaRPr/>
          </a:p>
          <a:p>
            <a:pPr marL="342900" marR="0" lvl="0" indent="-342900" algn="l" rtl="0">
              <a:spcBef>
                <a:spcPts val="560"/>
              </a:spcBef>
              <a:spcAft>
                <a:spcPts val="0"/>
              </a:spcAft>
              <a:buClr>
                <a:schemeClr val="dk1"/>
              </a:buClr>
              <a:buSzPts val="2800"/>
              <a:buFont typeface="Noto Sans Symbols"/>
              <a:buChar char="▪"/>
            </a:pPr>
            <a:r>
              <a:rPr lang="en-US" sz="2800" i="1">
                <a:solidFill>
                  <a:schemeClr val="dk1"/>
                </a:solidFill>
                <a:latin typeface="Times New Roman"/>
                <a:ea typeface="Times New Roman"/>
                <a:cs typeface="Times New Roman"/>
                <a:sym typeface="Times New Roman"/>
              </a:rPr>
              <a:t>Các thao tác thêm vào và lấy ra ta sẽ thực hiện theo thứ tự ở cuối (thêm vào) và đầu (lấy ra) của danh sách.</a:t>
            </a:r>
            <a:endParaRPr/>
          </a:p>
        </p:txBody>
      </p:sp>
      <p:pic>
        <p:nvPicPr>
          <p:cNvPr id="558" name="Google Shape;558;p55"/>
          <p:cNvPicPr preferRelativeResize="0"/>
          <p:nvPr/>
        </p:nvPicPr>
        <p:blipFill rotWithShape="1">
          <a:blip r:embed="rId3">
            <a:alphaModFix/>
          </a:blip>
          <a:srcRect/>
          <a:stretch/>
        </p:blipFill>
        <p:spPr>
          <a:xfrm>
            <a:off x="457200" y="4028945"/>
            <a:ext cx="8229600" cy="1680693"/>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562"/>
        <p:cNvGrpSpPr/>
        <p:nvPr/>
      </p:nvGrpSpPr>
      <p:grpSpPr>
        <a:xfrm>
          <a:off x="0" y="0"/>
          <a:ext cx="0" cy="0"/>
          <a:chOff x="0" y="0"/>
          <a:chExt cx="0" cy="0"/>
        </a:xfrm>
      </p:grpSpPr>
      <p:sp>
        <p:nvSpPr>
          <p:cNvPr id="563" name="Google Shape;563;p56"/>
          <p:cNvSpPr txBox="1">
            <a:spLocks noGrp="1"/>
          </p:cNvSpPr>
          <p:nvPr>
            <p:ph type="title"/>
          </p:nvPr>
        </p:nvSpPr>
        <p:spPr>
          <a:xfrm>
            <a:off x="914400" y="381000"/>
            <a:ext cx="6858000" cy="715962"/>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3200">
                <a:latin typeface="Times New Roman"/>
                <a:ea typeface="Times New Roman"/>
                <a:cs typeface="Times New Roman"/>
                <a:sym typeface="Times New Roman"/>
              </a:rPr>
              <a:t>Cài đặt Queue bằng DSLK</a:t>
            </a:r>
            <a:endParaRPr sz="3200">
              <a:latin typeface="Times New Roman"/>
              <a:ea typeface="Times New Roman"/>
              <a:cs typeface="Times New Roman"/>
              <a:sym typeface="Times New Roman"/>
            </a:endParaRPr>
          </a:p>
        </p:txBody>
      </p:sp>
      <p:sp>
        <p:nvSpPr>
          <p:cNvPr id="564" name="Google Shape;564;p56"/>
          <p:cNvSpPr txBox="1">
            <a:spLocks noGrp="1"/>
          </p:cNvSpPr>
          <p:nvPr>
            <p:ph type="sldNum" idx="12"/>
          </p:nvPr>
        </p:nvSpPr>
        <p:spPr>
          <a:xfrm>
            <a:off x="6553200" y="6283325"/>
            <a:ext cx="2133600" cy="3048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56</a:t>
            </a:fld>
            <a:endParaRPr/>
          </a:p>
        </p:txBody>
      </p:sp>
      <p:sp>
        <p:nvSpPr>
          <p:cNvPr id="565" name="Google Shape;565;p56"/>
          <p:cNvSpPr txBox="1"/>
          <p:nvPr/>
        </p:nvSpPr>
        <p:spPr>
          <a:xfrm>
            <a:off x="381000" y="990600"/>
            <a:ext cx="8458200" cy="5521243"/>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chemeClr val="dk1"/>
              </a:buClr>
              <a:buSzPts val="2800"/>
              <a:buFont typeface="Noto Sans Symbols"/>
              <a:buChar char="▪"/>
            </a:pPr>
            <a:r>
              <a:rPr lang="en-US" sz="2800" b="1">
                <a:solidFill>
                  <a:schemeClr val="dk1"/>
                </a:solidFill>
                <a:latin typeface="Times New Roman"/>
                <a:ea typeface="Times New Roman"/>
                <a:cs typeface="Times New Roman"/>
                <a:sym typeface="Times New Roman"/>
              </a:rPr>
              <a:t>Khai báo hàng đợi:</a:t>
            </a:r>
            <a:endParaRPr/>
          </a:p>
          <a:p>
            <a:pPr marL="0" marR="0" lvl="0" indent="0" algn="l" rtl="0">
              <a:spcBef>
                <a:spcPts val="560"/>
              </a:spcBef>
              <a:spcAft>
                <a:spcPts val="0"/>
              </a:spcAft>
              <a:buClr>
                <a:srgbClr val="1548EB"/>
              </a:buClr>
              <a:buSzPts val="2800"/>
              <a:buFont typeface="Times New Roman"/>
              <a:buNone/>
            </a:pPr>
            <a:r>
              <a:rPr lang="en-US" sz="2800" i="1">
                <a:solidFill>
                  <a:srgbClr val="1548EB"/>
                </a:solidFill>
                <a:latin typeface="Times New Roman"/>
                <a:ea typeface="Times New Roman"/>
                <a:cs typeface="Times New Roman"/>
                <a:sym typeface="Times New Roman"/>
              </a:rPr>
              <a:t>//Khai báo cấu trúc của nút</a:t>
            </a:r>
            <a:endParaRPr sz="2800" i="1">
              <a:solidFill>
                <a:srgbClr val="1548EB"/>
              </a:solidFill>
              <a:latin typeface="Times New Roman"/>
              <a:ea typeface="Times New Roman"/>
              <a:cs typeface="Times New Roman"/>
              <a:sym typeface="Times New Roman"/>
            </a:endParaRPr>
          </a:p>
          <a:p>
            <a:pPr marL="0" marR="0" lvl="0" indent="0" algn="l" rtl="0">
              <a:spcBef>
                <a:spcPts val="560"/>
              </a:spcBef>
              <a:spcAft>
                <a:spcPts val="0"/>
              </a:spcAft>
              <a:buClr>
                <a:schemeClr val="dk1"/>
              </a:buClr>
              <a:buSzPts val="2800"/>
              <a:buFont typeface="Times New Roman"/>
              <a:buNone/>
            </a:pPr>
            <a:r>
              <a:rPr lang="en-US" sz="2800" b="1" i="1">
                <a:solidFill>
                  <a:schemeClr val="dk1"/>
                </a:solidFill>
                <a:latin typeface="Times New Roman"/>
                <a:ea typeface="Times New Roman"/>
                <a:cs typeface="Times New Roman"/>
                <a:sym typeface="Times New Roman"/>
              </a:rPr>
              <a:t>struct</a:t>
            </a:r>
            <a:r>
              <a:rPr lang="en-US" sz="2800" i="1">
                <a:solidFill>
                  <a:schemeClr val="dk1"/>
                </a:solidFill>
                <a:latin typeface="Times New Roman"/>
                <a:ea typeface="Times New Roman"/>
                <a:cs typeface="Times New Roman"/>
                <a:sym typeface="Times New Roman"/>
              </a:rPr>
              <a:t> Node</a:t>
            </a:r>
            <a:r>
              <a:rPr lang="en-US" sz="2800" i="1">
                <a:solidFill>
                  <a:srgbClr val="FF0000"/>
                </a:solidFill>
                <a:latin typeface="Times New Roman"/>
                <a:ea typeface="Times New Roman"/>
                <a:cs typeface="Times New Roman"/>
                <a:sym typeface="Times New Roman"/>
              </a:rPr>
              <a:t>{</a:t>
            </a:r>
            <a:endParaRPr/>
          </a:p>
          <a:p>
            <a:pPr marL="0" marR="0" lvl="0" indent="0" algn="l" rtl="0">
              <a:spcBef>
                <a:spcPts val="560"/>
              </a:spcBef>
              <a:spcAft>
                <a:spcPts val="0"/>
              </a:spcAft>
              <a:buClr>
                <a:schemeClr val="dk1"/>
              </a:buClr>
              <a:buSzPts val="2800"/>
              <a:buFont typeface="Times New Roman"/>
              <a:buNone/>
            </a:pPr>
            <a:r>
              <a:rPr lang="en-US" sz="2800" i="1">
                <a:solidFill>
                  <a:schemeClr val="dk1"/>
                </a:solidFill>
                <a:latin typeface="Times New Roman"/>
                <a:ea typeface="Times New Roman"/>
                <a:cs typeface="Times New Roman"/>
                <a:sym typeface="Times New Roman"/>
              </a:rPr>
              <a:t>	</a:t>
            </a:r>
            <a:r>
              <a:rPr lang="en-US" sz="2800" b="1" i="1">
                <a:solidFill>
                  <a:schemeClr val="dk1"/>
                </a:solidFill>
                <a:latin typeface="Times New Roman"/>
                <a:ea typeface="Times New Roman"/>
                <a:cs typeface="Times New Roman"/>
                <a:sym typeface="Times New Roman"/>
              </a:rPr>
              <a:t>int</a:t>
            </a:r>
            <a:r>
              <a:rPr lang="en-US" sz="2800" i="1">
                <a:solidFill>
                  <a:schemeClr val="dk1"/>
                </a:solidFill>
                <a:latin typeface="Times New Roman"/>
                <a:ea typeface="Times New Roman"/>
                <a:cs typeface="Times New Roman"/>
                <a:sym typeface="Times New Roman"/>
              </a:rPr>
              <a:t> item</a:t>
            </a:r>
            <a:r>
              <a:rPr lang="en-US" sz="2800" i="1">
                <a:solidFill>
                  <a:srgbClr val="FF0000"/>
                </a:solidFill>
                <a:latin typeface="Times New Roman"/>
                <a:ea typeface="Times New Roman"/>
                <a:cs typeface="Times New Roman"/>
                <a:sym typeface="Times New Roman"/>
              </a:rPr>
              <a:t>;</a:t>
            </a:r>
            <a:endParaRPr/>
          </a:p>
          <a:p>
            <a:pPr marL="0" marR="0" lvl="0" indent="0" algn="l" rtl="0">
              <a:spcBef>
                <a:spcPts val="560"/>
              </a:spcBef>
              <a:spcAft>
                <a:spcPts val="0"/>
              </a:spcAft>
              <a:buClr>
                <a:schemeClr val="dk1"/>
              </a:buClr>
              <a:buSzPts val="2800"/>
              <a:buFont typeface="Times New Roman"/>
              <a:buNone/>
            </a:pPr>
            <a:r>
              <a:rPr lang="en-US" sz="2800" i="1">
                <a:solidFill>
                  <a:schemeClr val="dk1"/>
                </a:solidFill>
                <a:latin typeface="Times New Roman"/>
                <a:ea typeface="Times New Roman"/>
                <a:cs typeface="Times New Roman"/>
                <a:sym typeface="Times New Roman"/>
              </a:rPr>
              <a:t>	Node </a:t>
            </a:r>
            <a:r>
              <a:rPr lang="en-US" sz="2800" i="1">
                <a:solidFill>
                  <a:srgbClr val="FF0000"/>
                </a:solidFill>
                <a:latin typeface="Times New Roman"/>
                <a:ea typeface="Times New Roman"/>
                <a:cs typeface="Times New Roman"/>
                <a:sym typeface="Times New Roman"/>
              </a:rPr>
              <a:t>*</a:t>
            </a:r>
            <a:r>
              <a:rPr lang="en-US" sz="2800" i="1">
                <a:solidFill>
                  <a:schemeClr val="dk1"/>
                </a:solidFill>
                <a:latin typeface="Times New Roman"/>
                <a:ea typeface="Times New Roman"/>
                <a:cs typeface="Times New Roman"/>
                <a:sym typeface="Times New Roman"/>
              </a:rPr>
              <a:t>tiep</a:t>
            </a:r>
            <a:r>
              <a:rPr lang="en-US" sz="2800" i="1">
                <a:solidFill>
                  <a:srgbClr val="FF0000"/>
                </a:solidFill>
                <a:latin typeface="Times New Roman"/>
                <a:ea typeface="Times New Roman"/>
                <a:cs typeface="Times New Roman"/>
                <a:sym typeface="Times New Roman"/>
              </a:rPr>
              <a:t>;</a:t>
            </a:r>
            <a:endParaRPr/>
          </a:p>
          <a:p>
            <a:pPr marL="0" marR="0" lvl="0" indent="0" algn="l" rtl="0">
              <a:spcBef>
                <a:spcPts val="560"/>
              </a:spcBef>
              <a:spcAft>
                <a:spcPts val="0"/>
              </a:spcAft>
              <a:buClr>
                <a:srgbClr val="FF0000"/>
              </a:buClr>
              <a:buSzPts val="2800"/>
              <a:buFont typeface="Times New Roman"/>
              <a:buNone/>
            </a:pPr>
            <a:r>
              <a:rPr lang="en-US" sz="2800" i="1">
                <a:solidFill>
                  <a:srgbClr val="FF0000"/>
                </a:solidFill>
                <a:latin typeface="Times New Roman"/>
                <a:ea typeface="Times New Roman"/>
                <a:cs typeface="Times New Roman"/>
                <a:sym typeface="Times New Roman"/>
              </a:rPr>
              <a:t>};</a:t>
            </a:r>
            <a:endParaRPr/>
          </a:p>
          <a:p>
            <a:pPr marL="0" marR="0" lvl="0" indent="0" algn="l" rtl="0">
              <a:spcBef>
                <a:spcPts val="560"/>
              </a:spcBef>
              <a:spcAft>
                <a:spcPts val="0"/>
              </a:spcAft>
              <a:buClr>
                <a:srgbClr val="1548EB"/>
              </a:buClr>
              <a:buSzPts val="2800"/>
              <a:buFont typeface="Times New Roman"/>
              <a:buNone/>
            </a:pPr>
            <a:r>
              <a:rPr lang="en-US" sz="2800" i="1">
                <a:solidFill>
                  <a:srgbClr val="1548EB"/>
                </a:solidFill>
                <a:latin typeface="Times New Roman"/>
                <a:ea typeface="Times New Roman"/>
                <a:cs typeface="Times New Roman"/>
                <a:sym typeface="Times New Roman"/>
              </a:rPr>
              <a:t>//Khai báo hàng đợi</a:t>
            </a:r>
            <a:endParaRPr sz="2800" i="1">
              <a:solidFill>
                <a:srgbClr val="1548EB"/>
              </a:solidFill>
              <a:latin typeface="Times New Roman"/>
              <a:ea typeface="Times New Roman"/>
              <a:cs typeface="Times New Roman"/>
              <a:sym typeface="Times New Roman"/>
            </a:endParaRPr>
          </a:p>
          <a:p>
            <a:pPr marL="0" marR="0" lvl="0" indent="0" algn="l" rtl="0">
              <a:spcBef>
                <a:spcPts val="560"/>
              </a:spcBef>
              <a:spcAft>
                <a:spcPts val="0"/>
              </a:spcAft>
              <a:buClr>
                <a:schemeClr val="dk1"/>
              </a:buClr>
              <a:buSzPts val="2800"/>
              <a:buFont typeface="Times New Roman"/>
              <a:buNone/>
            </a:pPr>
            <a:r>
              <a:rPr lang="en-US" sz="2800" b="1" i="1">
                <a:solidFill>
                  <a:schemeClr val="dk1"/>
                </a:solidFill>
                <a:latin typeface="Times New Roman"/>
                <a:ea typeface="Times New Roman"/>
                <a:cs typeface="Times New Roman"/>
                <a:sym typeface="Times New Roman"/>
              </a:rPr>
              <a:t>struct</a:t>
            </a:r>
            <a:r>
              <a:rPr lang="en-US" sz="2800" i="1">
                <a:solidFill>
                  <a:schemeClr val="dk1"/>
                </a:solidFill>
                <a:latin typeface="Times New Roman"/>
                <a:ea typeface="Times New Roman"/>
                <a:cs typeface="Times New Roman"/>
                <a:sym typeface="Times New Roman"/>
              </a:rPr>
              <a:t> Queue</a:t>
            </a:r>
            <a:r>
              <a:rPr lang="en-US" sz="2800" i="1">
                <a:solidFill>
                  <a:srgbClr val="FF0000"/>
                </a:solidFill>
                <a:latin typeface="Times New Roman"/>
                <a:ea typeface="Times New Roman"/>
                <a:cs typeface="Times New Roman"/>
                <a:sym typeface="Times New Roman"/>
              </a:rPr>
              <a:t>{</a:t>
            </a:r>
            <a:endParaRPr/>
          </a:p>
          <a:p>
            <a:pPr marL="0" marR="0" lvl="0" indent="0" algn="l" rtl="0">
              <a:spcBef>
                <a:spcPts val="560"/>
              </a:spcBef>
              <a:spcAft>
                <a:spcPts val="0"/>
              </a:spcAft>
              <a:buClr>
                <a:schemeClr val="dk1"/>
              </a:buClr>
              <a:buSzPts val="2800"/>
              <a:buFont typeface="Times New Roman"/>
              <a:buNone/>
            </a:pPr>
            <a:r>
              <a:rPr lang="en-US" sz="2800" i="1">
                <a:solidFill>
                  <a:schemeClr val="dk1"/>
                </a:solidFill>
                <a:latin typeface="Times New Roman"/>
                <a:ea typeface="Times New Roman"/>
                <a:cs typeface="Times New Roman"/>
                <a:sym typeface="Times New Roman"/>
              </a:rPr>
              <a:t>	Node </a:t>
            </a:r>
            <a:r>
              <a:rPr lang="en-US" sz="2800" i="1">
                <a:solidFill>
                  <a:srgbClr val="FF0000"/>
                </a:solidFill>
                <a:latin typeface="Times New Roman"/>
                <a:ea typeface="Times New Roman"/>
                <a:cs typeface="Times New Roman"/>
                <a:sym typeface="Times New Roman"/>
              </a:rPr>
              <a:t>*</a:t>
            </a:r>
            <a:r>
              <a:rPr lang="en-US" sz="2800" i="1">
                <a:solidFill>
                  <a:schemeClr val="dk1"/>
                </a:solidFill>
                <a:latin typeface="Times New Roman"/>
                <a:ea typeface="Times New Roman"/>
                <a:cs typeface="Times New Roman"/>
                <a:sym typeface="Times New Roman"/>
              </a:rPr>
              <a:t>dau</a:t>
            </a:r>
            <a:r>
              <a:rPr lang="en-US" sz="2800" i="1">
                <a:solidFill>
                  <a:srgbClr val="FF0000"/>
                </a:solidFill>
                <a:latin typeface="Times New Roman"/>
                <a:ea typeface="Times New Roman"/>
                <a:cs typeface="Times New Roman"/>
                <a:sym typeface="Times New Roman"/>
              </a:rPr>
              <a:t>;</a:t>
            </a:r>
            <a:endParaRPr/>
          </a:p>
          <a:p>
            <a:pPr marL="0" marR="0" lvl="0" indent="0" algn="l" rtl="0">
              <a:spcBef>
                <a:spcPts val="560"/>
              </a:spcBef>
              <a:spcAft>
                <a:spcPts val="0"/>
              </a:spcAft>
              <a:buClr>
                <a:schemeClr val="dk1"/>
              </a:buClr>
              <a:buSzPts val="2800"/>
              <a:buFont typeface="Times New Roman"/>
              <a:buNone/>
            </a:pPr>
            <a:r>
              <a:rPr lang="en-US" sz="2800" i="1">
                <a:solidFill>
                  <a:schemeClr val="dk1"/>
                </a:solidFill>
                <a:latin typeface="Times New Roman"/>
                <a:ea typeface="Times New Roman"/>
                <a:cs typeface="Times New Roman"/>
                <a:sym typeface="Times New Roman"/>
              </a:rPr>
              <a:t>	Node </a:t>
            </a:r>
            <a:r>
              <a:rPr lang="en-US" sz="2800" i="1">
                <a:solidFill>
                  <a:srgbClr val="FF0000"/>
                </a:solidFill>
                <a:latin typeface="Times New Roman"/>
                <a:ea typeface="Times New Roman"/>
                <a:cs typeface="Times New Roman"/>
                <a:sym typeface="Times New Roman"/>
              </a:rPr>
              <a:t>*</a:t>
            </a:r>
            <a:r>
              <a:rPr lang="en-US" sz="2800" i="1">
                <a:solidFill>
                  <a:schemeClr val="dk1"/>
                </a:solidFill>
                <a:latin typeface="Times New Roman"/>
                <a:ea typeface="Times New Roman"/>
                <a:cs typeface="Times New Roman"/>
                <a:sym typeface="Times New Roman"/>
              </a:rPr>
              <a:t>cuoi</a:t>
            </a:r>
            <a:r>
              <a:rPr lang="en-US" sz="2800" i="1">
                <a:solidFill>
                  <a:srgbClr val="FF0000"/>
                </a:solidFill>
                <a:latin typeface="Times New Roman"/>
                <a:ea typeface="Times New Roman"/>
                <a:cs typeface="Times New Roman"/>
                <a:sym typeface="Times New Roman"/>
              </a:rPr>
              <a:t>;</a:t>
            </a:r>
            <a:endParaRPr/>
          </a:p>
          <a:p>
            <a:pPr marL="0" marR="0" lvl="0" indent="0" algn="l" rtl="0">
              <a:spcBef>
                <a:spcPts val="560"/>
              </a:spcBef>
              <a:spcAft>
                <a:spcPts val="0"/>
              </a:spcAft>
              <a:buClr>
                <a:srgbClr val="FF0000"/>
              </a:buClr>
              <a:buSzPts val="2800"/>
              <a:buFont typeface="Times New Roman"/>
              <a:buNone/>
            </a:pPr>
            <a:r>
              <a:rPr lang="en-US" sz="2800" i="1">
                <a:solidFill>
                  <a:srgbClr val="FF0000"/>
                </a:solidFill>
                <a:latin typeface="Times New Roman"/>
                <a:ea typeface="Times New Roman"/>
                <a:cs typeface="Times New Roman"/>
                <a:sym typeface="Times New Roman"/>
              </a:rPr>
              <a:t>};</a:t>
            </a:r>
            <a:endParaRPr sz="2800" i="1">
              <a:solidFill>
                <a:srgbClr val="FF0000"/>
              </a:solidFill>
              <a:latin typeface="Times New Roman"/>
              <a:ea typeface="Times New Roman"/>
              <a:cs typeface="Times New Roman"/>
              <a:sym typeface="Times New Roman"/>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569"/>
        <p:cNvGrpSpPr/>
        <p:nvPr/>
      </p:nvGrpSpPr>
      <p:grpSpPr>
        <a:xfrm>
          <a:off x="0" y="0"/>
          <a:ext cx="0" cy="0"/>
          <a:chOff x="0" y="0"/>
          <a:chExt cx="0" cy="0"/>
        </a:xfrm>
      </p:grpSpPr>
      <p:sp>
        <p:nvSpPr>
          <p:cNvPr id="570" name="Google Shape;570;p57"/>
          <p:cNvSpPr txBox="1">
            <a:spLocks noGrp="1"/>
          </p:cNvSpPr>
          <p:nvPr>
            <p:ph type="title"/>
          </p:nvPr>
        </p:nvSpPr>
        <p:spPr>
          <a:xfrm>
            <a:off x="914400" y="381000"/>
            <a:ext cx="6858000" cy="715962"/>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3200">
                <a:latin typeface="Times New Roman"/>
                <a:ea typeface="Times New Roman"/>
                <a:cs typeface="Times New Roman"/>
                <a:sym typeface="Times New Roman"/>
              </a:rPr>
              <a:t>Cài đặt Queue bằng DSLK</a:t>
            </a:r>
            <a:endParaRPr sz="3200">
              <a:latin typeface="Times New Roman"/>
              <a:ea typeface="Times New Roman"/>
              <a:cs typeface="Times New Roman"/>
              <a:sym typeface="Times New Roman"/>
            </a:endParaRPr>
          </a:p>
        </p:txBody>
      </p:sp>
      <p:sp>
        <p:nvSpPr>
          <p:cNvPr id="571" name="Google Shape;571;p57"/>
          <p:cNvSpPr txBox="1">
            <a:spLocks noGrp="1"/>
          </p:cNvSpPr>
          <p:nvPr>
            <p:ph type="sldNum" idx="12"/>
          </p:nvPr>
        </p:nvSpPr>
        <p:spPr>
          <a:xfrm>
            <a:off x="6553200" y="6283325"/>
            <a:ext cx="2133600" cy="3048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57</a:t>
            </a:fld>
            <a:endParaRPr/>
          </a:p>
        </p:txBody>
      </p:sp>
      <p:sp>
        <p:nvSpPr>
          <p:cNvPr id="572" name="Google Shape;572;p57"/>
          <p:cNvSpPr txBox="1"/>
          <p:nvPr/>
        </p:nvSpPr>
        <p:spPr>
          <a:xfrm>
            <a:off x="381000" y="990600"/>
            <a:ext cx="8458200" cy="5521243"/>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chemeClr val="dk1"/>
              </a:buClr>
              <a:buSzPts val="2800"/>
              <a:buFont typeface="Noto Sans Symbols"/>
              <a:buChar char="▪"/>
            </a:pPr>
            <a:r>
              <a:rPr lang="en-US" sz="2800" b="1">
                <a:solidFill>
                  <a:schemeClr val="dk1"/>
                </a:solidFill>
                <a:latin typeface="Times New Roman"/>
                <a:ea typeface="Times New Roman"/>
                <a:cs typeface="Times New Roman"/>
                <a:sym typeface="Times New Roman"/>
              </a:rPr>
              <a:t>Khởi tạo hàng đợi rỗng:</a:t>
            </a:r>
            <a:endParaRPr/>
          </a:p>
          <a:p>
            <a:pPr marL="0" marR="0" lvl="0" indent="0" algn="l" rtl="0">
              <a:spcBef>
                <a:spcPts val="560"/>
              </a:spcBef>
              <a:spcAft>
                <a:spcPts val="0"/>
              </a:spcAft>
              <a:buClr>
                <a:schemeClr val="dk1"/>
              </a:buClr>
              <a:buSzPts val="2800"/>
              <a:buFont typeface="Times New Roman"/>
              <a:buNone/>
            </a:pPr>
            <a:r>
              <a:rPr lang="en-US" sz="2800" b="1" i="1">
                <a:solidFill>
                  <a:schemeClr val="dk1"/>
                </a:solidFill>
                <a:latin typeface="Times New Roman"/>
                <a:ea typeface="Times New Roman"/>
                <a:cs typeface="Times New Roman"/>
                <a:sym typeface="Times New Roman"/>
              </a:rPr>
              <a:t>void</a:t>
            </a:r>
            <a:r>
              <a:rPr lang="en-US" sz="2800" i="1">
                <a:solidFill>
                  <a:schemeClr val="dk1"/>
                </a:solidFill>
                <a:latin typeface="Times New Roman"/>
                <a:ea typeface="Times New Roman"/>
                <a:cs typeface="Times New Roman"/>
                <a:sym typeface="Times New Roman"/>
              </a:rPr>
              <a:t> CreateQueue</a:t>
            </a:r>
            <a:r>
              <a:rPr lang="en-US" sz="2800" b="1" i="1">
                <a:solidFill>
                  <a:srgbClr val="FF0000"/>
                </a:solidFill>
                <a:latin typeface="Times New Roman"/>
                <a:ea typeface="Times New Roman"/>
                <a:cs typeface="Times New Roman"/>
                <a:sym typeface="Times New Roman"/>
              </a:rPr>
              <a:t>(</a:t>
            </a:r>
            <a:r>
              <a:rPr lang="en-US" sz="2800" i="1">
                <a:solidFill>
                  <a:schemeClr val="dk1"/>
                </a:solidFill>
                <a:latin typeface="Times New Roman"/>
                <a:ea typeface="Times New Roman"/>
                <a:cs typeface="Times New Roman"/>
                <a:sym typeface="Times New Roman"/>
              </a:rPr>
              <a:t>Queue </a:t>
            </a:r>
            <a:r>
              <a:rPr lang="en-US" sz="2800" b="1" i="1">
                <a:solidFill>
                  <a:srgbClr val="FF0000"/>
                </a:solidFill>
                <a:latin typeface="Times New Roman"/>
                <a:ea typeface="Times New Roman"/>
                <a:cs typeface="Times New Roman"/>
                <a:sym typeface="Times New Roman"/>
              </a:rPr>
              <a:t>&amp;</a:t>
            </a:r>
            <a:r>
              <a:rPr lang="en-US" sz="2800" i="1">
                <a:solidFill>
                  <a:schemeClr val="dk1"/>
                </a:solidFill>
                <a:latin typeface="Times New Roman"/>
                <a:ea typeface="Times New Roman"/>
                <a:cs typeface="Times New Roman"/>
                <a:sym typeface="Times New Roman"/>
              </a:rPr>
              <a:t>q</a:t>
            </a:r>
            <a:r>
              <a:rPr lang="en-US" sz="2800" b="1" i="1">
                <a:solidFill>
                  <a:srgbClr val="FF0000"/>
                </a:solidFill>
                <a:latin typeface="Times New Roman"/>
                <a:ea typeface="Times New Roman"/>
                <a:cs typeface="Times New Roman"/>
                <a:sym typeface="Times New Roman"/>
              </a:rPr>
              <a:t>)</a:t>
            </a:r>
            <a:endParaRPr/>
          </a:p>
          <a:p>
            <a:pPr marL="0" marR="0" lvl="0" indent="0" algn="l" rtl="0">
              <a:spcBef>
                <a:spcPts val="560"/>
              </a:spcBef>
              <a:spcAft>
                <a:spcPts val="0"/>
              </a:spcAft>
              <a:buClr>
                <a:srgbClr val="FF0000"/>
              </a:buClr>
              <a:buSzPts val="2800"/>
              <a:buFont typeface="Times New Roman"/>
              <a:buNone/>
            </a:pPr>
            <a:r>
              <a:rPr lang="en-US" sz="2800" b="1" i="1">
                <a:solidFill>
                  <a:srgbClr val="FF0000"/>
                </a:solidFill>
                <a:latin typeface="Times New Roman"/>
                <a:ea typeface="Times New Roman"/>
                <a:cs typeface="Times New Roman"/>
                <a:sym typeface="Times New Roman"/>
              </a:rPr>
              <a:t>{</a:t>
            </a:r>
            <a:endParaRPr/>
          </a:p>
          <a:p>
            <a:pPr marL="0" marR="0" lvl="0" indent="0" algn="l" rtl="0">
              <a:spcBef>
                <a:spcPts val="560"/>
              </a:spcBef>
              <a:spcAft>
                <a:spcPts val="0"/>
              </a:spcAft>
              <a:buClr>
                <a:schemeClr val="dk1"/>
              </a:buClr>
              <a:buSzPts val="2800"/>
              <a:buFont typeface="Times New Roman"/>
              <a:buNone/>
            </a:pPr>
            <a:r>
              <a:rPr lang="en-US" sz="2800" i="1">
                <a:solidFill>
                  <a:schemeClr val="dk1"/>
                </a:solidFill>
                <a:latin typeface="Times New Roman"/>
                <a:ea typeface="Times New Roman"/>
                <a:cs typeface="Times New Roman"/>
                <a:sym typeface="Times New Roman"/>
              </a:rPr>
              <a:t>	q</a:t>
            </a:r>
            <a:r>
              <a:rPr lang="en-US" sz="2800" b="1" i="1">
                <a:solidFill>
                  <a:srgbClr val="FF0000"/>
                </a:solidFill>
                <a:latin typeface="Times New Roman"/>
                <a:ea typeface="Times New Roman"/>
                <a:cs typeface="Times New Roman"/>
                <a:sym typeface="Times New Roman"/>
              </a:rPr>
              <a:t>.</a:t>
            </a:r>
            <a:r>
              <a:rPr lang="en-US" sz="2800" i="1">
                <a:solidFill>
                  <a:schemeClr val="dk1"/>
                </a:solidFill>
                <a:latin typeface="Times New Roman"/>
                <a:ea typeface="Times New Roman"/>
                <a:cs typeface="Times New Roman"/>
                <a:sym typeface="Times New Roman"/>
              </a:rPr>
              <a:t>dau </a:t>
            </a:r>
            <a:r>
              <a:rPr lang="en-US" sz="2800" b="1" i="1">
                <a:solidFill>
                  <a:srgbClr val="FF0000"/>
                </a:solidFill>
                <a:latin typeface="Times New Roman"/>
                <a:ea typeface="Times New Roman"/>
                <a:cs typeface="Times New Roman"/>
                <a:sym typeface="Times New Roman"/>
              </a:rPr>
              <a:t>= </a:t>
            </a:r>
            <a:r>
              <a:rPr lang="en-US" sz="2800" i="1">
                <a:solidFill>
                  <a:schemeClr val="dk1"/>
                </a:solidFill>
                <a:latin typeface="Times New Roman"/>
                <a:ea typeface="Times New Roman"/>
                <a:cs typeface="Times New Roman"/>
                <a:sym typeface="Times New Roman"/>
              </a:rPr>
              <a:t>q</a:t>
            </a:r>
            <a:r>
              <a:rPr lang="en-US" sz="2800" b="1" i="1">
                <a:solidFill>
                  <a:srgbClr val="FF0000"/>
                </a:solidFill>
                <a:latin typeface="Times New Roman"/>
                <a:ea typeface="Times New Roman"/>
                <a:cs typeface="Times New Roman"/>
                <a:sym typeface="Times New Roman"/>
              </a:rPr>
              <a:t>.</a:t>
            </a:r>
            <a:r>
              <a:rPr lang="en-US" sz="2800" i="1">
                <a:solidFill>
                  <a:schemeClr val="dk1"/>
                </a:solidFill>
                <a:latin typeface="Times New Roman"/>
                <a:ea typeface="Times New Roman"/>
                <a:cs typeface="Times New Roman"/>
                <a:sym typeface="Times New Roman"/>
              </a:rPr>
              <a:t>cuoi </a:t>
            </a:r>
            <a:r>
              <a:rPr lang="en-US" sz="2800" b="1" i="1">
                <a:solidFill>
                  <a:srgbClr val="FF0000"/>
                </a:solidFill>
                <a:latin typeface="Times New Roman"/>
                <a:ea typeface="Times New Roman"/>
                <a:cs typeface="Times New Roman"/>
                <a:sym typeface="Times New Roman"/>
              </a:rPr>
              <a:t>= </a:t>
            </a:r>
            <a:r>
              <a:rPr lang="en-US" sz="2800" i="1">
                <a:solidFill>
                  <a:schemeClr val="dk1"/>
                </a:solidFill>
                <a:latin typeface="Times New Roman"/>
                <a:ea typeface="Times New Roman"/>
                <a:cs typeface="Times New Roman"/>
                <a:sym typeface="Times New Roman"/>
              </a:rPr>
              <a:t>NULL</a:t>
            </a:r>
            <a:r>
              <a:rPr lang="en-US" sz="2800" b="1" i="1">
                <a:solidFill>
                  <a:srgbClr val="FF0000"/>
                </a:solidFill>
                <a:latin typeface="Times New Roman"/>
                <a:ea typeface="Times New Roman"/>
                <a:cs typeface="Times New Roman"/>
                <a:sym typeface="Times New Roman"/>
              </a:rPr>
              <a:t>;</a:t>
            </a:r>
            <a:endParaRPr/>
          </a:p>
          <a:p>
            <a:pPr marL="0" marR="0" lvl="0" indent="0" algn="l" rtl="0">
              <a:spcBef>
                <a:spcPts val="560"/>
              </a:spcBef>
              <a:spcAft>
                <a:spcPts val="0"/>
              </a:spcAft>
              <a:buClr>
                <a:srgbClr val="FF0000"/>
              </a:buClr>
              <a:buSzPts val="2800"/>
              <a:buFont typeface="Times New Roman"/>
              <a:buNone/>
            </a:pPr>
            <a:r>
              <a:rPr lang="en-US" sz="2800" b="1" i="1">
                <a:solidFill>
                  <a:srgbClr val="FF0000"/>
                </a:solidFill>
                <a:latin typeface="Times New Roman"/>
                <a:ea typeface="Times New Roman"/>
                <a:cs typeface="Times New Roman"/>
                <a:sym typeface="Times New Roman"/>
              </a:rPr>
              <a:t>}</a:t>
            </a:r>
            <a:endParaRPr sz="2800" b="1" i="1">
              <a:solidFill>
                <a:srgbClr val="FF0000"/>
              </a:solidFill>
              <a:latin typeface="Times New Roman"/>
              <a:ea typeface="Times New Roman"/>
              <a:cs typeface="Times New Roman"/>
              <a:sym typeface="Times New Roman"/>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576"/>
        <p:cNvGrpSpPr/>
        <p:nvPr/>
      </p:nvGrpSpPr>
      <p:grpSpPr>
        <a:xfrm>
          <a:off x="0" y="0"/>
          <a:ext cx="0" cy="0"/>
          <a:chOff x="0" y="0"/>
          <a:chExt cx="0" cy="0"/>
        </a:xfrm>
      </p:grpSpPr>
      <p:sp>
        <p:nvSpPr>
          <p:cNvPr id="577" name="Google Shape;577;p58"/>
          <p:cNvSpPr txBox="1">
            <a:spLocks noGrp="1"/>
          </p:cNvSpPr>
          <p:nvPr>
            <p:ph type="title"/>
          </p:nvPr>
        </p:nvSpPr>
        <p:spPr>
          <a:xfrm>
            <a:off x="914400" y="381000"/>
            <a:ext cx="6858000" cy="715962"/>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3200">
                <a:latin typeface="Times New Roman"/>
                <a:ea typeface="Times New Roman"/>
                <a:cs typeface="Times New Roman"/>
                <a:sym typeface="Times New Roman"/>
              </a:rPr>
              <a:t>Cài đặt Queue bằng DSLK</a:t>
            </a:r>
            <a:endParaRPr sz="3200">
              <a:latin typeface="Times New Roman"/>
              <a:ea typeface="Times New Roman"/>
              <a:cs typeface="Times New Roman"/>
              <a:sym typeface="Times New Roman"/>
            </a:endParaRPr>
          </a:p>
        </p:txBody>
      </p:sp>
      <p:sp>
        <p:nvSpPr>
          <p:cNvPr id="578" name="Google Shape;578;p58"/>
          <p:cNvSpPr txBox="1">
            <a:spLocks noGrp="1"/>
          </p:cNvSpPr>
          <p:nvPr>
            <p:ph type="sldNum" idx="12"/>
          </p:nvPr>
        </p:nvSpPr>
        <p:spPr>
          <a:xfrm>
            <a:off x="6553200" y="6283325"/>
            <a:ext cx="2133600" cy="3048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58</a:t>
            </a:fld>
            <a:endParaRPr/>
          </a:p>
        </p:txBody>
      </p:sp>
      <p:sp>
        <p:nvSpPr>
          <p:cNvPr id="579" name="Google Shape;579;p58"/>
          <p:cNvSpPr txBox="1"/>
          <p:nvPr/>
        </p:nvSpPr>
        <p:spPr>
          <a:xfrm>
            <a:off x="381000" y="990600"/>
            <a:ext cx="8458200" cy="5521243"/>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chemeClr val="dk1"/>
              </a:buClr>
              <a:buSzPts val="2800"/>
              <a:buFont typeface="Noto Sans Symbols"/>
              <a:buChar char="▪"/>
            </a:pPr>
            <a:r>
              <a:rPr lang="en-US" sz="2800" b="1">
                <a:solidFill>
                  <a:schemeClr val="dk1"/>
                </a:solidFill>
                <a:latin typeface="Times New Roman"/>
                <a:ea typeface="Times New Roman"/>
                <a:cs typeface="Times New Roman"/>
                <a:sym typeface="Times New Roman"/>
              </a:rPr>
              <a:t>Thêm phần tử vào hang đợi:</a:t>
            </a:r>
            <a:endParaRPr/>
          </a:p>
          <a:p>
            <a:pPr marL="0" marR="0" lvl="0" indent="0" algn="l" rtl="0">
              <a:spcBef>
                <a:spcPts val="480"/>
              </a:spcBef>
              <a:spcAft>
                <a:spcPts val="0"/>
              </a:spcAft>
              <a:buClr>
                <a:schemeClr val="dk1"/>
              </a:buClr>
              <a:buSzPts val="2400"/>
              <a:buFont typeface="Times New Roman"/>
              <a:buNone/>
            </a:pPr>
            <a:r>
              <a:rPr lang="en-US" sz="2400" b="1" i="1">
                <a:solidFill>
                  <a:schemeClr val="dk1"/>
                </a:solidFill>
                <a:latin typeface="Times New Roman"/>
                <a:ea typeface="Times New Roman"/>
                <a:cs typeface="Times New Roman"/>
                <a:sym typeface="Times New Roman"/>
              </a:rPr>
              <a:t>void</a:t>
            </a:r>
            <a:r>
              <a:rPr lang="en-US" sz="2400" i="1">
                <a:solidFill>
                  <a:schemeClr val="dk1"/>
                </a:solidFill>
                <a:latin typeface="Times New Roman"/>
                <a:ea typeface="Times New Roman"/>
                <a:cs typeface="Times New Roman"/>
                <a:sym typeface="Times New Roman"/>
              </a:rPr>
              <a:t> PutQueue</a:t>
            </a:r>
            <a:r>
              <a:rPr lang="en-US" sz="2400" i="1">
                <a:solidFill>
                  <a:srgbClr val="FF0000"/>
                </a:solidFill>
                <a:latin typeface="Times New Roman"/>
                <a:ea typeface="Times New Roman"/>
                <a:cs typeface="Times New Roman"/>
                <a:sym typeface="Times New Roman"/>
              </a:rPr>
              <a:t>(</a:t>
            </a:r>
            <a:r>
              <a:rPr lang="en-US" sz="2400" i="1">
                <a:solidFill>
                  <a:schemeClr val="dk1"/>
                </a:solidFill>
                <a:latin typeface="Times New Roman"/>
                <a:ea typeface="Times New Roman"/>
                <a:cs typeface="Times New Roman"/>
                <a:sym typeface="Times New Roman"/>
              </a:rPr>
              <a:t>Queue </a:t>
            </a:r>
            <a:r>
              <a:rPr lang="en-US" sz="2400" i="1">
                <a:solidFill>
                  <a:srgbClr val="FF0000"/>
                </a:solidFill>
                <a:latin typeface="Times New Roman"/>
                <a:ea typeface="Times New Roman"/>
                <a:cs typeface="Times New Roman"/>
                <a:sym typeface="Times New Roman"/>
              </a:rPr>
              <a:t>&amp;</a:t>
            </a:r>
            <a:r>
              <a:rPr lang="en-US" sz="2400" i="1">
                <a:solidFill>
                  <a:schemeClr val="dk1"/>
                </a:solidFill>
                <a:latin typeface="Times New Roman"/>
                <a:ea typeface="Times New Roman"/>
                <a:cs typeface="Times New Roman"/>
                <a:sym typeface="Times New Roman"/>
              </a:rPr>
              <a:t>q</a:t>
            </a:r>
            <a:r>
              <a:rPr lang="en-US" sz="2400" i="1">
                <a:solidFill>
                  <a:srgbClr val="FF0000"/>
                </a:solidFill>
                <a:latin typeface="Times New Roman"/>
                <a:ea typeface="Times New Roman"/>
                <a:cs typeface="Times New Roman"/>
                <a:sym typeface="Times New Roman"/>
              </a:rPr>
              <a:t>,</a:t>
            </a:r>
            <a:r>
              <a:rPr lang="en-US" sz="2400" i="1">
                <a:solidFill>
                  <a:schemeClr val="dk1"/>
                </a:solidFill>
                <a:latin typeface="Times New Roman"/>
                <a:ea typeface="Times New Roman"/>
                <a:cs typeface="Times New Roman"/>
                <a:sym typeface="Times New Roman"/>
              </a:rPr>
              <a:t> int x</a:t>
            </a:r>
            <a:r>
              <a:rPr lang="en-US" sz="2400" i="1">
                <a:solidFill>
                  <a:srgbClr val="FF0000"/>
                </a:solidFill>
                <a:latin typeface="Times New Roman"/>
                <a:ea typeface="Times New Roman"/>
                <a:cs typeface="Times New Roman"/>
                <a:sym typeface="Times New Roman"/>
              </a:rPr>
              <a:t>)</a:t>
            </a:r>
            <a:endParaRPr/>
          </a:p>
          <a:p>
            <a:pPr marL="0" marR="0" lvl="0" indent="0" algn="l" rtl="0">
              <a:spcBef>
                <a:spcPts val="480"/>
              </a:spcBef>
              <a:spcAft>
                <a:spcPts val="0"/>
              </a:spcAft>
              <a:buClr>
                <a:srgbClr val="FF0000"/>
              </a:buClr>
              <a:buSzPts val="2400"/>
              <a:buFont typeface="Times New Roman"/>
              <a:buNone/>
            </a:pPr>
            <a:r>
              <a:rPr lang="en-US" sz="2400" i="1">
                <a:solidFill>
                  <a:srgbClr val="FF0000"/>
                </a:solidFill>
                <a:latin typeface="Times New Roman"/>
                <a:ea typeface="Times New Roman"/>
                <a:cs typeface="Times New Roman"/>
                <a:sym typeface="Times New Roman"/>
              </a:rPr>
              <a:t>{</a:t>
            </a:r>
            <a:endParaRPr/>
          </a:p>
          <a:p>
            <a:pPr marL="0" marR="0" lvl="0" indent="0" algn="l" rtl="0">
              <a:spcBef>
                <a:spcPts val="480"/>
              </a:spcBef>
              <a:spcAft>
                <a:spcPts val="0"/>
              </a:spcAft>
              <a:buClr>
                <a:schemeClr val="dk1"/>
              </a:buClr>
              <a:buSzPts val="2400"/>
              <a:buFont typeface="Times New Roman"/>
              <a:buNone/>
            </a:pPr>
            <a:r>
              <a:rPr lang="en-US" sz="2400" i="1">
                <a:solidFill>
                  <a:schemeClr val="dk1"/>
                </a:solidFill>
                <a:latin typeface="Times New Roman"/>
                <a:ea typeface="Times New Roman"/>
                <a:cs typeface="Times New Roman"/>
                <a:sym typeface="Times New Roman"/>
              </a:rPr>
              <a:t>	Node </a:t>
            </a:r>
            <a:r>
              <a:rPr lang="en-US" sz="2400" i="1">
                <a:solidFill>
                  <a:srgbClr val="FF0000"/>
                </a:solidFill>
                <a:latin typeface="Times New Roman"/>
                <a:ea typeface="Times New Roman"/>
                <a:cs typeface="Times New Roman"/>
                <a:sym typeface="Times New Roman"/>
              </a:rPr>
              <a:t>*</a:t>
            </a:r>
            <a:r>
              <a:rPr lang="en-US" sz="2400" i="1">
                <a:solidFill>
                  <a:schemeClr val="dk1"/>
                </a:solidFill>
                <a:latin typeface="Times New Roman"/>
                <a:ea typeface="Times New Roman"/>
                <a:cs typeface="Times New Roman"/>
                <a:sym typeface="Times New Roman"/>
              </a:rPr>
              <a:t>data </a:t>
            </a:r>
            <a:r>
              <a:rPr lang="en-US" sz="2400" i="1">
                <a:solidFill>
                  <a:srgbClr val="FF0000"/>
                </a:solidFill>
                <a:latin typeface="Times New Roman"/>
                <a:ea typeface="Times New Roman"/>
                <a:cs typeface="Times New Roman"/>
                <a:sym typeface="Times New Roman"/>
              </a:rPr>
              <a:t>=</a:t>
            </a:r>
            <a:r>
              <a:rPr lang="en-US" sz="2400" i="1">
                <a:solidFill>
                  <a:schemeClr val="dk1"/>
                </a:solidFill>
                <a:latin typeface="Times New Roman"/>
                <a:ea typeface="Times New Roman"/>
                <a:cs typeface="Times New Roman"/>
                <a:sym typeface="Times New Roman"/>
              </a:rPr>
              <a:t> </a:t>
            </a:r>
            <a:r>
              <a:rPr lang="en-US" sz="2400" b="1" i="1">
                <a:solidFill>
                  <a:schemeClr val="dk1"/>
                </a:solidFill>
                <a:latin typeface="Times New Roman"/>
                <a:ea typeface="Times New Roman"/>
                <a:cs typeface="Times New Roman"/>
                <a:sym typeface="Times New Roman"/>
              </a:rPr>
              <a:t>new</a:t>
            </a:r>
            <a:r>
              <a:rPr lang="en-US" sz="2400" i="1">
                <a:solidFill>
                  <a:schemeClr val="dk1"/>
                </a:solidFill>
                <a:latin typeface="Times New Roman"/>
                <a:ea typeface="Times New Roman"/>
                <a:cs typeface="Times New Roman"/>
                <a:sym typeface="Times New Roman"/>
              </a:rPr>
              <a:t> Node</a:t>
            </a:r>
            <a:r>
              <a:rPr lang="en-US" sz="2400" i="1">
                <a:solidFill>
                  <a:srgbClr val="FF0000"/>
                </a:solidFill>
                <a:latin typeface="Times New Roman"/>
                <a:ea typeface="Times New Roman"/>
                <a:cs typeface="Times New Roman"/>
                <a:sym typeface="Times New Roman"/>
              </a:rPr>
              <a:t>[</a:t>
            </a:r>
            <a:r>
              <a:rPr lang="en-US" sz="2400" i="1">
                <a:solidFill>
                  <a:schemeClr val="dk1"/>
                </a:solidFill>
                <a:latin typeface="Times New Roman"/>
                <a:ea typeface="Times New Roman"/>
                <a:cs typeface="Times New Roman"/>
                <a:sym typeface="Times New Roman"/>
              </a:rPr>
              <a:t>1</a:t>
            </a:r>
            <a:r>
              <a:rPr lang="en-US" sz="2400" i="1">
                <a:solidFill>
                  <a:srgbClr val="FF0000"/>
                </a:solidFill>
                <a:latin typeface="Times New Roman"/>
                <a:ea typeface="Times New Roman"/>
                <a:cs typeface="Times New Roman"/>
                <a:sym typeface="Times New Roman"/>
              </a:rPr>
              <a:t>];</a:t>
            </a:r>
            <a:endParaRPr/>
          </a:p>
          <a:p>
            <a:pPr marL="0" marR="0" lvl="0" indent="0" algn="l" rtl="0">
              <a:spcBef>
                <a:spcPts val="480"/>
              </a:spcBef>
              <a:spcAft>
                <a:spcPts val="0"/>
              </a:spcAft>
              <a:buClr>
                <a:schemeClr val="dk1"/>
              </a:buClr>
              <a:buSzPts val="2400"/>
              <a:buFont typeface="Times New Roman"/>
              <a:buNone/>
            </a:pPr>
            <a:r>
              <a:rPr lang="en-US" sz="2400" i="1">
                <a:solidFill>
                  <a:schemeClr val="dk1"/>
                </a:solidFill>
                <a:latin typeface="Times New Roman"/>
                <a:ea typeface="Times New Roman"/>
                <a:cs typeface="Times New Roman"/>
                <a:sym typeface="Times New Roman"/>
              </a:rPr>
              <a:t>	data</a:t>
            </a:r>
            <a:r>
              <a:rPr lang="en-US" sz="2400" i="1">
                <a:solidFill>
                  <a:srgbClr val="FF0000"/>
                </a:solidFill>
                <a:latin typeface="Times New Roman"/>
                <a:ea typeface="Times New Roman"/>
                <a:cs typeface="Times New Roman"/>
                <a:sym typeface="Times New Roman"/>
              </a:rPr>
              <a:t>-&gt;</a:t>
            </a:r>
            <a:r>
              <a:rPr lang="en-US" sz="2400" i="1">
                <a:solidFill>
                  <a:schemeClr val="dk1"/>
                </a:solidFill>
                <a:latin typeface="Times New Roman"/>
                <a:ea typeface="Times New Roman"/>
                <a:cs typeface="Times New Roman"/>
                <a:sym typeface="Times New Roman"/>
              </a:rPr>
              <a:t>item </a:t>
            </a:r>
            <a:r>
              <a:rPr lang="en-US" sz="2400" i="1">
                <a:solidFill>
                  <a:srgbClr val="FF0000"/>
                </a:solidFill>
                <a:latin typeface="Times New Roman"/>
                <a:ea typeface="Times New Roman"/>
                <a:cs typeface="Times New Roman"/>
                <a:sym typeface="Times New Roman"/>
              </a:rPr>
              <a:t>=</a:t>
            </a:r>
            <a:r>
              <a:rPr lang="en-US" sz="2400" i="1">
                <a:solidFill>
                  <a:schemeClr val="dk1"/>
                </a:solidFill>
                <a:latin typeface="Times New Roman"/>
                <a:ea typeface="Times New Roman"/>
                <a:cs typeface="Times New Roman"/>
                <a:sym typeface="Times New Roman"/>
              </a:rPr>
              <a:t> x</a:t>
            </a:r>
            <a:r>
              <a:rPr lang="en-US" sz="2400" i="1">
                <a:solidFill>
                  <a:srgbClr val="FF0000"/>
                </a:solidFill>
                <a:latin typeface="Times New Roman"/>
                <a:ea typeface="Times New Roman"/>
                <a:cs typeface="Times New Roman"/>
                <a:sym typeface="Times New Roman"/>
              </a:rPr>
              <a:t>;</a:t>
            </a:r>
            <a:r>
              <a:rPr lang="en-US" sz="2400" i="1">
                <a:solidFill>
                  <a:schemeClr val="dk1"/>
                </a:solidFill>
                <a:latin typeface="Times New Roman"/>
                <a:ea typeface="Times New Roman"/>
                <a:cs typeface="Times New Roman"/>
                <a:sym typeface="Times New Roman"/>
              </a:rPr>
              <a:t> data</a:t>
            </a:r>
            <a:r>
              <a:rPr lang="en-US" sz="2400" i="1">
                <a:solidFill>
                  <a:srgbClr val="FF0000"/>
                </a:solidFill>
                <a:latin typeface="Times New Roman"/>
                <a:ea typeface="Times New Roman"/>
                <a:cs typeface="Times New Roman"/>
                <a:sym typeface="Times New Roman"/>
              </a:rPr>
              <a:t>-&gt;</a:t>
            </a:r>
            <a:r>
              <a:rPr lang="en-US" sz="2400" i="1">
                <a:solidFill>
                  <a:schemeClr val="dk1"/>
                </a:solidFill>
                <a:latin typeface="Times New Roman"/>
                <a:ea typeface="Times New Roman"/>
                <a:cs typeface="Times New Roman"/>
                <a:sym typeface="Times New Roman"/>
              </a:rPr>
              <a:t>tiep </a:t>
            </a:r>
            <a:r>
              <a:rPr lang="en-US" sz="2400" i="1">
                <a:solidFill>
                  <a:srgbClr val="FF0000"/>
                </a:solidFill>
                <a:latin typeface="Times New Roman"/>
                <a:ea typeface="Times New Roman"/>
                <a:cs typeface="Times New Roman"/>
                <a:sym typeface="Times New Roman"/>
              </a:rPr>
              <a:t>=</a:t>
            </a:r>
            <a:r>
              <a:rPr lang="en-US" sz="2400" i="1">
                <a:solidFill>
                  <a:schemeClr val="dk1"/>
                </a:solidFill>
                <a:latin typeface="Times New Roman"/>
                <a:ea typeface="Times New Roman"/>
                <a:cs typeface="Times New Roman"/>
                <a:sym typeface="Times New Roman"/>
              </a:rPr>
              <a:t> NULL</a:t>
            </a:r>
            <a:r>
              <a:rPr lang="en-US" sz="2400" i="1">
                <a:solidFill>
                  <a:srgbClr val="FF0000"/>
                </a:solidFill>
                <a:latin typeface="Times New Roman"/>
                <a:ea typeface="Times New Roman"/>
                <a:cs typeface="Times New Roman"/>
                <a:sym typeface="Times New Roman"/>
              </a:rPr>
              <a:t>;</a:t>
            </a:r>
            <a:r>
              <a:rPr lang="en-US" sz="2400" i="1">
                <a:solidFill>
                  <a:srgbClr val="1548EB"/>
                </a:solidFill>
                <a:latin typeface="Times New Roman"/>
                <a:ea typeface="Times New Roman"/>
                <a:cs typeface="Times New Roman"/>
                <a:sym typeface="Times New Roman"/>
              </a:rPr>
              <a:t>//Tạo nút mới</a:t>
            </a:r>
            <a:endParaRPr sz="2400" i="1">
              <a:solidFill>
                <a:srgbClr val="FF0000"/>
              </a:solidFill>
              <a:latin typeface="Times New Roman"/>
              <a:ea typeface="Times New Roman"/>
              <a:cs typeface="Times New Roman"/>
              <a:sym typeface="Times New Roman"/>
            </a:endParaRPr>
          </a:p>
          <a:p>
            <a:pPr marL="0" marR="0" lvl="0" indent="0" algn="l" rtl="0">
              <a:spcBef>
                <a:spcPts val="480"/>
              </a:spcBef>
              <a:spcAft>
                <a:spcPts val="0"/>
              </a:spcAft>
              <a:buClr>
                <a:schemeClr val="dk1"/>
              </a:buClr>
              <a:buSzPts val="2400"/>
              <a:buFont typeface="Times New Roman"/>
              <a:buNone/>
            </a:pPr>
            <a:r>
              <a:rPr lang="en-US" sz="2400" i="1">
                <a:solidFill>
                  <a:schemeClr val="dk1"/>
                </a:solidFill>
                <a:latin typeface="Times New Roman"/>
                <a:ea typeface="Times New Roman"/>
                <a:cs typeface="Times New Roman"/>
                <a:sym typeface="Times New Roman"/>
              </a:rPr>
              <a:t>	</a:t>
            </a:r>
            <a:r>
              <a:rPr lang="en-US" sz="2400" b="1" i="1">
                <a:solidFill>
                  <a:schemeClr val="dk1"/>
                </a:solidFill>
                <a:latin typeface="Times New Roman"/>
                <a:ea typeface="Times New Roman"/>
                <a:cs typeface="Times New Roman"/>
                <a:sym typeface="Times New Roman"/>
              </a:rPr>
              <a:t>if</a:t>
            </a:r>
            <a:r>
              <a:rPr lang="en-US" sz="2400" i="1">
                <a:solidFill>
                  <a:srgbClr val="FF0000"/>
                </a:solidFill>
                <a:latin typeface="Times New Roman"/>
                <a:ea typeface="Times New Roman"/>
                <a:cs typeface="Times New Roman"/>
                <a:sym typeface="Times New Roman"/>
              </a:rPr>
              <a:t>(</a:t>
            </a:r>
            <a:r>
              <a:rPr lang="en-US" sz="2400" i="1">
                <a:solidFill>
                  <a:schemeClr val="dk1"/>
                </a:solidFill>
                <a:latin typeface="Times New Roman"/>
                <a:ea typeface="Times New Roman"/>
                <a:cs typeface="Times New Roman"/>
                <a:sym typeface="Times New Roman"/>
              </a:rPr>
              <a:t>q</a:t>
            </a:r>
            <a:r>
              <a:rPr lang="en-US" sz="2400" i="1">
                <a:solidFill>
                  <a:srgbClr val="FF0000"/>
                </a:solidFill>
                <a:latin typeface="Times New Roman"/>
                <a:ea typeface="Times New Roman"/>
                <a:cs typeface="Times New Roman"/>
                <a:sym typeface="Times New Roman"/>
              </a:rPr>
              <a:t>.</a:t>
            </a:r>
            <a:r>
              <a:rPr lang="en-US" sz="2400" i="1">
                <a:solidFill>
                  <a:schemeClr val="dk1"/>
                </a:solidFill>
                <a:latin typeface="Times New Roman"/>
                <a:ea typeface="Times New Roman"/>
                <a:cs typeface="Times New Roman"/>
                <a:sym typeface="Times New Roman"/>
              </a:rPr>
              <a:t>dau</a:t>
            </a:r>
            <a:r>
              <a:rPr lang="en-US" sz="2400" i="1">
                <a:solidFill>
                  <a:srgbClr val="FF0000"/>
                </a:solidFill>
                <a:latin typeface="Times New Roman"/>
                <a:ea typeface="Times New Roman"/>
                <a:cs typeface="Times New Roman"/>
                <a:sym typeface="Times New Roman"/>
              </a:rPr>
              <a:t>==</a:t>
            </a:r>
            <a:r>
              <a:rPr lang="en-US" sz="2400" i="1">
                <a:solidFill>
                  <a:schemeClr val="dk1"/>
                </a:solidFill>
                <a:latin typeface="Times New Roman"/>
                <a:ea typeface="Times New Roman"/>
                <a:cs typeface="Times New Roman"/>
                <a:sym typeface="Times New Roman"/>
              </a:rPr>
              <a:t>NULL</a:t>
            </a:r>
            <a:r>
              <a:rPr lang="en-US" sz="2400" i="1">
                <a:solidFill>
                  <a:srgbClr val="FF0000"/>
                </a:solidFill>
                <a:latin typeface="Times New Roman"/>
                <a:ea typeface="Times New Roman"/>
                <a:cs typeface="Times New Roman"/>
                <a:sym typeface="Times New Roman"/>
              </a:rPr>
              <a:t>)</a:t>
            </a:r>
            <a:r>
              <a:rPr lang="en-US" sz="2400" i="1">
                <a:solidFill>
                  <a:srgbClr val="1548EB"/>
                </a:solidFill>
                <a:latin typeface="Times New Roman"/>
                <a:ea typeface="Times New Roman"/>
                <a:cs typeface="Times New Roman"/>
                <a:sym typeface="Times New Roman"/>
              </a:rPr>
              <a:t>// Hàng đợi rỗng</a:t>
            </a:r>
            <a:endParaRPr sz="2400" i="1">
              <a:solidFill>
                <a:srgbClr val="1548EB"/>
              </a:solidFill>
              <a:latin typeface="Times New Roman"/>
              <a:ea typeface="Times New Roman"/>
              <a:cs typeface="Times New Roman"/>
              <a:sym typeface="Times New Roman"/>
            </a:endParaRPr>
          </a:p>
          <a:p>
            <a:pPr marL="0" marR="0" lvl="0" indent="0" algn="l" rtl="0">
              <a:spcBef>
                <a:spcPts val="480"/>
              </a:spcBef>
              <a:spcAft>
                <a:spcPts val="0"/>
              </a:spcAft>
              <a:buClr>
                <a:schemeClr val="dk1"/>
              </a:buClr>
              <a:buSzPts val="2400"/>
              <a:buFont typeface="Times New Roman"/>
              <a:buNone/>
            </a:pPr>
            <a:r>
              <a:rPr lang="en-US" sz="2400" i="1">
                <a:solidFill>
                  <a:schemeClr val="dk1"/>
                </a:solidFill>
                <a:latin typeface="Times New Roman"/>
                <a:ea typeface="Times New Roman"/>
                <a:cs typeface="Times New Roman"/>
                <a:sym typeface="Times New Roman"/>
              </a:rPr>
              <a:t>		q</a:t>
            </a:r>
            <a:r>
              <a:rPr lang="en-US" sz="2400" i="1">
                <a:solidFill>
                  <a:srgbClr val="FF0000"/>
                </a:solidFill>
                <a:latin typeface="Times New Roman"/>
                <a:ea typeface="Times New Roman"/>
                <a:cs typeface="Times New Roman"/>
                <a:sym typeface="Times New Roman"/>
              </a:rPr>
              <a:t>.</a:t>
            </a:r>
            <a:r>
              <a:rPr lang="en-US" sz="2400" i="1">
                <a:solidFill>
                  <a:schemeClr val="dk1"/>
                </a:solidFill>
                <a:latin typeface="Times New Roman"/>
                <a:ea typeface="Times New Roman"/>
                <a:cs typeface="Times New Roman"/>
                <a:sym typeface="Times New Roman"/>
              </a:rPr>
              <a:t>dau</a:t>
            </a:r>
            <a:r>
              <a:rPr lang="en-US" sz="2400" i="1">
                <a:solidFill>
                  <a:srgbClr val="FF0000"/>
                </a:solidFill>
                <a:latin typeface="Times New Roman"/>
                <a:ea typeface="Times New Roman"/>
                <a:cs typeface="Times New Roman"/>
                <a:sym typeface="Times New Roman"/>
              </a:rPr>
              <a:t>=</a:t>
            </a:r>
            <a:r>
              <a:rPr lang="en-US" sz="2400" i="1">
                <a:solidFill>
                  <a:schemeClr val="dk1"/>
                </a:solidFill>
                <a:latin typeface="Times New Roman"/>
                <a:ea typeface="Times New Roman"/>
                <a:cs typeface="Times New Roman"/>
                <a:sym typeface="Times New Roman"/>
              </a:rPr>
              <a:t>q</a:t>
            </a:r>
            <a:r>
              <a:rPr lang="en-US" sz="2400" i="1">
                <a:solidFill>
                  <a:srgbClr val="FF0000"/>
                </a:solidFill>
                <a:latin typeface="Times New Roman"/>
                <a:ea typeface="Times New Roman"/>
                <a:cs typeface="Times New Roman"/>
                <a:sym typeface="Times New Roman"/>
              </a:rPr>
              <a:t>.</a:t>
            </a:r>
            <a:r>
              <a:rPr lang="en-US" sz="2400" i="1">
                <a:solidFill>
                  <a:schemeClr val="dk1"/>
                </a:solidFill>
                <a:latin typeface="Times New Roman"/>
                <a:ea typeface="Times New Roman"/>
                <a:cs typeface="Times New Roman"/>
                <a:sym typeface="Times New Roman"/>
              </a:rPr>
              <a:t>cuoi</a:t>
            </a:r>
            <a:r>
              <a:rPr lang="en-US" sz="2400" i="1">
                <a:solidFill>
                  <a:srgbClr val="FF0000"/>
                </a:solidFill>
                <a:latin typeface="Times New Roman"/>
                <a:ea typeface="Times New Roman"/>
                <a:cs typeface="Times New Roman"/>
                <a:sym typeface="Times New Roman"/>
              </a:rPr>
              <a:t>=</a:t>
            </a:r>
            <a:r>
              <a:rPr lang="en-US" sz="2400" i="1">
                <a:solidFill>
                  <a:schemeClr val="dk1"/>
                </a:solidFill>
                <a:latin typeface="Times New Roman"/>
                <a:ea typeface="Times New Roman"/>
                <a:cs typeface="Times New Roman"/>
                <a:sym typeface="Times New Roman"/>
              </a:rPr>
              <a:t>data</a:t>
            </a:r>
            <a:r>
              <a:rPr lang="en-US" sz="2400" i="1">
                <a:solidFill>
                  <a:srgbClr val="FF0000"/>
                </a:solidFill>
                <a:latin typeface="Times New Roman"/>
                <a:ea typeface="Times New Roman"/>
                <a:cs typeface="Times New Roman"/>
                <a:sym typeface="Times New Roman"/>
              </a:rPr>
              <a:t>;</a:t>
            </a:r>
            <a:endParaRPr/>
          </a:p>
          <a:p>
            <a:pPr marL="0" marR="0" lvl="0" indent="0" algn="l" rtl="0">
              <a:spcBef>
                <a:spcPts val="480"/>
              </a:spcBef>
              <a:spcAft>
                <a:spcPts val="0"/>
              </a:spcAft>
              <a:buClr>
                <a:schemeClr val="dk1"/>
              </a:buClr>
              <a:buSzPts val="2400"/>
              <a:buFont typeface="Times New Roman"/>
              <a:buNone/>
            </a:pPr>
            <a:r>
              <a:rPr lang="en-US" sz="2400" i="1">
                <a:solidFill>
                  <a:schemeClr val="dk1"/>
                </a:solidFill>
                <a:latin typeface="Times New Roman"/>
                <a:ea typeface="Times New Roman"/>
                <a:cs typeface="Times New Roman"/>
                <a:sym typeface="Times New Roman"/>
              </a:rPr>
              <a:t>	</a:t>
            </a:r>
            <a:r>
              <a:rPr lang="en-US" sz="2400" b="1" i="1">
                <a:solidFill>
                  <a:schemeClr val="dk1"/>
                </a:solidFill>
                <a:latin typeface="Times New Roman"/>
                <a:ea typeface="Times New Roman"/>
                <a:cs typeface="Times New Roman"/>
                <a:sym typeface="Times New Roman"/>
              </a:rPr>
              <a:t>else</a:t>
            </a:r>
            <a:r>
              <a:rPr lang="en-US" sz="2400" i="1">
                <a:solidFill>
                  <a:schemeClr val="dk1"/>
                </a:solidFill>
                <a:latin typeface="Times New Roman"/>
                <a:ea typeface="Times New Roman"/>
                <a:cs typeface="Times New Roman"/>
                <a:sym typeface="Times New Roman"/>
              </a:rPr>
              <a:t> </a:t>
            </a:r>
            <a:r>
              <a:rPr lang="en-US" sz="2400" i="1">
                <a:solidFill>
                  <a:srgbClr val="1548EB"/>
                </a:solidFill>
                <a:latin typeface="Times New Roman"/>
                <a:ea typeface="Times New Roman"/>
                <a:cs typeface="Times New Roman"/>
                <a:sym typeface="Times New Roman"/>
              </a:rPr>
              <a:t>//Thêm nút vừa tạo vào cuối hàng đợi</a:t>
            </a:r>
            <a:endParaRPr sz="2400" i="1">
              <a:solidFill>
                <a:srgbClr val="1548EB"/>
              </a:solidFill>
              <a:latin typeface="Times New Roman"/>
              <a:ea typeface="Times New Roman"/>
              <a:cs typeface="Times New Roman"/>
              <a:sym typeface="Times New Roman"/>
            </a:endParaRPr>
          </a:p>
          <a:p>
            <a:pPr marL="0" marR="0" lvl="0" indent="0" algn="l" rtl="0">
              <a:spcBef>
                <a:spcPts val="480"/>
              </a:spcBef>
              <a:spcAft>
                <a:spcPts val="0"/>
              </a:spcAft>
              <a:buClr>
                <a:schemeClr val="dk1"/>
              </a:buClr>
              <a:buSzPts val="2400"/>
              <a:buFont typeface="Times New Roman"/>
              <a:buNone/>
            </a:pPr>
            <a:r>
              <a:rPr lang="en-US" sz="2400" i="1">
                <a:solidFill>
                  <a:schemeClr val="dk1"/>
                </a:solidFill>
                <a:latin typeface="Times New Roman"/>
                <a:ea typeface="Times New Roman"/>
                <a:cs typeface="Times New Roman"/>
                <a:sym typeface="Times New Roman"/>
              </a:rPr>
              <a:t>	</a:t>
            </a:r>
            <a:r>
              <a:rPr lang="en-US" sz="2400" i="1">
                <a:solidFill>
                  <a:srgbClr val="FF0000"/>
                </a:solidFill>
                <a:latin typeface="Times New Roman"/>
                <a:ea typeface="Times New Roman"/>
                <a:cs typeface="Times New Roman"/>
                <a:sym typeface="Times New Roman"/>
              </a:rPr>
              <a:t>{</a:t>
            </a:r>
            <a:endParaRPr/>
          </a:p>
          <a:p>
            <a:pPr marL="0" marR="0" lvl="0" indent="0" algn="l" rtl="0">
              <a:spcBef>
                <a:spcPts val="480"/>
              </a:spcBef>
              <a:spcAft>
                <a:spcPts val="0"/>
              </a:spcAft>
              <a:buClr>
                <a:schemeClr val="dk1"/>
              </a:buClr>
              <a:buSzPts val="2400"/>
              <a:buFont typeface="Times New Roman"/>
              <a:buNone/>
            </a:pPr>
            <a:r>
              <a:rPr lang="en-US" sz="2400" i="1">
                <a:solidFill>
                  <a:schemeClr val="dk1"/>
                </a:solidFill>
                <a:latin typeface="Times New Roman"/>
                <a:ea typeface="Times New Roman"/>
                <a:cs typeface="Times New Roman"/>
                <a:sym typeface="Times New Roman"/>
              </a:rPr>
              <a:t>		q</a:t>
            </a:r>
            <a:r>
              <a:rPr lang="en-US" sz="2400" i="1">
                <a:solidFill>
                  <a:srgbClr val="FF0000"/>
                </a:solidFill>
                <a:latin typeface="Times New Roman"/>
                <a:ea typeface="Times New Roman"/>
                <a:cs typeface="Times New Roman"/>
                <a:sym typeface="Times New Roman"/>
              </a:rPr>
              <a:t>.</a:t>
            </a:r>
            <a:r>
              <a:rPr lang="en-US" sz="2400" i="1">
                <a:solidFill>
                  <a:schemeClr val="dk1"/>
                </a:solidFill>
                <a:latin typeface="Times New Roman"/>
                <a:ea typeface="Times New Roman"/>
                <a:cs typeface="Times New Roman"/>
                <a:sym typeface="Times New Roman"/>
              </a:rPr>
              <a:t>cuoi</a:t>
            </a:r>
            <a:r>
              <a:rPr lang="en-US" sz="2400" i="1">
                <a:solidFill>
                  <a:srgbClr val="FF0000"/>
                </a:solidFill>
                <a:latin typeface="Times New Roman"/>
                <a:ea typeface="Times New Roman"/>
                <a:cs typeface="Times New Roman"/>
                <a:sym typeface="Times New Roman"/>
              </a:rPr>
              <a:t>-&gt;</a:t>
            </a:r>
            <a:r>
              <a:rPr lang="en-US" sz="2400" i="1">
                <a:solidFill>
                  <a:schemeClr val="dk1"/>
                </a:solidFill>
                <a:latin typeface="Times New Roman"/>
                <a:ea typeface="Times New Roman"/>
                <a:cs typeface="Times New Roman"/>
                <a:sym typeface="Times New Roman"/>
              </a:rPr>
              <a:t>tiep </a:t>
            </a:r>
            <a:r>
              <a:rPr lang="en-US" sz="2400" i="1">
                <a:solidFill>
                  <a:srgbClr val="FF0000"/>
                </a:solidFill>
                <a:latin typeface="Times New Roman"/>
                <a:ea typeface="Times New Roman"/>
                <a:cs typeface="Times New Roman"/>
                <a:sym typeface="Times New Roman"/>
              </a:rPr>
              <a:t>=</a:t>
            </a:r>
            <a:r>
              <a:rPr lang="en-US" sz="2400" i="1">
                <a:solidFill>
                  <a:schemeClr val="dk1"/>
                </a:solidFill>
                <a:latin typeface="Times New Roman"/>
                <a:ea typeface="Times New Roman"/>
                <a:cs typeface="Times New Roman"/>
                <a:sym typeface="Times New Roman"/>
              </a:rPr>
              <a:t> data</a:t>
            </a:r>
            <a:r>
              <a:rPr lang="en-US" sz="2400" i="1">
                <a:solidFill>
                  <a:srgbClr val="FF0000"/>
                </a:solidFill>
                <a:latin typeface="Times New Roman"/>
                <a:ea typeface="Times New Roman"/>
                <a:cs typeface="Times New Roman"/>
                <a:sym typeface="Times New Roman"/>
              </a:rPr>
              <a:t>;</a:t>
            </a:r>
            <a:endParaRPr/>
          </a:p>
          <a:p>
            <a:pPr marL="0" marR="0" lvl="0" indent="0" algn="l" rtl="0">
              <a:spcBef>
                <a:spcPts val="480"/>
              </a:spcBef>
              <a:spcAft>
                <a:spcPts val="0"/>
              </a:spcAft>
              <a:buClr>
                <a:schemeClr val="dk1"/>
              </a:buClr>
              <a:buSzPts val="2400"/>
              <a:buFont typeface="Times New Roman"/>
              <a:buNone/>
            </a:pPr>
            <a:r>
              <a:rPr lang="en-US" sz="2400" i="1">
                <a:solidFill>
                  <a:schemeClr val="dk1"/>
                </a:solidFill>
                <a:latin typeface="Times New Roman"/>
                <a:ea typeface="Times New Roman"/>
                <a:cs typeface="Times New Roman"/>
                <a:sym typeface="Times New Roman"/>
              </a:rPr>
              <a:t>		q</a:t>
            </a:r>
            <a:r>
              <a:rPr lang="en-US" sz="2400" i="1">
                <a:solidFill>
                  <a:srgbClr val="FF0000"/>
                </a:solidFill>
                <a:latin typeface="Times New Roman"/>
                <a:ea typeface="Times New Roman"/>
                <a:cs typeface="Times New Roman"/>
                <a:sym typeface="Times New Roman"/>
              </a:rPr>
              <a:t>.</a:t>
            </a:r>
            <a:r>
              <a:rPr lang="en-US" sz="2400" i="1">
                <a:solidFill>
                  <a:schemeClr val="dk1"/>
                </a:solidFill>
                <a:latin typeface="Times New Roman"/>
                <a:ea typeface="Times New Roman"/>
                <a:cs typeface="Times New Roman"/>
                <a:sym typeface="Times New Roman"/>
              </a:rPr>
              <a:t>cuoi </a:t>
            </a:r>
            <a:r>
              <a:rPr lang="en-US" sz="2400" i="1">
                <a:solidFill>
                  <a:srgbClr val="FF0000"/>
                </a:solidFill>
                <a:latin typeface="Times New Roman"/>
                <a:ea typeface="Times New Roman"/>
                <a:cs typeface="Times New Roman"/>
                <a:sym typeface="Times New Roman"/>
              </a:rPr>
              <a:t>=</a:t>
            </a:r>
            <a:r>
              <a:rPr lang="en-US" sz="2400" i="1">
                <a:solidFill>
                  <a:schemeClr val="dk1"/>
                </a:solidFill>
                <a:latin typeface="Times New Roman"/>
                <a:ea typeface="Times New Roman"/>
                <a:cs typeface="Times New Roman"/>
                <a:sym typeface="Times New Roman"/>
              </a:rPr>
              <a:t>data</a:t>
            </a:r>
            <a:r>
              <a:rPr lang="en-US" sz="2400" i="1">
                <a:solidFill>
                  <a:srgbClr val="FF0000"/>
                </a:solidFill>
                <a:latin typeface="Times New Roman"/>
                <a:ea typeface="Times New Roman"/>
                <a:cs typeface="Times New Roman"/>
                <a:sym typeface="Times New Roman"/>
              </a:rPr>
              <a:t>;</a:t>
            </a:r>
            <a:endParaRPr/>
          </a:p>
          <a:p>
            <a:pPr marL="0" marR="0" lvl="0" indent="0" algn="l" rtl="0">
              <a:spcBef>
                <a:spcPts val="480"/>
              </a:spcBef>
              <a:spcAft>
                <a:spcPts val="0"/>
              </a:spcAft>
              <a:buClr>
                <a:srgbClr val="FF0000"/>
              </a:buClr>
              <a:buSzPts val="2400"/>
              <a:buFont typeface="Times New Roman"/>
              <a:buNone/>
            </a:pPr>
            <a:r>
              <a:rPr lang="en-US" sz="2400" i="1">
                <a:solidFill>
                  <a:srgbClr val="FF0000"/>
                </a:solidFill>
                <a:latin typeface="Times New Roman"/>
                <a:ea typeface="Times New Roman"/>
                <a:cs typeface="Times New Roman"/>
                <a:sym typeface="Times New Roman"/>
              </a:rPr>
              <a:t>	}		</a:t>
            </a:r>
            <a:endParaRPr/>
          </a:p>
          <a:p>
            <a:pPr marL="0" marR="0" lvl="0" indent="0" algn="l" rtl="0">
              <a:spcBef>
                <a:spcPts val="480"/>
              </a:spcBef>
              <a:spcAft>
                <a:spcPts val="0"/>
              </a:spcAft>
              <a:buClr>
                <a:srgbClr val="FF0000"/>
              </a:buClr>
              <a:buSzPts val="2400"/>
              <a:buFont typeface="Times New Roman"/>
              <a:buNone/>
            </a:pPr>
            <a:r>
              <a:rPr lang="en-US" sz="2400" i="1">
                <a:solidFill>
                  <a:srgbClr val="FF0000"/>
                </a:solidFill>
                <a:latin typeface="Times New Roman"/>
                <a:ea typeface="Times New Roman"/>
                <a:cs typeface="Times New Roman"/>
                <a:sym typeface="Times New Roman"/>
              </a:rPr>
              <a:t>}</a:t>
            </a:r>
            <a:endParaRPr sz="2800" i="1">
              <a:solidFill>
                <a:srgbClr val="FF0000"/>
              </a:solidFill>
              <a:latin typeface="Times New Roman"/>
              <a:ea typeface="Times New Roman"/>
              <a:cs typeface="Times New Roman"/>
              <a:sym typeface="Times New Roman"/>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583"/>
        <p:cNvGrpSpPr/>
        <p:nvPr/>
      </p:nvGrpSpPr>
      <p:grpSpPr>
        <a:xfrm>
          <a:off x="0" y="0"/>
          <a:ext cx="0" cy="0"/>
          <a:chOff x="0" y="0"/>
          <a:chExt cx="0" cy="0"/>
        </a:xfrm>
      </p:grpSpPr>
      <p:sp>
        <p:nvSpPr>
          <p:cNvPr id="584" name="Google Shape;584;p59"/>
          <p:cNvSpPr txBox="1">
            <a:spLocks noGrp="1"/>
          </p:cNvSpPr>
          <p:nvPr>
            <p:ph type="title"/>
          </p:nvPr>
        </p:nvSpPr>
        <p:spPr>
          <a:xfrm>
            <a:off x="914400" y="381000"/>
            <a:ext cx="6858000" cy="715962"/>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3200">
                <a:latin typeface="Times New Roman"/>
                <a:ea typeface="Times New Roman"/>
                <a:cs typeface="Times New Roman"/>
                <a:sym typeface="Times New Roman"/>
              </a:rPr>
              <a:t>Cài đặt Queue bằng DSLK</a:t>
            </a:r>
            <a:endParaRPr sz="3200">
              <a:latin typeface="Times New Roman"/>
              <a:ea typeface="Times New Roman"/>
              <a:cs typeface="Times New Roman"/>
              <a:sym typeface="Times New Roman"/>
            </a:endParaRPr>
          </a:p>
        </p:txBody>
      </p:sp>
      <p:sp>
        <p:nvSpPr>
          <p:cNvPr id="585" name="Google Shape;585;p59"/>
          <p:cNvSpPr txBox="1">
            <a:spLocks noGrp="1"/>
          </p:cNvSpPr>
          <p:nvPr>
            <p:ph type="sldNum" idx="12"/>
          </p:nvPr>
        </p:nvSpPr>
        <p:spPr>
          <a:xfrm>
            <a:off x="6553200" y="6283325"/>
            <a:ext cx="2133600" cy="3048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59</a:t>
            </a:fld>
            <a:endParaRPr/>
          </a:p>
        </p:txBody>
      </p:sp>
      <p:sp>
        <p:nvSpPr>
          <p:cNvPr id="586" name="Google Shape;586;p59"/>
          <p:cNvSpPr txBox="1"/>
          <p:nvPr/>
        </p:nvSpPr>
        <p:spPr>
          <a:xfrm>
            <a:off x="381000" y="990600"/>
            <a:ext cx="8458200" cy="5521243"/>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chemeClr val="dk1"/>
              </a:buClr>
              <a:buSzPts val="2800"/>
              <a:buFont typeface="Noto Sans Symbols"/>
              <a:buChar char="▪"/>
            </a:pPr>
            <a:r>
              <a:rPr lang="en-US" sz="2800" b="1">
                <a:solidFill>
                  <a:schemeClr val="dk1"/>
                </a:solidFill>
                <a:latin typeface="Times New Roman"/>
                <a:ea typeface="Times New Roman"/>
                <a:cs typeface="Times New Roman"/>
                <a:sym typeface="Times New Roman"/>
              </a:rPr>
              <a:t>Lấy phần tử khỏi hàng đợi:</a:t>
            </a:r>
            <a:endParaRPr/>
          </a:p>
          <a:p>
            <a:pPr marL="0" marR="0" lvl="0" indent="0" algn="l" rtl="0">
              <a:spcBef>
                <a:spcPts val="480"/>
              </a:spcBef>
              <a:spcAft>
                <a:spcPts val="0"/>
              </a:spcAft>
              <a:buClr>
                <a:schemeClr val="dk1"/>
              </a:buClr>
              <a:buSzPts val="2400"/>
              <a:buFont typeface="Times New Roman"/>
              <a:buNone/>
            </a:pPr>
            <a:r>
              <a:rPr lang="en-US" sz="2400" b="1" i="1">
                <a:solidFill>
                  <a:schemeClr val="dk1"/>
                </a:solidFill>
                <a:latin typeface="Times New Roman"/>
                <a:ea typeface="Times New Roman"/>
                <a:cs typeface="Times New Roman"/>
                <a:sym typeface="Times New Roman"/>
              </a:rPr>
              <a:t>int</a:t>
            </a:r>
            <a:r>
              <a:rPr lang="en-US" sz="2400" i="1">
                <a:solidFill>
                  <a:schemeClr val="dk1"/>
                </a:solidFill>
                <a:latin typeface="Times New Roman"/>
                <a:ea typeface="Times New Roman"/>
                <a:cs typeface="Times New Roman"/>
                <a:sym typeface="Times New Roman"/>
              </a:rPr>
              <a:t> GetQueue</a:t>
            </a:r>
            <a:r>
              <a:rPr lang="en-US" sz="2400" i="1">
                <a:solidFill>
                  <a:srgbClr val="FF0000"/>
                </a:solidFill>
                <a:latin typeface="Times New Roman"/>
                <a:ea typeface="Times New Roman"/>
                <a:cs typeface="Times New Roman"/>
                <a:sym typeface="Times New Roman"/>
              </a:rPr>
              <a:t>(</a:t>
            </a:r>
            <a:r>
              <a:rPr lang="en-US" sz="2400" i="1">
                <a:solidFill>
                  <a:schemeClr val="dk1"/>
                </a:solidFill>
                <a:latin typeface="Times New Roman"/>
                <a:ea typeface="Times New Roman"/>
                <a:cs typeface="Times New Roman"/>
                <a:sym typeface="Times New Roman"/>
              </a:rPr>
              <a:t>Queue </a:t>
            </a:r>
            <a:r>
              <a:rPr lang="en-US" sz="2400" i="1">
                <a:solidFill>
                  <a:srgbClr val="FF0000"/>
                </a:solidFill>
                <a:latin typeface="Times New Roman"/>
                <a:ea typeface="Times New Roman"/>
                <a:cs typeface="Times New Roman"/>
                <a:sym typeface="Times New Roman"/>
              </a:rPr>
              <a:t>&amp;</a:t>
            </a:r>
            <a:r>
              <a:rPr lang="en-US" sz="2400" i="1">
                <a:solidFill>
                  <a:schemeClr val="dk1"/>
                </a:solidFill>
                <a:latin typeface="Times New Roman"/>
                <a:ea typeface="Times New Roman"/>
                <a:cs typeface="Times New Roman"/>
                <a:sym typeface="Times New Roman"/>
              </a:rPr>
              <a:t>q</a:t>
            </a:r>
            <a:r>
              <a:rPr lang="en-US" sz="2400" i="1">
                <a:solidFill>
                  <a:srgbClr val="FF0000"/>
                </a:solidFill>
                <a:latin typeface="Times New Roman"/>
                <a:ea typeface="Times New Roman"/>
                <a:cs typeface="Times New Roman"/>
                <a:sym typeface="Times New Roman"/>
              </a:rPr>
              <a:t>,</a:t>
            </a:r>
            <a:r>
              <a:rPr lang="en-US" sz="2400" i="1">
                <a:solidFill>
                  <a:schemeClr val="dk1"/>
                </a:solidFill>
                <a:latin typeface="Times New Roman"/>
                <a:ea typeface="Times New Roman"/>
                <a:cs typeface="Times New Roman"/>
                <a:sym typeface="Times New Roman"/>
              </a:rPr>
              <a:t> </a:t>
            </a:r>
            <a:r>
              <a:rPr lang="en-US" sz="2400" b="1" i="1">
                <a:solidFill>
                  <a:schemeClr val="dk1"/>
                </a:solidFill>
                <a:latin typeface="Times New Roman"/>
                <a:ea typeface="Times New Roman"/>
                <a:cs typeface="Times New Roman"/>
                <a:sym typeface="Times New Roman"/>
              </a:rPr>
              <a:t>int</a:t>
            </a:r>
            <a:r>
              <a:rPr lang="en-US" sz="2400" i="1">
                <a:solidFill>
                  <a:schemeClr val="dk1"/>
                </a:solidFill>
                <a:latin typeface="Times New Roman"/>
                <a:ea typeface="Times New Roman"/>
                <a:cs typeface="Times New Roman"/>
                <a:sym typeface="Times New Roman"/>
              </a:rPr>
              <a:t> </a:t>
            </a:r>
            <a:r>
              <a:rPr lang="en-US" sz="2400" i="1">
                <a:solidFill>
                  <a:srgbClr val="FF0000"/>
                </a:solidFill>
                <a:latin typeface="Times New Roman"/>
                <a:ea typeface="Times New Roman"/>
                <a:cs typeface="Times New Roman"/>
                <a:sym typeface="Times New Roman"/>
              </a:rPr>
              <a:t>&amp;</a:t>
            </a:r>
            <a:r>
              <a:rPr lang="en-US" sz="2400" i="1">
                <a:solidFill>
                  <a:schemeClr val="dk1"/>
                </a:solidFill>
                <a:latin typeface="Times New Roman"/>
                <a:ea typeface="Times New Roman"/>
                <a:cs typeface="Times New Roman"/>
                <a:sym typeface="Times New Roman"/>
              </a:rPr>
              <a:t>Gia_Tri_Lay</a:t>
            </a:r>
            <a:r>
              <a:rPr lang="en-US" sz="2400" i="1">
                <a:solidFill>
                  <a:srgbClr val="FF0000"/>
                </a:solidFill>
                <a:latin typeface="Times New Roman"/>
                <a:ea typeface="Times New Roman"/>
                <a:cs typeface="Times New Roman"/>
                <a:sym typeface="Times New Roman"/>
              </a:rPr>
              <a:t>)</a:t>
            </a:r>
            <a:endParaRPr/>
          </a:p>
          <a:p>
            <a:pPr marL="0" marR="0" lvl="0" indent="0" algn="l" rtl="0">
              <a:spcBef>
                <a:spcPts val="480"/>
              </a:spcBef>
              <a:spcAft>
                <a:spcPts val="0"/>
              </a:spcAft>
              <a:buClr>
                <a:srgbClr val="FF0000"/>
              </a:buClr>
              <a:buSzPts val="2400"/>
              <a:buFont typeface="Times New Roman"/>
              <a:buNone/>
            </a:pPr>
            <a:r>
              <a:rPr lang="en-US" sz="2400" i="1">
                <a:solidFill>
                  <a:srgbClr val="FF0000"/>
                </a:solidFill>
                <a:latin typeface="Times New Roman"/>
                <a:ea typeface="Times New Roman"/>
                <a:cs typeface="Times New Roman"/>
                <a:sym typeface="Times New Roman"/>
              </a:rPr>
              <a:t>{</a:t>
            </a:r>
            <a:r>
              <a:rPr lang="en-US" sz="2400" i="1">
                <a:solidFill>
                  <a:schemeClr val="dk1"/>
                </a:solidFill>
                <a:latin typeface="Times New Roman"/>
                <a:ea typeface="Times New Roman"/>
                <a:cs typeface="Times New Roman"/>
                <a:sym typeface="Times New Roman"/>
              </a:rPr>
              <a:t>	</a:t>
            </a:r>
            <a:endParaRPr/>
          </a:p>
          <a:p>
            <a:pPr marL="0" marR="0" lvl="0" indent="0" algn="l" rtl="0">
              <a:spcBef>
                <a:spcPts val="480"/>
              </a:spcBef>
              <a:spcAft>
                <a:spcPts val="0"/>
              </a:spcAft>
              <a:buClr>
                <a:schemeClr val="dk1"/>
              </a:buClr>
              <a:buSzPts val="2400"/>
              <a:buFont typeface="Times New Roman"/>
              <a:buNone/>
            </a:pPr>
            <a:r>
              <a:rPr lang="en-US" sz="2400" i="1">
                <a:solidFill>
                  <a:schemeClr val="dk1"/>
                </a:solidFill>
                <a:latin typeface="Times New Roman"/>
                <a:ea typeface="Times New Roman"/>
                <a:cs typeface="Times New Roman"/>
                <a:sym typeface="Times New Roman"/>
              </a:rPr>
              <a:t>	Node </a:t>
            </a:r>
            <a:r>
              <a:rPr lang="en-US" sz="2400" i="1">
                <a:solidFill>
                  <a:srgbClr val="FF0000"/>
                </a:solidFill>
                <a:latin typeface="Times New Roman"/>
                <a:ea typeface="Times New Roman"/>
                <a:cs typeface="Times New Roman"/>
                <a:sym typeface="Times New Roman"/>
              </a:rPr>
              <a:t>*</a:t>
            </a:r>
            <a:r>
              <a:rPr lang="en-US" sz="2400" i="1">
                <a:solidFill>
                  <a:schemeClr val="dk1"/>
                </a:solidFill>
                <a:latin typeface="Times New Roman"/>
                <a:ea typeface="Times New Roman"/>
                <a:cs typeface="Times New Roman"/>
                <a:sym typeface="Times New Roman"/>
              </a:rPr>
              <a:t>data</a:t>
            </a:r>
            <a:r>
              <a:rPr lang="en-US" sz="2400" i="1">
                <a:solidFill>
                  <a:srgbClr val="FF0000"/>
                </a:solidFill>
                <a:latin typeface="Times New Roman"/>
                <a:ea typeface="Times New Roman"/>
                <a:cs typeface="Times New Roman"/>
                <a:sym typeface="Times New Roman"/>
              </a:rPr>
              <a:t>=</a:t>
            </a:r>
            <a:r>
              <a:rPr lang="en-US" sz="2400" b="1" i="1">
                <a:solidFill>
                  <a:schemeClr val="dk1"/>
                </a:solidFill>
                <a:latin typeface="Times New Roman"/>
                <a:ea typeface="Times New Roman"/>
                <a:cs typeface="Times New Roman"/>
                <a:sym typeface="Times New Roman"/>
              </a:rPr>
              <a:t>new</a:t>
            </a:r>
            <a:r>
              <a:rPr lang="en-US" sz="2400" i="1">
                <a:solidFill>
                  <a:schemeClr val="dk1"/>
                </a:solidFill>
                <a:latin typeface="Times New Roman"/>
                <a:ea typeface="Times New Roman"/>
                <a:cs typeface="Times New Roman"/>
                <a:sym typeface="Times New Roman"/>
              </a:rPr>
              <a:t> Node</a:t>
            </a:r>
            <a:r>
              <a:rPr lang="en-US" sz="2400" i="1">
                <a:solidFill>
                  <a:srgbClr val="FF0000"/>
                </a:solidFill>
                <a:latin typeface="Times New Roman"/>
                <a:ea typeface="Times New Roman"/>
                <a:cs typeface="Times New Roman"/>
                <a:sym typeface="Times New Roman"/>
              </a:rPr>
              <a:t>[</a:t>
            </a:r>
            <a:r>
              <a:rPr lang="en-US" sz="2400" i="1">
                <a:solidFill>
                  <a:srgbClr val="7030A0"/>
                </a:solidFill>
                <a:latin typeface="Times New Roman"/>
                <a:ea typeface="Times New Roman"/>
                <a:cs typeface="Times New Roman"/>
                <a:sym typeface="Times New Roman"/>
              </a:rPr>
              <a:t>1</a:t>
            </a:r>
            <a:r>
              <a:rPr lang="en-US" sz="2400" i="1">
                <a:solidFill>
                  <a:srgbClr val="FF0000"/>
                </a:solidFill>
                <a:latin typeface="Times New Roman"/>
                <a:ea typeface="Times New Roman"/>
                <a:cs typeface="Times New Roman"/>
                <a:sym typeface="Times New Roman"/>
              </a:rPr>
              <a:t>];</a:t>
            </a:r>
            <a:endParaRPr/>
          </a:p>
          <a:p>
            <a:pPr marL="0" marR="0" lvl="0" indent="0" algn="l" rtl="0">
              <a:spcBef>
                <a:spcPts val="480"/>
              </a:spcBef>
              <a:spcAft>
                <a:spcPts val="0"/>
              </a:spcAft>
              <a:buClr>
                <a:schemeClr val="dk1"/>
              </a:buClr>
              <a:buSzPts val="2400"/>
              <a:buFont typeface="Times New Roman"/>
              <a:buNone/>
            </a:pPr>
            <a:r>
              <a:rPr lang="en-US" sz="2400" i="1">
                <a:solidFill>
                  <a:schemeClr val="dk1"/>
                </a:solidFill>
                <a:latin typeface="Times New Roman"/>
                <a:ea typeface="Times New Roman"/>
                <a:cs typeface="Times New Roman"/>
                <a:sym typeface="Times New Roman"/>
              </a:rPr>
              <a:t>	</a:t>
            </a:r>
            <a:r>
              <a:rPr lang="en-US" sz="2400" b="1" i="1">
                <a:solidFill>
                  <a:schemeClr val="dk1"/>
                </a:solidFill>
                <a:latin typeface="Times New Roman"/>
                <a:ea typeface="Times New Roman"/>
                <a:cs typeface="Times New Roman"/>
                <a:sym typeface="Times New Roman"/>
              </a:rPr>
              <a:t>if</a:t>
            </a:r>
            <a:r>
              <a:rPr lang="en-US" sz="2400" i="1">
                <a:solidFill>
                  <a:srgbClr val="FF0000"/>
                </a:solidFill>
                <a:latin typeface="Times New Roman"/>
                <a:ea typeface="Times New Roman"/>
                <a:cs typeface="Times New Roman"/>
                <a:sym typeface="Times New Roman"/>
              </a:rPr>
              <a:t>(</a:t>
            </a:r>
            <a:r>
              <a:rPr lang="en-US" sz="2400" i="1">
                <a:solidFill>
                  <a:schemeClr val="dk1"/>
                </a:solidFill>
                <a:latin typeface="Times New Roman"/>
                <a:ea typeface="Times New Roman"/>
                <a:cs typeface="Times New Roman"/>
                <a:sym typeface="Times New Roman"/>
              </a:rPr>
              <a:t>q</a:t>
            </a:r>
            <a:r>
              <a:rPr lang="en-US" sz="2400" i="1">
                <a:solidFill>
                  <a:srgbClr val="FF0000"/>
                </a:solidFill>
                <a:latin typeface="Times New Roman"/>
                <a:ea typeface="Times New Roman"/>
                <a:cs typeface="Times New Roman"/>
                <a:sym typeface="Times New Roman"/>
              </a:rPr>
              <a:t>.</a:t>
            </a:r>
            <a:r>
              <a:rPr lang="en-US" sz="2400" i="1">
                <a:solidFill>
                  <a:schemeClr val="dk1"/>
                </a:solidFill>
                <a:latin typeface="Times New Roman"/>
                <a:ea typeface="Times New Roman"/>
                <a:cs typeface="Times New Roman"/>
                <a:sym typeface="Times New Roman"/>
              </a:rPr>
              <a:t>dau</a:t>
            </a:r>
            <a:r>
              <a:rPr lang="en-US" sz="2400" i="1">
                <a:solidFill>
                  <a:srgbClr val="FF0000"/>
                </a:solidFill>
                <a:latin typeface="Times New Roman"/>
                <a:ea typeface="Times New Roman"/>
                <a:cs typeface="Times New Roman"/>
                <a:sym typeface="Times New Roman"/>
              </a:rPr>
              <a:t>==</a:t>
            </a:r>
            <a:r>
              <a:rPr lang="en-US" sz="2400" i="1">
                <a:solidFill>
                  <a:schemeClr val="dk1"/>
                </a:solidFill>
                <a:latin typeface="Times New Roman"/>
                <a:ea typeface="Times New Roman"/>
                <a:cs typeface="Times New Roman"/>
                <a:sym typeface="Times New Roman"/>
              </a:rPr>
              <a:t>NULL</a:t>
            </a:r>
            <a:r>
              <a:rPr lang="en-US" sz="2400" i="1">
                <a:solidFill>
                  <a:srgbClr val="FF0000"/>
                </a:solidFill>
                <a:latin typeface="Times New Roman"/>
                <a:ea typeface="Times New Roman"/>
                <a:cs typeface="Times New Roman"/>
                <a:sym typeface="Times New Roman"/>
              </a:rPr>
              <a:t>)</a:t>
            </a:r>
            <a:r>
              <a:rPr lang="en-US" sz="2400" i="1">
                <a:solidFill>
                  <a:schemeClr val="dk1"/>
                </a:solidFill>
                <a:latin typeface="Times New Roman"/>
                <a:ea typeface="Times New Roman"/>
                <a:cs typeface="Times New Roman"/>
                <a:sym typeface="Times New Roman"/>
              </a:rPr>
              <a:t> </a:t>
            </a:r>
            <a:r>
              <a:rPr lang="en-US" sz="2400" b="1" i="1">
                <a:solidFill>
                  <a:schemeClr val="dk1"/>
                </a:solidFill>
                <a:latin typeface="Times New Roman"/>
                <a:ea typeface="Times New Roman"/>
                <a:cs typeface="Times New Roman"/>
                <a:sym typeface="Times New Roman"/>
              </a:rPr>
              <a:t>return</a:t>
            </a:r>
            <a:r>
              <a:rPr lang="en-US" sz="2400" i="1">
                <a:solidFill>
                  <a:schemeClr val="dk1"/>
                </a:solidFill>
                <a:latin typeface="Times New Roman"/>
                <a:ea typeface="Times New Roman"/>
                <a:cs typeface="Times New Roman"/>
                <a:sym typeface="Times New Roman"/>
              </a:rPr>
              <a:t> 0</a:t>
            </a:r>
            <a:r>
              <a:rPr lang="en-US" sz="2400" i="1">
                <a:solidFill>
                  <a:srgbClr val="FF0000"/>
                </a:solidFill>
                <a:latin typeface="Times New Roman"/>
                <a:ea typeface="Times New Roman"/>
                <a:cs typeface="Times New Roman"/>
                <a:sym typeface="Times New Roman"/>
              </a:rPr>
              <a:t>;</a:t>
            </a:r>
            <a:r>
              <a:rPr lang="en-US" sz="2400" i="1">
                <a:solidFill>
                  <a:srgbClr val="1548EB"/>
                </a:solidFill>
                <a:latin typeface="Times New Roman"/>
                <a:ea typeface="Times New Roman"/>
                <a:cs typeface="Times New Roman"/>
                <a:sym typeface="Times New Roman"/>
              </a:rPr>
              <a:t>//Lấy thất bại</a:t>
            </a:r>
            <a:endParaRPr sz="2400" i="1">
              <a:solidFill>
                <a:srgbClr val="FF0000"/>
              </a:solidFill>
              <a:latin typeface="Times New Roman"/>
              <a:ea typeface="Times New Roman"/>
              <a:cs typeface="Times New Roman"/>
              <a:sym typeface="Times New Roman"/>
            </a:endParaRPr>
          </a:p>
          <a:p>
            <a:pPr marL="0" marR="0" lvl="0" indent="0" algn="l" rtl="0">
              <a:spcBef>
                <a:spcPts val="480"/>
              </a:spcBef>
              <a:spcAft>
                <a:spcPts val="0"/>
              </a:spcAft>
              <a:buClr>
                <a:schemeClr val="dk1"/>
              </a:buClr>
              <a:buSzPts val="2400"/>
              <a:buFont typeface="Times New Roman"/>
              <a:buNone/>
            </a:pPr>
            <a:r>
              <a:rPr lang="en-US" sz="2400" i="1">
                <a:solidFill>
                  <a:schemeClr val="dk1"/>
                </a:solidFill>
                <a:latin typeface="Times New Roman"/>
                <a:ea typeface="Times New Roman"/>
                <a:cs typeface="Times New Roman"/>
                <a:sym typeface="Times New Roman"/>
              </a:rPr>
              <a:t>	</a:t>
            </a:r>
            <a:r>
              <a:rPr lang="en-US" sz="2400" b="1" i="1">
                <a:solidFill>
                  <a:schemeClr val="dk1"/>
                </a:solidFill>
                <a:latin typeface="Times New Roman"/>
                <a:ea typeface="Times New Roman"/>
                <a:cs typeface="Times New Roman"/>
                <a:sym typeface="Times New Roman"/>
              </a:rPr>
              <a:t>else</a:t>
            </a:r>
            <a:endParaRPr/>
          </a:p>
          <a:p>
            <a:pPr marL="0" marR="0" lvl="0" indent="0" algn="l" rtl="0">
              <a:spcBef>
                <a:spcPts val="480"/>
              </a:spcBef>
              <a:spcAft>
                <a:spcPts val="0"/>
              </a:spcAft>
              <a:buClr>
                <a:schemeClr val="dk1"/>
              </a:buClr>
              <a:buSzPts val="2400"/>
              <a:buFont typeface="Times New Roman"/>
              <a:buNone/>
            </a:pPr>
            <a:r>
              <a:rPr lang="en-US" sz="2400" i="1">
                <a:solidFill>
                  <a:schemeClr val="dk1"/>
                </a:solidFill>
                <a:latin typeface="Times New Roman"/>
                <a:ea typeface="Times New Roman"/>
                <a:cs typeface="Times New Roman"/>
                <a:sym typeface="Times New Roman"/>
              </a:rPr>
              <a:t>	</a:t>
            </a:r>
            <a:r>
              <a:rPr lang="en-US" sz="2400" i="1">
                <a:solidFill>
                  <a:srgbClr val="FF0000"/>
                </a:solidFill>
                <a:latin typeface="Times New Roman"/>
                <a:ea typeface="Times New Roman"/>
                <a:cs typeface="Times New Roman"/>
                <a:sym typeface="Times New Roman"/>
              </a:rPr>
              <a:t>{</a:t>
            </a:r>
            <a:r>
              <a:rPr lang="en-US" sz="2400" i="1">
                <a:solidFill>
                  <a:schemeClr val="dk1"/>
                </a:solidFill>
                <a:latin typeface="Times New Roman"/>
                <a:ea typeface="Times New Roman"/>
                <a:cs typeface="Times New Roman"/>
                <a:sym typeface="Times New Roman"/>
              </a:rPr>
              <a:t>	data </a:t>
            </a:r>
            <a:r>
              <a:rPr lang="en-US" sz="2400" i="1">
                <a:solidFill>
                  <a:srgbClr val="FF0000"/>
                </a:solidFill>
                <a:latin typeface="Times New Roman"/>
                <a:ea typeface="Times New Roman"/>
                <a:cs typeface="Times New Roman"/>
                <a:sym typeface="Times New Roman"/>
              </a:rPr>
              <a:t>=</a:t>
            </a:r>
            <a:r>
              <a:rPr lang="en-US" sz="2400" i="1">
                <a:solidFill>
                  <a:schemeClr val="dk1"/>
                </a:solidFill>
                <a:latin typeface="Times New Roman"/>
                <a:ea typeface="Times New Roman"/>
                <a:cs typeface="Times New Roman"/>
                <a:sym typeface="Times New Roman"/>
              </a:rPr>
              <a:t> q</a:t>
            </a:r>
            <a:r>
              <a:rPr lang="en-US" sz="2400" i="1">
                <a:solidFill>
                  <a:srgbClr val="FF0000"/>
                </a:solidFill>
                <a:latin typeface="Times New Roman"/>
                <a:ea typeface="Times New Roman"/>
                <a:cs typeface="Times New Roman"/>
                <a:sym typeface="Times New Roman"/>
              </a:rPr>
              <a:t>.</a:t>
            </a:r>
            <a:r>
              <a:rPr lang="en-US" sz="2400" i="1">
                <a:solidFill>
                  <a:schemeClr val="dk1"/>
                </a:solidFill>
                <a:latin typeface="Times New Roman"/>
                <a:ea typeface="Times New Roman"/>
                <a:cs typeface="Times New Roman"/>
                <a:sym typeface="Times New Roman"/>
              </a:rPr>
              <a:t>dau</a:t>
            </a:r>
            <a:r>
              <a:rPr lang="en-US" sz="2400" i="1">
                <a:solidFill>
                  <a:srgbClr val="FF0000"/>
                </a:solidFill>
                <a:latin typeface="Times New Roman"/>
                <a:ea typeface="Times New Roman"/>
                <a:cs typeface="Times New Roman"/>
                <a:sym typeface="Times New Roman"/>
              </a:rPr>
              <a:t>;</a:t>
            </a:r>
            <a:endParaRPr/>
          </a:p>
          <a:p>
            <a:pPr marL="0" marR="0" lvl="0" indent="0" algn="l" rtl="0">
              <a:spcBef>
                <a:spcPts val="480"/>
              </a:spcBef>
              <a:spcAft>
                <a:spcPts val="0"/>
              </a:spcAft>
              <a:buClr>
                <a:schemeClr val="dk1"/>
              </a:buClr>
              <a:buSzPts val="2400"/>
              <a:buFont typeface="Times New Roman"/>
              <a:buNone/>
            </a:pPr>
            <a:r>
              <a:rPr lang="en-US" sz="2400" i="1">
                <a:solidFill>
                  <a:schemeClr val="dk1"/>
                </a:solidFill>
                <a:latin typeface="Times New Roman"/>
                <a:ea typeface="Times New Roman"/>
                <a:cs typeface="Times New Roman"/>
                <a:sym typeface="Times New Roman"/>
              </a:rPr>
              <a:t>		Gia_Tri_Lay </a:t>
            </a:r>
            <a:r>
              <a:rPr lang="en-US" sz="2400" i="1">
                <a:solidFill>
                  <a:srgbClr val="FF0000"/>
                </a:solidFill>
                <a:latin typeface="Times New Roman"/>
                <a:ea typeface="Times New Roman"/>
                <a:cs typeface="Times New Roman"/>
                <a:sym typeface="Times New Roman"/>
              </a:rPr>
              <a:t>=</a:t>
            </a:r>
            <a:r>
              <a:rPr lang="en-US" sz="2400" i="1">
                <a:solidFill>
                  <a:schemeClr val="dk1"/>
                </a:solidFill>
                <a:latin typeface="Times New Roman"/>
                <a:ea typeface="Times New Roman"/>
                <a:cs typeface="Times New Roman"/>
                <a:sym typeface="Times New Roman"/>
              </a:rPr>
              <a:t> data</a:t>
            </a:r>
            <a:r>
              <a:rPr lang="en-US" sz="2400" i="1">
                <a:solidFill>
                  <a:srgbClr val="FF0000"/>
                </a:solidFill>
                <a:latin typeface="Times New Roman"/>
                <a:ea typeface="Times New Roman"/>
                <a:cs typeface="Times New Roman"/>
                <a:sym typeface="Times New Roman"/>
              </a:rPr>
              <a:t>-&gt;</a:t>
            </a:r>
            <a:r>
              <a:rPr lang="en-US" sz="2400" i="1">
                <a:solidFill>
                  <a:schemeClr val="dk1"/>
                </a:solidFill>
                <a:latin typeface="Times New Roman"/>
                <a:ea typeface="Times New Roman"/>
                <a:cs typeface="Times New Roman"/>
                <a:sym typeface="Times New Roman"/>
              </a:rPr>
              <a:t>item</a:t>
            </a:r>
            <a:r>
              <a:rPr lang="en-US" sz="2400" i="1">
                <a:solidFill>
                  <a:srgbClr val="FF0000"/>
                </a:solidFill>
                <a:latin typeface="Times New Roman"/>
                <a:ea typeface="Times New Roman"/>
                <a:cs typeface="Times New Roman"/>
                <a:sym typeface="Times New Roman"/>
              </a:rPr>
              <a:t>;</a:t>
            </a:r>
            <a:endParaRPr/>
          </a:p>
          <a:p>
            <a:pPr marL="0" marR="0" lvl="0" indent="0" algn="l" rtl="0">
              <a:spcBef>
                <a:spcPts val="480"/>
              </a:spcBef>
              <a:spcAft>
                <a:spcPts val="0"/>
              </a:spcAft>
              <a:buClr>
                <a:schemeClr val="dk1"/>
              </a:buClr>
              <a:buSzPts val="2400"/>
              <a:buFont typeface="Times New Roman"/>
              <a:buNone/>
            </a:pPr>
            <a:r>
              <a:rPr lang="en-US" sz="2400" i="1">
                <a:solidFill>
                  <a:schemeClr val="dk1"/>
                </a:solidFill>
                <a:latin typeface="Times New Roman"/>
                <a:ea typeface="Times New Roman"/>
                <a:cs typeface="Times New Roman"/>
                <a:sym typeface="Times New Roman"/>
              </a:rPr>
              <a:t>		q</a:t>
            </a:r>
            <a:r>
              <a:rPr lang="en-US" sz="2400" i="1">
                <a:solidFill>
                  <a:srgbClr val="FF0000"/>
                </a:solidFill>
                <a:latin typeface="Times New Roman"/>
                <a:ea typeface="Times New Roman"/>
                <a:cs typeface="Times New Roman"/>
                <a:sym typeface="Times New Roman"/>
              </a:rPr>
              <a:t>.</a:t>
            </a:r>
            <a:r>
              <a:rPr lang="en-US" sz="2400" i="1">
                <a:solidFill>
                  <a:schemeClr val="dk1"/>
                </a:solidFill>
                <a:latin typeface="Times New Roman"/>
                <a:ea typeface="Times New Roman"/>
                <a:cs typeface="Times New Roman"/>
                <a:sym typeface="Times New Roman"/>
              </a:rPr>
              <a:t>dau	</a:t>
            </a:r>
            <a:r>
              <a:rPr lang="en-US" sz="2400" i="1">
                <a:solidFill>
                  <a:srgbClr val="FF0000"/>
                </a:solidFill>
                <a:latin typeface="Times New Roman"/>
                <a:ea typeface="Times New Roman"/>
                <a:cs typeface="Times New Roman"/>
                <a:sym typeface="Times New Roman"/>
              </a:rPr>
              <a:t>=</a:t>
            </a:r>
            <a:r>
              <a:rPr lang="en-US" sz="2400" i="1">
                <a:solidFill>
                  <a:schemeClr val="dk1"/>
                </a:solidFill>
                <a:latin typeface="Times New Roman"/>
                <a:ea typeface="Times New Roman"/>
                <a:cs typeface="Times New Roman"/>
                <a:sym typeface="Times New Roman"/>
              </a:rPr>
              <a:t> q</a:t>
            </a:r>
            <a:r>
              <a:rPr lang="en-US" sz="2400" i="1">
                <a:solidFill>
                  <a:srgbClr val="FF0000"/>
                </a:solidFill>
                <a:latin typeface="Times New Roman"/>
                <a:ea typeface="Times New Roman"/>
                <a:cs typeface="Times New Roman"/>
                <a:sym typeface="Times New Roman"/>
              </a:rPr>
              <a:t>.</a:t>
            </a:r>
            <a:r>
              <a:rPr lang="en-US" sz="2400" i="1">
                <a:solidFill>
                  <a:schemeClr val="dk1"/>
                </a:solidFill>
                <a:latin typeface="Times New Roman"/>
                <a:ea typeface="Times New Roman"/>
                <a:cs typeface="Times New Roman"/>
                <a:sym typeface="Times New Roman"/>
              </a:rPr>
              <a:t>dau</a:t>
            </a:r>
            <a:r>
              <a:rPr lang="en-US" sz="2400" i="1">
                <a:solidFill>
                  <a:srgbClr val="FF0000"/>
                </a:solidFill>
                <a:latin typeface="Times New Roman"/>
                <a:ea typeface="Times New Roman"/>
                <a:cs typeface="Times New Roman"/>
                <a:sym typeface="Times New Roman"/>
              </a:rPr>
              <a:t>-&gt;</a:t>
            </a:r>
            <a:r>
              <a:rPr lang="en-US" sz="2400" i="1">
                <a:solidFill>
                  <a:schemeClr val="dk1"/>
                </a:solidFill>
                <a:latin typeface="Times New Roman"/>
                <a:ea typeface="Times New Roman"/>
                <a:cs typeface="Times New Roman"/>
                <a:sym typeface="Times New Roman"/>
              </a:rPr>
              <a:t>tiep</a:t>
            </a:r>
            <a:r>
              <a:rPr lang="en-US" sz="2400" i="1">
                <a:solidFill>
                  <a:srgbClr val="FF0000"/>
                </a:solidFill>
                <a:latin typeface="Times New Roman"/>
                <a:ea typeface="Times New Roman"/>
                <a:cs typeface="Times New Roman"/>
                <a:sym typeface="Times New Roman"/>
              </a:rPr>
              <a:t>;</a:t>
            </a:r>
            <a:endParaRPr/>
          </a:p>
          <a:p>
            <a:pPr marL="0" marR="0" lvl="0" indent="0" algn="l" rtl="0">
              <a:spcBef>
                <a:spcPts val="480"/>
              </a:spcBef>
              <a:spcAft>
                <a:spcPts val="0"/>
              </a:spcAft>
              <a:buClr>
                <a:schemeClr val="dk1"/>
              </a:buClr>
              <a:buSzPts val="2400"/>
              <a:buFont typeface="Times New Roman"/>
              <a:buNone/>
            </a:pPr>
            <a:r>
              <a:rPr lang="en-US" sz="2400" i="1">
                <a:solidFill>
                  <a:schemeClr val="dk1"/>
                </a:solidFill>
                <a:latin typeface="Times New Roman"/>
                <a:ea typeface="Times New Roman"/>
                <a:cs typeface="Times New Roman"/>
                <a:sym typeface="Times New Roman"/>
              </a:rPr>
              <a:t>		</a:t>
            </a:r>
            <a:r>
              <a:rPr lang="en-US" sz="2400" b="1" i="1">
                <a:solidFill>
                  <a:schemeClr val="dk1"/>
                </a:solidFill>
                <a:latin typeface="Times New Roman"/>
                <a:ea typeface="Times New Roman"/>
                <a:cs typeface="Times New Roman"/>
                <a:sym typeface="Times New Roman"/>
              </a:rPr>
              <a:t>delete</a:t>
            </a:r>
            <a:r>
              <a:rPr lang="en-US" sz="2400" i="1">
                <a:solidFill>
                  <a:schemeClr val="dk1"/>
                </a:solidFill>
                <a:latin typeface="Times New Roman"/>
                <a:ea typeface="Times New Roman"/>
                <a:cs typeface="Times New Roman"/>
                <a:sym typeface="Times New Roman"/>
              </a:rPr>
              <a:t> data</a:t>
            </a:r>
            <a:r>
              <a:rPr lang="en-US" sz="2400" i="1">
                <a:solidFill>
                  <a:srgbClr val="FF0000"/>
                </a:solidFill>
                <a:latin typeface="Times New Roman"/>
                <a:ea typeface="Times New Roman"/>
                <a:cs typeface="Times New Roman"/>
                <a:sym typeface="Times New Roman"/>
              </a:rPr>
              <a:t>;</a:t>
            </a:r>
            <a:r>
              <a:rPr lang="en-US" sz="2400" i="1">
                <a:solidFill>
                  <a:srgbClr val="1548EB"/>
                </a:solidFill>
                <a:latin typeface="Times New Roman"/>
                <a:ea typeface="Times New Roman"/>
                <a:cs typeface="Times New Roman"/>
                <a:sym typeface="Times New Roman"/>
              </a:rPr>
              <a:t>//Thu hoi bo nho cua nut moi lay</a:t>
            </a:r>
            <a:endParaRPr/>
          </a:p>
          <a:p>
            <a:pPr marL="0" marR="0" lvl="0" indent="0" algn="l" rtl="0">
              <a:spcBef>
                <a:spcPts val="480"/>
              </a:spcBef>
              <a:spcAft>
                <a:spcPts val="0"/>
              </a:spcAft>
              <a:buClr>
                <a:schemeClr val="dk1"/>
              </a:buClr>
              <a:buSzPts val="2400"/>
              <a:buFont typeface="Times New Roman"/>
              <a:buNone/>
            </a:pPr>
            <a:r>
              <a:rPr lang="en-US" sz="2400" i="1">
                <a:solidFill>
                  <a:schemeClr val="dk1"/>
                </a:solidFill>
                <a:latin typeface="Times New Roman"/>
                <a:ea typeface="Times New Roman"/>
                <a:cs typeface="Times New Roman"/>
                <a:sym typeface="Times New Roman"/>
              </a:rPr>
              <a:t>		</a:t>
            </a:r>
            <a:r>
              <a:rPr lang="en-US" sz="2400" b="1" i="1">
                <a:solidFill>
                  <a:schemeClr val="dk1"/>
                </a:solidFill>
                <a:latin typeface="Times New Roman"/>
                <a:ea typeface="Times New Roman"/>
                <a:cs typeface="Times New Roman"/>
                <a:sym typeface="Times New Roman"/>
              </a:rPr>
              <a:t>return</a:t>
            </a:r>
            <a:r>
              <a:rPr lang="en-US" sz="2400" i="1">
                <a:solidFill>
                  <a:schemeClr val="dk1"/>
                </a:solidFill>
                <a:latin typeface="Times New Roman"/>
                <a:ea typeface="Times New Roman"/>
                <a:cs typeface="Times New Roman"/>
                <a:sym typeface="Times New Roman"/>
              </a:rPr>
              <a:t> </a:t>
            </a:r>
            <a:r>
              <a:rPr lang="en-US" sz="2400" i="1">
                <a:solidFill>
                  <a:srgbClr val="7030A0"/>
                </a:solidFill>
                <a:latin typeface="Times New Roman"/>
                <a:ea typeface="Times New Roman"/>
                <a:cs typeface="Times New Roman"/>
                <a:sym typeface="Times New Roman"/>
              </a:rPr>
              <a:t>1</a:t>
            </a:r>
            <a:r>
              <a:rPr lang="en-US" sz="2400" i="1">
                <a:solidFill>
                  <a:srgbClr val="FF0000"/>
                </a:solidFill>
                <a:latin typeface="Times New Roman"/>
                <a:ea typeface="Times New Roman"/>
                <a:cs typeface="Times New Roman"/>
                <a:sym typeface="Times New Roman"/>
              </a:rPr>
              <a:t>;</a:t>
            </a:r>
            <a:r>
              <a:rPr lang="en-US" sz="2400" i="1">
                <a:solidFill>
                  <a:srgbClr val="1548EB"/>
                </a:solidFill>
                <a:latin typeface="Times New Roman"/>
                <a:ea typeface="Times New Roman"/>
                <a:cs typeface="Times New Roman"/>
                <a:sym typeface="Times New Roman"/>
              </a:rPr>
              <a:t>//Lấy thành công</a:t>
            </a:r>
            <a:endParaRPr sz="2400" i="1">
              <a:solidFill>
                <a:srgbClr val="FF0000"/>
              </a:solidFill>
              <a:latin typeface="Times New Roman"/>
              <a:ea typeface="Times New Roman"/>
              <a:cs typeface="Times New Roman"/>
              <a:sym typeface="Times New Roman"/>
            </a:endParaRPr>
          </a:p>
          <a:p>
            <a:pPr marL="0" marR="0" lvl="0" indent="0" algn="l" rtl="0">
              <a:spcBef>
                <a:spcPts val="480"/>
              </a:spcBef>
              <a:spcAft>
                <a:spcPts val="0"/>
              </a:spcAft>
              <a:buClr>
                <a:schemeClr val="dk1"/>
              </a:buClr>
              <a:buSzPts val="2400"/>
              <a:buFont typeface="Times New Roman"/>
              <a:buNone/>
            </a:pPr>
            <a:r>
              <a:rPr lang="en-US" sz="2400" i="1">
                <a:solidFill>
                  <a:schemeClr val="dk1"/>
                </a:solidFill>
                <a:latin typeface="Times New Roman"/>
                <a:ea typeface="Times New Roman"/>
                <a:cs typeface="Times New Roman"/>
                <a:sym typeface="Times New Roman"/>
              </a:rPr>
              <a:t>	</a:t>
            </a:r>
            <a:r>
              <a:rPr lang="en-US" sz="2400" i="1">
                <a:solidFill>
                  <a:srgbClr val="FF0000"/>
                </a:solidFill>
                <a:latin typeface="Times New Roman"/>
                <a:ea typeface="Times New Roman"/>
                <a:cs typeface="Times New Roman"/>
                <a:sym typeface="Times New Roman"/>
              </a:rPr>
              <a:t>}</a:t>
            </a:r>
            <a:endParaRPr/>
          </a:p>
          <a:p>
            <a:pPr marL="0" marR="0" lvl="0" indent="0" algn="l" rtl="0">
              <a:spcBef>
                <a:spcPts val="480"/>
              </a:spcBef>
              <a:spcAft>
                <a:spcPts val="0"/>
              </a:spcAft>
              <a:buClr>
                <a:srgbClr val="FF0000"/>
              </a:buClr>
              <a:buSzPts val="2400"/>
              <a:buFont typeface="Times New Roman"/>
              <a:buNone/>
            </a:pPr>
            <a:r>
              <a:rPr lang="en-US" sz="2400" i="1">
                <a:solidFill>
                  <a:srgbClr val="FF0000"/>
                </a:solidFill>
                <a:latin typeface="Times New Roman"/>
                <a:ea typeface="Times New Roman"/>
                <a:cs typeface="Times New Roman"/>
                <a:sym typeface="Times New Roman"/>
              </a:rPr>
              <a:t>}</a:t>
            </a:r>
            <a:endParaRPr sz="2800" i="1">
              <a:solidFill>
                <a:srgbClr val="FF0000"/>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6"/>
          <p:cNvSpPr txBox="1">
            <a:spLocks noGrp="1"/>
          </p:cNvSpPr>
          <p:nvPr>
            <p:ph type="title"/>
          </p:nvPr>
        </p:nvSpPr>
        <p:spPr>
          <a:xfrm>
            <a:off x="952500" y="381001"/>
            <a:ext cx="7886700" cy="6096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sz="3200">
                <a:latin typeface="Times New Roman"/>
                <a:ea typeface="Times New Roman"/>
                <a:cs typeface="Times New Roman"/>
                <a:sym typeface="Times New Roman"/>
              </a:rPr>
              <a:t>4.1 Giới thiệu tổng quan</a:t>
            </a:r>
            <a:endParaRPr sz="3200">
              <a:latin typeface="Times New Roman"/>
              <a:ea typeface="Times New Roman"/>
              <a:cs typeface="Times New Roman"/>
              <a:sym typeface="Times New Roman"/>
            </a:endParaRPr>
          </a:p>
        </p:txBody>
      </p:sp>
      <p:sp>
        <p:nvSpPr>
          <p:cNvPr id="169" name="Google Shape;169;p6"/>
          <p:cNvSpPr txBox="1">
            <a:spLocks noGrp="1"/>
          </p:cNvSpPr>
          <p:nvPr>
            <p:ph type="body" idx="1"/>
          </p:nvPr>
        </p:nvSpPr>
        <p:spPr>
          <a:xfrm>
            <a:off x="152400" y="1143001"/>
            <a:ext cx="8839200" cy="49466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2800"/>
              <a:buFont typeface="Times New Roman"/>
              <a:buNone/>
            </a:pPr>
            <a:r>
              <a:rPr lang="en-US" sz="2800" b="1">
                <a:latin typeface="Times New Roman"/>
                <a:ea typeface="Times New Roman"/>
                <a:cs typeface="Times New Roman"/>
                <a:sym typeface="Times New Roman"/>
              </a:rPr>
              <a:t>Cấu trúc dữ liệu kiểu danh sách</a:t>
            </a:r>
            <a:r>
              <a:rPr lang="en-US" sz="2800">
                <a:latin typeface="Times New Roman"/>
                <a:ea typeface="Times New Roman"/>
                <a:cs typeface="Times New Roman"/>
                <a:sym typeface="Times New Roman"/>
              </a:rPr>
              <a:t>: </a:t>
            </a:r>
            <a:endParaRPr/>
          </a:p>
          <a:p>
            <a:pPr marL="0" lvl="0" indent="0" algn="l" rtl="0">
              <a:spcBef>
                <a:spcPts val="560"/>
              </a:spcBef>
              <a:spcAft>
                <a:spcPts val="0"/>
              </a:spcAft>
              <a:buClr>
                <a:schemeClr val="dk1"/>
              </a:buClr>
              <a:buSzPts val="2800"/>
              <a:buFont typeface="Times New Roman"/>
              <a:buNone/>
            </a:pPr>
            <a:r>
              <a:rPr lang="en-US" sz="2800">
                <a:latin typeface="Times New Roman"/>
                <a:ea typeface="Times New Roman"/>
                <a:cs typeface="Times New Roman"/>
                <a:sym typeface="Times New Roman"/>
              </a:rPr>
              <a:t>Là một kiểu dữ liệu có dạng tuyến tính bao gồm các phần tử có cùng kiểu dữ liệu:</a:t>
            </a:r>
            <a:endParaRPr/>
          </a:p>
          <a:p>
            <a:pPr marL="971550" lvl="0" indent="-457200" algn="l" rtl="0">
              <a:spcBef>
                <a:spcPts val="560"/>
              </a:spcBef>
              <a:spcAft>
                <a:spcPts val="0"/>
              </a:spcAft>
              <a:buClr>
                <a:srgbClr val="1548EB"/>
              </a:buClr>
              <a:buSzPts val="2800"/>
              <a:buFont typeface="Noto Sans Symbols"/>
              <a:buChar char="⮚"/>
            </a:pPr>
            <a:r>
              <a:rPr lang="en-US" sz="2800" i="1">
                <a:solidFill>
                  <a:srgbClr val="1548EB"/>
                </a:solidFill>
                <a:latin typeface="Times New Roman"/>
                <a:ea typeface="Times New Roman"/>
                <a:cs typeface="Times New Roman"/>
                <a:sym typeface="Times New Roman"/>
              </a:rPr>
              <a:t>Mảng</a:t>
            </a:r>
            <a:r>
              <a:rPr lang="en-US" sz="2800" i="1">
                <a:latin typeface="Times New Roman"/>
                <a:ea typeface="Times New Roman"/>
                <a:cs typeface="Times New Roman"/>
                <a:sym typeface="Times New Roman"/>
              </a:rPr>
              <a:t>: Liên kết ngầm.</a:t>
            </a:r>
            <a:endParaRPr/>
          </a:p>
          <a:p>
            <a:pPr marL="971550" lvl="0" indent="-457200" algn="l" rtl="0">
              <a:spcBef>
                <a:spcPts val="560"/>
              </a:spcBef>
              <a:spcAft>
                <a:spcPts val="0"/>
              </a:spcAft>
              <a:buClr>
                <a:srgbClr val="1548EB"/>
              </a:buClr>
              <a:buSzPts val="2800"/>
              <a:buFont typeface="Noto Sans Symbols"/>
              <a:buChar char="⮚"/>
            </a:pPr>
            <a:r>
              <a:rPr lang="en-US" sz="2800" i="1">
                <a:solidFill>
                  <a:srgbClr val="1548EB"/>
                </a:solidFill>
                <a:latin typeface="Times New Roman"/>
                <a:ea typeface="Times New Roman"/>
                <a:cs typeface="Times New Roman"/>
                <a:sym typeface="Times New Roman"/>
              </a:rPr>
              <a:t>Danh sách liên kết</a:t>
            </a:r>
            <a:r>
              <a:rPr lang="en-US" sz="2800" i="1">
                <a:latin typeface="Times New Roman"/>
                <a:ea typeface="Times New Roman"/>
                <a:cs typeface="Times New Roman"/>
                <a:sym typeface="Times New Roman"/>
              </a:rPr>
              <a:t>: Liên kết tường minh.</a:t>
            </a:r>
            <a:endParaRPr/>
          </a:p>
          <a:p>
            <a:pPr marL="0" lvl="0" indent="0" algn="l" rtl="0">
              <a:spcBef>
                <a:spcPts val="560"/>
              </a:spcBef>
              <a:spcAft>
                <a:spcPts val="0"/>
              </a:spcAft>
              <a:buClr>
                <a:schemeClr val="dk1"/>
              </a:buClr>
              <a:buSzPts val="2800"/>
              <a:buFont typeface="Arial"/>
              <a:buNone/>
            </a:pPr>
            <a:endParaRPr sz="2800">
              <a:latin typeface="Times New Roman"/>
              <a:ea typeface="Times New Roman"/>
              <a:cs typeface="Times New Roman"/>
              <a:sym typeface="Times New Roman"/>
            </a:endParaRPr>
          </a:p>
          <a:p>
            <a:pPr marL="0" lvl="0" indent="0" algn="l" rtl="0">
              <a:spcBef>
                <a:spcPts val="640"/>
              </a:spcBef>
              <a:spcAft>
                <a:spcPts val="0"/>
              </a:spcAft>
              <a:buClr>
                <a:schemeClr val="dk1"/>
              </a:buClr>
              <a:buSzPts val="3200"/>
              <a:buFont typeface="Arial"/>
              <a:buNone/>
            </a:pPr>
            <a:endParaRPr sz="3200">
              <a:latin typeface="Times New Roman"/>
              <a:ea typeface="Times New Roman"/>
              <a:cs typeface="Times New Roman"/>
              <a:sym typeface="Times New Roman"/>
            </a:endParaRPr>
          </a:p>
        </p:txBody>
      </p:sp>
      <p:sp>
        <p:nvSpPr>
          <p:cNvPr id="170" name="Google Shape;170;p6"/>
          <p:cNvSpPr txBox="1">
            <a:spLocks noGrp="1"/>
          </p:cNvSpPr>
          <p:nvPr>
            <p:ph type="sldNum" idx="12"/>
          </p:nvPr>
        </p:nvSpPr>
        <p:spPr>
          <a:xfrm>
            <a:off x="6553200" y="6283325"/>
            <a:ext cx="2133600" cy="3048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6</a:t>
            </a:fld>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590"/>
        <p:cNvGrpSpPr/>
        <p:nvPr/>
      </p:nvGrpSpPr>
      <p:grpSpPr>
        <a:xfrm>
          <a:off x="0" y="0"/>
          <a:ext cx="0" cy="0"/>
          <a:chOff x="0" y="0"/>
          <a:chExt cx="0" cy="0"/>
        </a:xfrm>
      </p:grpSpPr>
      <p:sp>
        <p:nvSpPr>
          <p:cNvPr id="591" name="Google Shape;591;p60"/>
          <p:cNvSpPr txBox="1">
            <a:spLocks noGrp="1"/>
          </p:cNvSpPr>
          <p:nvPr>
            <p:ph type="title"/>
          </p:nvPr>
        </p:nvSpPr>
        <p:spPr>
          <a:xfrm>
            <a:off x="914400" y="381000"/>
            <a:ext cx="6858000" cy="715962"/>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3200">
                <a:latin typeface="Times New Roman"/>
                <a:ea typeface="Times New Roman"/>
                <a:cs typeface="Times New Roman"/>
                <a:sym typeface="Times New Roman"/>
              </a:rPr>
              <a:t>Cài đặt Queue bằng DSLK</a:t>
            </a:r>
            <a:endParaRPr sz="3200">
              <a:latin typeface="Times New Roman"/>
              <a:ea typeface="Times New Roman"/>
              <a:cs typeface="Times New Roman"/>
              <a:sym typeface="Times New Roman"/>
            </a:endParaRPr>
          </a:p>
        </p:txBody>
      </p:sp>
      <p:sp>
        <p:nvSpPr>
          <p:cNvPr id="592" name="Google Shape;592;p60"/>
          <p:cNvSpPr txBox="1">
            <a:spLocks noGrp="1"/>
          </p:cNvSpPr>
          <p:nvPr>
            <p:ph type="sldNum" idx="12"/>
          </p:nvPr>
        </p:nvSpPr>
        <p:spPr>
          <a:xfrm>
            <a:off x="6553200" y="6283325"/>
            <a:ext cx="2133600" cy="3048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60</a:t>
            </a:fld>
            <a:endParaRPr/>
          </a:p>
        </p:txBody>
      </p:sp>
      <p:sp>
        <p:nvSpPr>
          <p:cNvPr id="593" name="Google Shape;593;p60"/>
          <p:cNvSpPr txBox="1"/>
          <p:nvPr/>
        </p:nvSpPr>
        <p:spPr>
          <a:xfrm>
            <a:off x="381000" y="990600"/>
            <a:ext cx="8458200" cy="5521243"/>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chemeClr val="dk1"/>
              </a:buClr>
              <a:buSzPts val="2800"/>
              <a:buFont typeface="Noto Sans Symbols"/>
              <a:buChar char="▪"/>
            </a:pPr>
            <a:r>
              <a:rPr lang="en-US" sz="2800" b="1">
                <a:solidFill>
                  <a:schemeClr val="dk1"/>
                </a:solidFill>
                <a:latin typeface="Times New Roman"/>
                <a:ea typeface="Times New Roman"/>
                <a:cs typeface="Times New Roman"/>
                <a:sym typeface="Times New Roman"/>
              </a:rPr>
              <a:t>Cài đặt hàm main():</a:t>
            </a:r>
            <a:endParaRPr/>
          </a:p>
          <a:p>
            <a:pPr marL="0" marR="0" lvl="0" indent="0" algn="l" rtl="0">
              <a:spcBef>
                <a:spcPts val="560"/>
              </a:spcBef>
              <a:spcAft>
                <a:spcPts val="0"/>
              </a:spcAft>
              <a:buClr>
                <a:schemeClr val="dk1"/>
              </a:buClr>
              <a:buSzPts val="2800"/>
              <a:buFont typeface="Times New Roman"/>
              <a:buNone/>
            </a:pPr>
            <a:r>
              <a:rPr lang="en-US" sz="2800" b="1" i="1">
                <a:solidFill>
                  <a:schemeClr val="dk1"/>
                </a:solidFill>
                <a:latin typeface="Times New Roman"/>
                <a:ea typeface="Times New Roman"/>
                <a:cs typeface="Times New Roman"/>
                <a:sym typeface="Times New Roman"/>
              </a:rPr>
              <a:t>int</a:t>
            </a:r>
            <a:r>
              <a:rPr lang="en-US" sz="2800" i="1">
                <a:solidFill>
                  <a:schemeClr val="dk1"/>
                </a:solidFill>
                <a:latin typeface="Times New Roman"/>
                <a:ea typeface="Times New Roman"/>
                <a:cs typeface="Times New Roman"/>
                <a:sym typeface="Times New Roman"/>
              </a:rPr>
              <a:t> main</a:t>
            </a:r>
            <a:r>
              <a:rPr lang="en-US" sz="2800" i="1">
                <a:solidFill>
                  <a:srgbClr val="FF0000"/>
                </a:solidFill>
                <a:latin typeface="Times New Roman"/>
                <a:ea typeface="Times New Roman"/>
                <a:cs typeface="Times New Roman"/>
                <a:sym typeface="Times New Roman"/>
              </a:rPr>
              <a:t>()</a:t>
            </a:r>
            <a:endParaRPr/>
          </a:p>
          <a:p>
            <a:pPr marL="0" marR="0" lvl="0" indent="0" algn="l" rtl="0">
              <a:spcBef>
                <a:spcPts val="560"/>
              </a:spcBef>
              <a:spcAft>
                <a:spcPts val="0"/>
              </a:spcAft>
              <a:buClr>
                <a:srgbClr val="FF0000"/>
              </a:buClr>
              <a:buSzPts val="2800"/>
              <a:buFont typeface="Times New Roman"/>
              <a:buNone/>
            </a:pPr>
            <a:r>
              <a:rPr lang="en-US" sz="2800" i="1">
                <a:solidFill>
                  <a:srgbClr val="FF0000"/>
                </a:solidFill>
                <a:latin typeface="Times New Roman"/>
                <a:ea typeface="Times New Roman"/>
                <a:cs typeface="Times New Roman"/>
                <a:sym typeface="Times New Roman"/>
              </a:rPr>
              <a:t>{</a:t>
            </a:r>
            <a:endParaRPr/>
          </a:p>
          <a:p>
            <a:pPr marL="0" marR="0" lvl="0" indent="0" algn="l" rtl="0">
              <a:spcBef>
                <a:spcPts val="560"/>
              </a:spcBef>
              <a:spcAft>
                <a:spcPts val="0"/>
              </a:spcAft>
              <a:buClr>
                <a:schemeClr val="dk1"/>
              </a:buClr>
              <a:buSzPts val="2800"/>
              <a:buFont typeface="Times New Roman"/>
              <a:buNone/>
            </a:pPr>
            <a:r>
              <a:rPr lang="en-US" sz="2800" i="1">
                <a:solidFill>
                  <a:schemeClr val="dk1"/>
                </a:solidFill>
                <a:latin typeface="Times New Roman"/>
                <a:ea typeface="Times New Roman"/>
                <a:cs typeface="Times New Roman"/>
                <a:sym typeface="Times New Roman"/>
              </a:rPr>
              <a:t>	Queue q</a:t>
            </a:r>
            <a:r>
              <a:rPr lang="en-US" sz="2800" i="1">
                <a:solidFill>
                  <a:srgbClr val="FF0000"/>
                </a:solidFill>
                <a:latin typeface="Times New Roman"/>
                <a:ea typeface="Times New Roman"/>
                <a:cs typeface="Times New Roman"/>
                <a:sym typeface="Times New Roman"/>
              </a:rPr>
              <a:t>;</a:t>
            </a:r>
            <a:endParaRPr/>
          </a:p>
          <a:p>
            <a:pPr marL="0" marR="0" lvl="0" indent="0" algn="l" rtl="0">
              <a:spcBef>
                <a:spcPts val="560"/>
              </a:spcBef>
              <a:spcAft>
                <a:spcPts val="0"/>
              </a:spcAft>
              <a:buClr>
                <a:schemeClr val="dk1"/>
              </a:buClr>
              <a:buSzPts val="2800"/>
              <a:buFont typeface="Times New Roman"/>
              <a:buNone/>
            </a:pPr>
            <a:r>
              <a:rPr lang="en-US" sz="2800" i="1">
                <a:solidFill>
                  <a:schemeClr val="dk1"/>
                </a:solidFill>
                <a:latin typeface="Times New Roman"/>
                <a:ea typeface="Times New Roman"/>
                <a:cs typeface="Times New Roman"/>
                <a:sym typeface="Times New Roman"/>
              </a:rPr>
              <a:t>	</a:t>
            </a:r>
            <a:r>
              <a:rPr lang="en-US" sz="2800" b="1" i="1">
                <a:solidFill>
                  <a:schemeClr val="dk1"/>
                </a:solidFill>
                <a:latin typeface="Times New Roman"/>
                <a:ea typeface="Times New Roman"/>
                <a:cs typeface="Times New Roman"/>
                <a:sym typeface="Times New Roman"/>
              </a:rPr>
              <a:t>int</a:t>
            </a:r>
            <a:r>
              <a:rPr lang="en-US" sz="2800" i="1">
                <a:solidFill>
                  <a:schemeClr val="dk1"/>
                </a:solidFill>
                <a:latin typeface="Times New Roman"/>
                <a:ea typeface="Times New Roman"/>
                <a:cs typeface="Times New Roman"/>
                <a:sym typeface="Times New Roman"/>
              </a:rPr>
              <a:t> i</a:t>
            </a:r>
            <a:r>
              <a:rPr lang="en-US" sz="2800" i="1">
                <a:solidFill>
                  <a:srgbClr val="FF0000"/>
                </a:solidFill>
                <a:latin typeface="Times New Roman"/>
                <a:ea typeface="Times New Roman"/>
                <a:cs typeface="Times New Roman"/>
                <a:sym typeface="Times New Roman"/>
              </a:rPr>
              <a:t>, </a:t>
            </a:r>
            <a:r>
              <a:rPr lang="en-US" sz="2800" i="1">
                <a:solidFill>
                  <a:schemeClr val="dk1"/>
                </a:solidFill>
                <a:latin typeface="Times New Roman"/>
                <a:ea typeface="Times New Roman"/>
                <a:cs typeface="Times New Roman"/>
                <a:sym typeface="Times New Roman"/>
              </a:rPr>
              <a:t>x</a:t>
            </a:r>
            <a:r>
              <a:rPr lang="en-US" sz="2800" i="1">
                <a:solidFill>
                  <a:srgbClr val="FF0000"/>
                </a:solidFill>
                <a:latin typeface="Times New Roman"/>
                <a:ea typeface="Times New Roman"/>
                <a:cs typeface="Times New Roman"/>
                <a:sym typeface="Times New Roman"/>
              </a:rPr>
              <a:t>;</a:t>
            </a:r>
            <a:endParaRPr/>
          </a:p>
          <a:p>
            <a:pPr marL="0" marR="0" lvl="0" indent="0" algn="l" rtl="0">
              <a:spcBef>
                <a:spcPts val="560"/>
              </a:spcBef>
              <a:spcAft>
                <a:spcPts val="0"/>
              </a:spcAft>
              <a:buClr>
                <a:schemeClr val="dk1"/>
              </a:buClr>
              <a:buSzPts val="2800"/>
              <a:buFont typeface="Times New Roman"/>
              <a:buNone/>
            </a:pPr>
            <a:r>
              <a:rPr lang="en-US" sz="2800" i="1">
                <a:solidFill>
                  <a:schemeClr val="dk1"/>
                </a:solidFill>
                <a:latin typeface="Times New Roman"/>
                <a:ea typeface="Times New Roman"/>
                <a:cs typeface="Times New Roman"/>
                <a:sym typeface="Times New Roman"/>
              </a:rPr>
              <a:t>	CreateQueue</a:t>
            </a:r>
            <a:r>
              <a:rPr lang="en-US" sz="2800" i="1">
                <a:solidFill>
                  <a:srgbClr val="FF0000"/>
                </a:solidFill>
                <a:latin typeface="Times New Roman"/>
                <a:ea typeface="Times New Roman"/>
                <a:cs typeface="Times New Roman"/>
                <a:sym typeface="Times New Roman"/>
              </a:rPr>
              <a:t>(</a:t>
            </a:r>
            <a:r>
              <a:rPr lang="en-US" sz="2800" i="1">
                <a:solidFill>
                  <a:schemeClr val="dk1"/>
                </a:solidFill>
                <a:latin typeface="Times New Roman"/>
                <a:ea typeface="Times New Roman"/>
                <a:cs typeface="Times New Roman"/>
                <a:sym typeface="Times New Roman"/>
              </a:rPr>
              <a:t>q</a:t>
            </a:r>
            <a:r>
              <a:rPr lang="en-US" sz="2800" i="1">
                <a:solidFill>
                  <a:srgbClr val="FF0000"/>
                </a:solidFill>
                <a:latin typeface="Times New Roman"/>
                <a:ea typeface="Times New Roman"/>
                <a:cs typeface="Times New Roman"/>
                <a:sym typeface="Times New Roman"/>
              </a:rPr>
              <a:t>);</a:t>
            </a:r>
            <a:endParaRPr/>
          </a:p>
          <a:p>
            <a:pPr marL="0" marR="0" lvl="0" indent="0" algn="l" rtl="0">
              <a:spcBef>
                <a:spcPts val="560"/>
              </a:spcBef>
              <a:spcAft>
                <a:spcPts val="0"/>
              </a:spcAft>
              <a:buClr>
                <a:schemeClr val="dk1"/>
              </a:buClr>
              <a:buSzPts val="2800"/>
              <a:buFont typeface="Times New Roman"/>
              <a:buNone/>
            </a:pPr>
            <a:r>
              <a:rPr lang="en-US" sz="2800" i="1">
                <a:solidFill>
                  <a:schemeClr val="dk1"/>
                </a:solidFill>
                <a:latin typeface="Times New Roman"/>
                <a:ea typeface="Times New Roman"/>
                <a:cs typeface="Times New Roman"/>
                <a:sym typeface="Times New Roman"/>
              </a:rPr>
              <a:t>	</a:t>
            </a:r>
            <a:r>
              <a:rPr lang="en-US" sz="2800" b="1" i="1">
                <a:solidFill>
                  <a:schemeClr val="dk1"/>
                </a:solidFill>
                <a:latin typeface="Times New Roman"/>
                <a:ea typeface="Times New Roman"/>
                <a:cs typeface="Times New Roman"/>
                <a:sym typeface="Times New Roman"/>
              </a:rPr>
              <a:t>for</a:t>
            </a:r>
            <a:r>
              <a:rPr lang="en-US" sz="2800" i="1">
                <a:solidFill>
                  <a:srgbClr val="FF0000"/>
                </a:solidFill>
                <a:latin typeface="Times New Roman"/>
                <a:ea typeface="Times New Roman"/>
                <a:cs typeface="Times New Roman"/>
                <a:sym typeface="Times New Roman"/>
              </a:rPr>
              <a:t>(</a:t>
            </a:r>
            <a:r>
              <a:rPr lang="en-US" sz="2800" i="1">
                <a:solidFill>
                  <a:schemeClr val="dk1"/>
                </a:solidFill>
                <a:latin typeface="Times New Roman"/>
                <a:ea typeface="Times New Roman"/>
                <a:cs typeface="Times New Roman"/>
                <a:sym typeface="Times New Roman"/>
              </a:rPr>
              <a:t>i</a:t>
            </a:r>
            <a:r>
              <a:rPr lang="en-US" sz="2800" i="1">
                <a:solidFill>
                  <a:srgbClr val="FF0000"/>
                </a:solidFill>
                <a:latin typeface="Times New Roman"/>
                <a:ea typeface="Times New Roman"/>
                <a:cs typeface="Times New Roman"/>
                <a:sym typeface="Times New Roman"/>
              </a:rPr>
              <a:t>=</a:t>
            </a:r>
            <a:r>
              <a:rPr lang="en-US" sz="2800" i="1">
                <a:solidFill>
                  <a:schemeClr val="dk1"/>
                </a:solidFill>
                <a:latin typeface="Times New Roman"/>
                <a:ea typeface="Times New Roman"/>
                <a:cs typeface="Times New Roman"/>
                <a:sym typeface="Times New Roman"/>
              </a:rPr>
              <a:t>1</a:t>
            </a:r>
            <a:r>
              <a:rPr lang="en-US" sz="2800" i="1">
                <a:solidFill>
                  <a:srgbClr val="FF0000"/>
                </a:solidFill>
                <a:latin typeface="Times New Roman"/>
                <a:ea typeface="Times New Roman"/>
                <a:cs typeface="Times New Roman"/>
                <a:sym typeface="Times New Roman"/>
              </a:rPr>
              <a:t>; </a:t>
            </a:r>
            <a:r>
              <a:rPr lang="en-US" sz="2800" i="1">
                <a:solidFill>
                  <a:schemeClr val="dk1"/>
                </a:solidFill>
                <a:latin typeface="Times New Roman"/>
                <a:ea typeface="Times New Roman"/>
                <a:cs typeface="Times New Roman"/>
                <a:sym typeface="Times New Roman"/>
              </a:rPr>
              <a:t>i</a:t>
            </a:r>
            <a:r>
              <a:rPr lang="en-US" sz="2800" i="1">
                <a:solidFill>
                  <a:srgbClr val="FF0000"/>
                </a:solidFill>
                <a:latin typeface="Times New Roman"/>
                <a:ea typeface="Times New Roman"/>
                <a:cs typeface="Times New Roman"/>
                <a:sym typeface="Times New Roman"/>
              </a:rPr>
              <a:t>&lt;=</a:t>
            </a:r>
            <a:r>
              <a:rPr lang="en-US" sz="2800" i="1">
                <a:solidFill>
                  <a:schemeClr val="dk1"/>
                </a:solidFill>
                <a:latin typeface="Times New Roman"/>
                <a:ea typeface="Times New Roman"/>
                <a:cs typeface="Times New Roman"/>
                <a:sym typeface="Times New Roman"/>
              </a:rPr>
              <a:t>10</a:t>
            </a:r>
            <a:r>
              <a:rPr lang="en-US" sz="2800" i="1">
                <a:solidFill>
                  <a:srgbClr val="FF0000"/>
                </a:solidFill>
                <a:latin typeface="Times New Roman"/>
                <a:ea typeface="Times New Roman"/>
                <a:cs typeface="Times New Roman"/>
                <a:sym typeface="Times New Roman"/>
              </a:rPr>
              <a:t>; </a:t>
            </a:r>
            <a:r>
              <a:rPr lang="en-US" sz="2800" i="1">
                <a:solidFill>
                  <a:schemeClr val="dk1"/>
                </a:solidFill>
                <a:latin typeface="Times New Roman"/>
                <a:ea typeface="Times New Roman"/>
                <a:cs typeface="Times New Roman"/>
                <a:sym typeface="Times New Roman"/>
              </a:rPr>
              <a:t>i</a:t>
            </a:r>
            <a:r>
              <a:rPr lang="en-US" sz="2800" i="1">
                <a:solidFill>
                  <a:srgbClr val="FF0000"/>
                </a:solidFill>
                <a:latin typeface="Times New Roman"/>
                <a:ea typeface="Times New Roman"/>
                <a:cs typeface="Times New Roman"/>
                <a:sym typeface="Times New Roman"/>
              </a:rPr>
              <a:t>++)</a:t>
            </a:r>
            <a:endParaRPr/>
          </a:p>
          <a:p>
            <a:pPr marL="0" marR="0" lvl="0" indent="0" algn="l" rtl="0">
              <a:spcBef>
                <a:spcPts val="560"/>
              </a:spcBef>
              <a:spcAft>
                <a:spcPts val="0"/>
              </a:spcAft>
              <a:buClr>
                <a:schemeClr val="dk1"/>
              </a:buClr>
              <a:buSzPts val="2800"/>
              <a:buFont typeface="Times New Roman"/>
              <a:buNone/>
            </a:pPr>
            <a:r>
              <a:rPr lang="en-US" sz="2800" i="1">
                <a:solidFill>
                  <a:schemeClr val="dk1"/>
                </a:solidFill>
                <a:latin typeface="Times New Roman"/>
                <a:ea typeface="Times New Roman"/>
                <a:cs typeface="Times New Roman"/>
                <a:sym typeface="Times New Roman"/>
              </a:rPr>
              <a:t>	PutQueue</a:t>
            </a:r>
            <a:r>
              <a:rPr lang="en-US" sz="2800" i="1">
                <a:solidFill>
                  <a:srgbClr val="FF0000"/>
                </a:solidFill>
                <a:latin typeface="Times New Roman"/>
                <a:ea typeface="Times New Roman"/>
                <a:cs typeface="Times New Roman"/>
                <a:sym typeface="Times New Roman"/>
              </a:rPr>
              <a:t>(</a:t>
            </a:r>
            <a:r>
              <a:rPr lang="en-US" sz="2800" i="1">
                <a:solidFill>
                  <a:schemeClr val="dk1"/>
                </a:solidFill>
                <a:latin typeface="Times New Roman"/>
                <a:ea typeface="Times New Roman"/>
                <a:cs typeface="Times New Roman"/>
                <a:sym typeface="Times New Roman"/>
              </a:rPr>
              <a:t>q</a:t>
            </a:r>
            <a:r>
              <a:rPr lang="en-US" sz="2800" i="1">
                <a:solidFill>
                  <a:srgbClr val="FF0000"/>
                </a:solidFill>
                <a:latin typeface="Times New Roman"/>
                <a:ea typeface="Times New Roman"/>
                <a:cs typeface="Times New Roman"/>
                <a:sym typeface="Times New Roman"/>
              </a:rPr>
              <a:t>, </a:t>
            </a:r>
            <a:r>
              <a:rPr lang="en-US" sz="2800" i="1">
                <a:solidFill>
                  <a:schemeClr val="dk1"/>
                </a:solidFill>
                <a:latin typeface="Times New Roman"/>
                <a:ea typeface="Times New Roman"/>
                <a:cs typeface="Times New Roman"/>
                <a:sym typeface="Times New Roman"/>
              </a:rPr>
              <a:t>i</a:t>
            </a:r>
            <a:r>
              <a:rPr lang="en-US" sz="2800" i="1">
                <a:solidFill>
                  <a:srgbClr val="FF0000"/>
                </a:solidFill>
                <a:latin typeface="Times New Roman"/>
                <a:ea typeface="Times New Roman"/>
                <a:cs typeface="Times New Roman"/>
                <a:sym typeface="Times New Roman"/>
              </a:rPr>
              <a:t>);</a:t>
            </a:r>
            <a:endParaRPr/>
          </a:p>
          <a:p>
            <a:pPr marL="0" marR="0" lvl="0" indent="0" algn="l" rtl="0">
              <a:spcBef>
                <a:spcPts val="560"/>
              </a:spcBef>
              <a:spcAft>
                <a:spcPts val="0"/>
              </a:spcAft>
              <a:buClr>
                <a:schemeClr val="dk1"/>
              </a:buClr>
              <a:buSzPts val="2800"/>
              <a:buFont typeface="Times New Roman"/>
              <a:buNone/>
            </a:pPr>
            <a:r>
              <a:rPr lang="en-US" sz="2800" i="1">
                <a:solidFill>
                  <a:schemeClr val="dk1"/>
                </a:solidFill>
                <a:latin typeface="Times New Roman"/>
                <a:ea typeface="Times New Roman"/>
                <a:cs typeface="Times New Roman"/>
                <a:sym typeface="Times New Roman"/>
              </a:rPr>
              <a:t>	</a:t>
            </a:r>
            <a:r>
              <a:rPr lang="en-US" sz="2800" b="1" i="1">
                <a:solidFill>
                  <a:schemeClr val="dk1"/>
                </a:solidFill>
                <a:latin typeface="Times New Roman"/>
                <a:ea typeface="Times New Roman"/>
                <a:cs typeface="Times New Roman"/>
                <a:sym typeface="Times New Roman"/>
              </a:rPr>
              <a:t>if</a:t>
            </a:r>
            <a:r>
              <a:rPr lang="en-US" sz="2800" i="1">
                <a:solidFill>
                  <a:srgbClr val="FF0000"/>
                </a:solidFill>
                <a:latin typeface="Times New Roman"/>
                <a:ea typeface="Times New Roman"/>
                <a:cs typeface="Times New Roman"/>
                <a:sym typeface="Times New Roman"/>
              </a:rPr>
              <a:t>(</a:t>
            </a:r>
            <a:r>
              <a:rPr lang="en-US" sz="2800" i="1">
                <a:solidFill>
                  <a:schemeClr val="dk1"/>
                </a:solidFill>
                <a:latin typeface="Times New Roman"/>
                <a:ea typeface="Times New Roman"/>
                <a:cs typeface="Times New Roman"/>
                <a:sym typeface="Times New Roman"/>
              </a:rPr>
              <a:t>GetQueue</a:t>
            </a:r>
            <a:r>
              <a:rPr lang="en-US" sz="2800" i="1">
                <a:solidFill>
                  <a:srgbClr val="FF0000"/>
                </a:solidFill>
                <a:latin typeface="Times New Roman"/>
                <a:ea typeface="Times New Roman"/>
                <a:cs typeface="Times New Roman"/>
                <a:sym typeface="Times New Roman"/>
              </a:rPr>
              <a:t>(</a:t>
            </a:r>
            <a:r>
              <a:rPr lang="en-US" sz="2800" i="1">
                <a:solidFill>
                  <a:schemeClr val="dk1"/>
                </a:solidFill>
                <a:latin typeface="Times New Roman"/>
                <a:ea typeface="Times New Roman"/>
                <a:cs typeface="Times New Roman"/>
                <a:sym typeface="Times New Roman"/>
              </a:rPr>
              <a:t>q</a:t>
            </a:r>
            <a:r>
              <a:rPr lang="en-US" sz="2800" i="1">
                <a:solidFill>
                  <a:srgbClr val="FF0000"/>
                </a:solidFill>
                <a:latin typeface="Times New Roman"/>
                <a:ea typeface="Times New Roman"/>
                <a:cs typeface="Times New Roman"/>
                <a:sym typeface="Times New Roman"/>
              </a:rPr>
              <a:t>, </a:t>
            </a:r>
            <a:r>
              <a:rPr lang="en-US" sz="2800" i="1">
                <a:solidFill>
                  <a:schemeClr val="dk1"/>
                </a:solidFill>
                <a:latin typeface="Times New Roman"/>
                <a:ea typeface="Times New Roman"/>
                <a:cs typeface="Times New Roman"/>
                <a:sym typeface="Times New Roman"/>
              </a:rPr>
              <a:t>x</a:t>
            </a:r>
            <a:r>
              <a:rPr lang="en-US" sz="2800" i="1">
                <a:solidFill>
                  <a:srgbClr val="FF0000"/>
                </a:solidFill>
                <a:latin typeface="Times New Roman"/>
                <a:ea typeface="Times New Roman"/>
                <a:cs typeface="Times New Roman"/>
                <a:sym typeface="Times New Roman"/>
              </a:rPr>
              <a:t>))</a:t>
            </a:r>
            <a:endParaRPr/>
          </a:p>
          <a:p>
            <a:pPr marL="0" marR="0" lvl="0" indent="0" algn="l" rtl="0">
              <a:spcBef>
                <a:spcPts val="560"/>
              </a:spcBef>
              <a:spcAft>
                <a:spcPts val="0"/>
              </a:spcAft>
              <a:buClr>
                <a:schemeClr val="dk1"/>
              </a:buClr>
              <a:buSzPts val="2800"/>
              <a:buFont typeface="Times New Roman"/>
              <a:buNone/>
            </a:pPr>
            <a:r>
              <a:rPr lang="en-US" sz="2800" i="1">
                <a:solidFill>
                  <a:schemeClr val="dk1"/>
                </a:solidFill>
                <a:latin typeface="Times New Roman"/>
                <a:ea typeface="Times New Roman"/>
                <a:cs typeface="Times New Roman"/>
                <a:sym typeface="Times New Roman"/>
              </a:rPr>
              <a:t>	printf</a:t>
            </a:r>
            <a:r>
              <a:rPr lang="en-US" sz="2800" i="1">
                <a:solidFill>
                  <a:srgbClr val="FF0000"/>
                </a:solidFill>
                <a:latin typeface="Times New Roman"/>
                <a:ea typeface="Times New Roman"/>
                <a:cs typeface="Times New Roman"/>
                <a:sym typeface="Times New Roman"/>
              </a:rPr>
              <a:t>(</a:t>
            </a:r>
            <a:r>
              <a:rPr lang="en-US" sz="2800" i="1">
                <a:solidFill>
                  <a:srgbClr val="1548EB"/>
                </a:solidFill>
                <a:latin typeface="Times New Roman"/>
                <a:ea typeface="Times New Roman"/>
                <a:cs typeface="Times New Roman"/>
                <a:sym typeface="Times New Roman"/>
              </a:rPr>
              <a:t>"Gia tri lay ra khoi hang doi: %d"</a:t>
            </a:r>
            <a:r>
              <a:rPr lang="en-US" sz="2800" i="1">
                <a:solidFill>
                  <a:srgbClr val="FF0000"/>
                </a:solidFill>
                <a:latin typeface="Times New Roman"/>
                <a:ea typeface="Times New Roman"/>
                <a:cs typeface="Times New Roman"/>
                <a:sym typeface="Times New Roman"/>
              </a:rPr>
              <a:t>, </a:t>
            </a:r>
            <a:r>
              <a:rPr lang="en-US" sz="2800" i="1">
                <a:solidFill>
                  <a:schemeClr val="dk1"/>
                </a:solidFill>
                <a:latin typeface="Times New Roman"/>
                <a:ea typeface="Times New Roman"/>
                <a:cs typeface="Times New Roman"/>
                <a:sym typeface="Times New Roman"/>
              </a:rPr>
              <a:t>x</a:t>
            </a:r>
            <a:r>
              <a:rPr lang="en-US" sz="2800" i="1">
                <a:solidFill>
                  <a:srgbClr val="FF0000"/>
                </a:solidFill>
                <a:latin typeface="Times New Roman"/>
                <a:ea typeface="Times New Roman"/>
                <a:cs typeface="Times New Roman"/>
                <a:sym typeface="Times New Roman"/>
              </a:rPr>
              <a:t>);</a:t>
            </a:r>
            <a:endParaRPr/>
          </a:p>
          <a:p>
            <a:pPr marL="0" marR="0" lvl="0" indent="0" algn="l" rtl="0">
              <a:spcBef>
                <a:spcPts val="560"/>
              </a:spcBef>
              <a:spcAft>
                <a:spcPts val="0"/>
              </a:spcAft>
              <a:buClr>
                <a:srgbClr val="FF0000"/>
              </a:buClr>
              <a:buSzPts val="2800"/>
              <a:buFont typeface="Times New Roman"/>
              <a:buNone/>
            </a:pPr>
            <a:r>
              <a:rPr lang="en-US" sz="2800" i="1">
                <a:solidFill>
                  <a:srgbClr val="FF0000"/>
                </a:solidFill>
                <a:latin typeface="Times New Roman"/>
                <a:ea typeface="Times New Roman"/>
                <a:cs typeface="Times New Roman"/>
                <a:sym typeface="Times New Roman"/>
              </a:rPr>
              <a:t>}</a:t>
            </a:r>
            <a:endParaRPr sz="3200" i="1">
              <a:solidFill>
                <a:srgbClr val="FF0000"/>
              </a:solidFill>
              <a:latin typeface="Times New Roman"/>
              <a:ea typeface="Times New Roman"/>
              <a:cs typeface="Times New Roman"/>
              <a:sym typeface="Times New Roman"/>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597"/>
        <p:cNvGrpSpPr/>
        <p:nvPr/>
      </p:nvGrpSpPr>
      <p:grpSpPr>
        <a:xfrm>
          <a:off x="0" y="0"/>
          <a:ext cx="0" cy="0"/>
          <a:chOff x="0" y="0"/>
          <a:chExt cx="0" cy="0"/>
        </a:xfrm>
      </p:grpSpPr>
      <p:sp>
        <p:nvSpPr>
          <p:cNvPr id="598" name="Google Shape;598;p61"/>
          <p:cNvSpPr txBox="1">
            <a:spLocks noGrp="1"/>
          </p:cNvSpPr>
          <p:nvPr>
            <p:ph type="title"/>
          </p:nvPr>
        </p:nvSpPr>
        <p:spPr>
          <a:xfrm>
            <a:off x="838200" y="457200"/>
            <a:ext cx="6302375" cy="5334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3200">
                <a:latin typeface="Times New Roman"/>
                <a:ea typeface="Times New Roman"/>
                <a:cs typeface="Times New Roman"/>
                <a:sym typeface="Times New Roman"/>
              </a:rPr>
              <a:t>3.4 Một số CTDL dạng DSLK khác</a:t>
            </a:r>
            <a:endParaRPr sz="3200">
              <a:latin typeface="Times New Roman"/>
              <a:ea typeface="Times New Roman"/>
              <a:cs typeface="Times New Roman"/>
              <a:sym typeface="Times New Roman"/>
            </a:endParaRPr>
          </a:p>
        </p:txBody>
      </p:sp>
      <p:sp>
        <p:nvSpPr>
          <p:cNvPr id="599" name="Google Shape;599;p61"/>
          <p:cNvSpPr txBox="1">
            <a:spLocks noGrp="1"/>
          </p:cNvSpPr>
          <p:nvPr>
            <p:ph type="sldNum" idx="12"/>
          </p:nvPr>
        </p:nvSpPr>
        <p:spPr>
          <a:xfrm>
            <a:off x="6553200" y="6283325"/>
            <a:ext cx="2133600" cy="3048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61</a:t>
            </a:fld>
            <a:endParaRPr/>
          </a:p>
        </p:txBody>
      </p:sp>
      <p:sp>
        <p:nvSpPr>
          <p:cNvPr id="600" name="Google Shape;600;p61"/>
          <p:cNvSpPr txBox="1"/>
          <p:nvPr/>
        </p:nvSpPr>
        <p:spPr>
          <a:xfrm>
            <a:off x="381000" y="1066882"/>
            <a:ext cx="8458200" cy="5521243"/>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chemeClr val="dk1"/>
              </a:buClr>
              <a:buSzPts val="2400"/>
              <a:buFont typeface="Noto Sans Symbols"/>
              <a:buChar char="▪"/>
            </a:pPr>
            <a:r>
              <a:rPr lang="en-US" sz="2400" b="1">
                <a:solidFill>
                  <a:schemeClr val="dk1"/>
                </a:solidFill>
                <a:latin typeface="Times New Roman"/>
                <a:ea typeface="Times New Roman"/>
                <a:cs typeface="Times New Roman"/>
                <a:sym typeface="Times New Roman"/>
              </a:rPr>
              <a:t>Danh sách liên kết vòng: </a:t>
            </a:r>
            <a:r>
              <a:rPr lang="en-US" sz="2400" i="1">
                <a:solidFill>
                  <a:schemeClr val="dk1"/>
                </a:solidFill>
                <a:latin typeface="Times New Roman"/>
                <a:ea typeface="Times New Roman"/>
                <a:cs typeface="Times New Roman"/>
                <a:sym typeface="Times New Roman"/>
              </a:rPr>
              <a:t>Nút cuối liên kết với nút đầu tiên</a:t>
            </a:r>
            <a:r>
              <a:rPr lang="en-US" sz="2400" b="1">
                <a:solidFill>
                  <a:schemeClr val="dk1"/>
                </a:solidFill>
                <a:latin typeface="Times New Roman"/>
                <a:ea typeface="Times New Roman"/>
                <a:cs typeface="Times New Roman"/>
                <a:sym typeface="Times New Roman"/>
              </a:rPr>
              <a:t> </a:t>
            </a:r>
            <a:endParaRPr/>
          </a:p>
          <a:p>
            <a:pPr marL="342900" marR="0" lvl="0" indent="-190500" algn="l" rtl="0">
              <a:spcBef>
                <a:spcPts val="480"/>
              </a:spcBef>
              <a:spcAft>
                <a:spcPts val="0"/>
              </a:spcAft>
              <a:buClr>
                <a:schemeClr val="dk1"/>
              </a:buClr>
              <a:buSzPts val="2400"/>
              <a:buFont typeface="Noto Sans Symbols"/>
              <a:buNone/>
            </a:pPr>
            <a:endParaRPr sz="2400" b="1">
              <a:solidFill>
                <a:schemeClr val="dk1"/>
              </a:solidFill>
              <a:latin typeface="Times New Roman"/>
              <a:ea typeface="Times New Roman"/>
              <a:cs typeface="Times New Roman"/>
              <a:sym typeface="Times New Roman"/>
            </a:endParaRPr>
          </a:p>
          <a:p>
            <a:pPr marL="342900" marR="0" lvl="0" indent="-190500" algn="l" rtl="0">
              <a:spcBef>
                <a:spcPts val="480"/>
              </a:spcBef>
              <a:spcAft>
                <a:spcPts val="0"/>
              </a:spcAft>
              <a:buClr>
                <a:schemeClr val="dk1"/>
              </a:buClr>
              <a:buSzPts val="2400"/>
              <a:buFont typeface="Noto Sans Symbols"/>
              <a:buNone/>
            </a:pPr>
            <a:endParaRPr sz="2400" b="1">
              <a:solidFill>
                <a:schemeClr val="dk1"/>
              </a:solidFill>
              <a:latin typeface="Times New Roman"/>
              <a:ea typeface="Times New Roman"/>
              <a:cs typeface="Times New Roman"/>
              <a:sym typeface="Times New Roman"/>
            </a:endParaRPr>
          </a:p>
          <a:p>
            <a:pPr marL="342900" marR="0" lvl="0" indent="-190500" algn="l" rtl="0">
              <a:spcBef>
                <a:spcPts val="480"/>
              </a:spcBef>
              <a:spcAft>
                <a:spcPts val="0"/>
              </a:spcAft>
              <a:buClr>
                <a:schemeClr val="dk1"/>
              </a:buClr>
              <a:buSzPts val="2400"/>
              <a:buFont typeface="Noto Sans Symbols"/>
              <a:buNone/>
            </a:pPr>
            <a:endParaRPr sz="2400" b="1">
              <a:solidFill>
                <a:schemeClr val="dk1"/>
              </a:solidFill>
              <a:latin typeface="Times New Roman"/>
              <a:ea typeface="Times New Roman"/>
              <a:cs typeface="Times New Roman"/>
              <a:sym typeface="Times New Roman"/>
            </a:endParaRPr>
          </a:p>
          <a:p>
            <a:pPr marL="342900" marR="0" lvl="0" indent="-190500" algn="l" rtl="0">
              <a:spcBef>
                <a:spcPts val="480"/>
              </a:spcBef>
              <a:spcAft>
                <a:spcPts val="0"/>
              </a:spcAft>
              <a:buClr>
                <a:schemeClr val="dk1"/>
              </a:buClr>
              <a:buSzPts val="2400"/>
              <a:buFont typeface="Noto Sans Symbols"/>
              <a:buNone/>
            </a:pPr>
            <a:endParaRPr sz="2400" b="1">
              <a:solidFill>
                <a:schemeClr val="dk1"/>
              </a:solidFill>
              <a:latin typeface="Times New Roman"/>
              <a:ea typeface="Times New Roman"/>
              <a:cs typeface="Times New Roman"/>
              <a:sym typeface="Times New Roman"/>
            </a:endParaRPr>
          </a:p>
          <a:p>
            <a:pPr marL="342900" marR="0" lvl="0" indent="-190500" algn="l" rtl="0">
              <a:spcBef>
                <a:spcPts val="480"/>
              </a:spcBef>
              <a:spcAft>
                <a:spcPts val="0"/>
              </a:spcAft>
              <a:buClr>
                <a:schemeClr val="dk1"/>
              </a:buClr>
              <a:buSzPts val="2400"/>
              <a:buFont typeface="Noto Sans Symbols"/>
              <a:buNone/>
            </a:pPr>
            <a:endParaRPr sz="2400" b="1">
              <a:solidFill>
                <a:schemeClr val="dk1"/>
              </a:solidFill>
              <a:latin typeface="Times New Roman"/>
              <a:ea typeface="Times New Roman"/>
              <a:cs typeface="Times New Roman"/>
              <a:sym typeface="Times New Roman"/>
            </a:endParaRPr>
          </a:p>
          <a:p>
            <a:pPr marL="342900" marR="0" lvl="0" indent="-342900" algn="l" rtl="0">
              <a:spcBef>
                <a:spcPts val="480"/>
              </a:spcBef>
              <a:spcAft>
                <a:spcPts val="0"/>
              </a:spcAft>
              <a:buClr>
                <a:schemeClr val="dk1"/>
              </a:buClr>
              <a:buSzPts val="2400"/>
              <a:buFont typeface="Noto Sans Symbols"/>
              <a:buChar char="▪"/>
            </a:pPr>
            <a:r>
              <a:rPr lang="en-US" sz="2400" b="1">
                <a:solidFill>
                  <a:schemeClr val="dk1"/>
                </a:solidFill>
                <a:latin typeface="Times New Roman"/>
                <a:ea typeface="Times New Roman"/>
                <a:cs typeface="Times New Roman"/>
                <a:sym typeface="Times New Roman"/>
              </a:rPr>
              <a:t>Danh sách liên kết kép: </a:t>
            </a:r>
            <a:r>
              <a:rPr lang="en-US" sz="2400">
                <a:solidFill>
                  <a:schemeClr val="dk1"/>
                </a:solidFill>
                <a:latin typeface="Times New Roman"/>
                <a:ea typeface="Times New Roman"/>
                <a:cs typeface="Times New Roman"/>
                <a:sym typeface="Times New Roman"/>
              </a:rPr>
              <a:t>Mỗi nút sẽ liên kết với nút trước và nút sau nó </a:t>
            </a:r>
            <a:endParaRPr sz="2400">
              <a:solidFill>
                <a:schemeClr val="dk1"/>
              </a:solidFill>
              <a:latin typeface="Times New Roman"/>
              <a:ea typeface="Times New Roman"/>
              <a:cs typeface="Times New Roman"/>
              <a:sym typeface="Times New Roman"/>
            </a:endParaRPr>
          </a:p>
          <a:p>
            <a:pPr marL="0" marR="0" lvl="0" indent="0" algn="l" rtl="0">
              <a:spcBef>
                <a:spcPts val="480"/>
              </a:spcBef>
              <a:spcAft>
                <a:spcPts val="0"/>
              </a:spcAft>
              <a:buClr>
                <a:schemeClr val="dk1"/>
              </a:buClr>
              <a:buSzPts val="2400"/>
              <a:buFont typeface="Arial"/>
              <a:buNone/>
            </a:pPr>
            <a:endParaRPr sz="2400">
              <a:solidFill>
                <a:schemeClr val="dk1"/>
              </a:solidFill>
              <a:latin typeface="Times New Roman"/>
              <a:ea typeface="Times New Roman"/>
              <a:cs typeface="Times New Roman"/>
              <a:sym typeface="Times New Roman"/>
            </a:endParaRPr>
          </a:p>
        </p:txBody>
      </p:sp>
      <p:pic>
        <p:nvPicPr>
          <p:cNvPr id="601" name="Google Shape;601;p61"/>
          <p:cNvPicPr preferRelativeResize="0"/>
          <p:nvPr/>
        </p:nvPicPr>
        <p:blipFill rotWithShape="1">
          <a:blip r:embed="rId3">
            <a:alphaModFix/>
          </a:blip>
          <a:srcRect/>
          <a:stretch/>
        </p:blipFill>
        <p:spPr>
          <a:xfrm>
            <a:off x="1128712" y="1905000"/>
            <a:ext cx="6962775" cy="1114425"/>
          </a:xfrm>
          <a:prstGeom prst="rect">
            <a:avLst/>
          </a:prstGeom>
          <a:noFill/>
          <a:ln>
            <a:noFill/>
          </a:ln>
        </p:spPr>
      </p:pic>
      <p:pic>
        <p:nvPicPr>
          <p:cNvPr id="602" name="Google Shape;602;p61"/>
          <p:cNvPicPr preferRelativeResize="0"/>
          <p:nvPr/>
        </p:nvPicPr>
        <p:blipFill rotWithShape="1">
          <a:blip r:embed="rId4">
            <a:alphaModFix/>
          </a:blip>
          <a:srcRect/>
          <a:stretch/>
        </p:blipFill>
        <p:spPr>
          <a:xfrm>
            <a:off x="685800" y="5046682"/>
            <a:ext cx="8001000" cy="592118"/>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606"/>
        <p:cNvGrpSpPr/>
        <p:nvPr/>
      </p:nvGrpSpPr>
      <p:grpSpPr>
        <a:xfrm>
          <a:off x="0" y="0"/>
          <a:ext cx="0" cy="0"/>
          <a:chOff x="0" y="0"/>
          <a:chExt cx="0" cy="0"/>
        </a:xfrm>
      </p:grpSpPr>
      <p:sp>
        <p:nvSpPr>
          <p:cNvPr id="607" name="Google Shape;607;p62"/>
          <p:cNvSpPr txBox="1">
            <a:spLocks noGrp="1"/>
          </p:cNvSpPr>
          <p:nvPr>
            <p:ph type="title"/>
          </p:nvPr>
        </p:nvSpPr>
        <p:spPr>
          <a:xfrm>
            <a:off x="914400" y="381000"/>
            <a:ext cx="6302375" cy="715962"/>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3600">
                <a:latin typeface="Times New Roman"/>
                <a:ea typeface="Times New Roman"/>
                <a:cs typeface="Times New Roman"/>
                <a:sym typeface="Times New Roman"/>
              </a:rPr>
              <a:t>Bài tập Chương 3</a:t>
            </a:r>
            <a:endParaRPr sz="3600">
              <a:latin typeface="Times New Roman"/>
              <a:ea typeface="Times New Roman"/>
              <a:cs typeface="Times New Roman"/>
              <a:sym typeface="Times New Roman"/>
            </a:endParaRPr>
          </a:p>
        </p:txBody>
      </p:sp>
      <p:sp>
        <p:nvSpPr>
          <p:cNvPr id="608" name="Google Shape;608;p62"/>
          <p:cNvSpPr txBox="1">
            <a:spLocks noGrp="1"/>
          </p:cNvSpPr>
          <p:nvPr>
            <p:ph type="body" idx="1"/>
          </p:nvPr>
        </p:nvSpPr>
        <p:spPr>
          <a:xfrm>
            <a:off x="457200" y="1143000"/>
            <a:ext cx="8229600" cy="5140325"/>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2400"/>
              <a:buFont typeface="Times New Roman"/>
              <a:buNone/>
            </a:pPr>
            <a:r>
              <a:rPr lang="en-US" sz="2400" b="1" u="sng">
                <a:latin typeface="Times New Roman"/>
                <a:ea typeface="Times New Roman"/>
                <a:cs typeface="Times New Roman"/>
                <a:sym typeface="Times New Roman"/>
              </a:rPr>
              <a:t>Bài 1</a:t>
            </a:r>
            <a:r>
              <a:rPr lang="en-US" sz="2400">
                <a:latin typeface="Times New Roman"/>
                <a:ea typeface="Times New Roman"/>
                <a:cs typeface="Times New Roman"/>
                <a:sym typeface="Times New Roman"/>
              </a:rPr>
              <a:t>: Sử dụng kiểu dữ liệu danh sách liên kết đơn, viết chương trình quản lý danh sách sinh viên, thông tin mỗi sinh viên bao gồm: mã số, họ tên, năm sinh, điểm TB. Thực hiện các yêu cầu sau:</a:t>
            </a:r>
            <a:endParaRPr/>
          </a:p>
          <a:p>
            <a:pPr marL="0" lvl="0" indent="0" algn="l" rtl="0">
              <a:spcBef>
                <a:spcPts val="480"/>
              </a:spcBef>
              <a:spcAft>
                <a:spcPts val="0"/>
              </a:spcAft>
              <a:buClr>
                <a:schemeClr val="dk1"/>
              </a:buClr>
              <a:buSzPts val="2400"/>
              <a:buFont typeface="Times New Roman"/>
              <a:buNone/>
            </a:pPr>
            <a:r>
              <a:rPr lang="en-US" sz="2400">
                <a:latin typeface="Times New Roman"/>
                <a:ea typeface="Times New Roman"/>
                <a:cs typeface="Times New Roman"/>
                <a:sym typeface="Times New Roman"/>
              </a:rPr>
              <a:t>- Khai báo, khởi tạo, và nhập danh sách.</a:t>
            </a:r>
            <a:endParaRPr/>
          </a:p>
          <a:p>
            <a:pPr marL="0" lvl="0" indent="0" algn="l" rtl="0">
              <a:spcBef>
                <a:spcPts val="480"/>
              </a:spcBef>
              <a:spcAft>
                <a:spcPts val="0"/>
              </a:spcAft>
              <a:buClr>
                <a:schemeClr val="dk1"/>
              </a:buClr>
              <a:buSzPts val="2400"/>
              <a:buFont typeface="Times New Roman"/>
              <a:buNone/>
            </a:pPr>
            <a:r>
              <a:rPr lang="en-US" sz="2400">
                <a:latin typeface="Times New Roman"/>
                <a:ea typeface="Times New Roman"/>
                <a:cs typeface="Times New Roman"/>
                <a:sym typeface="Times New Roman"/>
              </a:rPr>
              <a:t>- Duyệt và in danh sách.</a:t>
            </a:r>
            <a:endParaRPr/>
          </a:p>
          <a:p>
            <a:pPr marL="0" lvl="0" indent="0" algn="l" rtl="0">
              <a:spcBef>
                <a:spcPts val="480"/>
              </a:spcBef>
              <a:spcAft>
                <a:spcPts val="0"/>
              </a:spcAft>
              <a:buClr>
                <a:schemeClr val="dk1"/>
              </a:buClr>
              <a:buSzPts val="2400"/>
              <a:buFont typeface="Times New Roman"/>
              <a:buNone/>
            </a:pPr>
            <a:r>
              <a:rPr lang="en-US" sz="2400">
                <a:latin typeface="Times New Roman"/>
                <a:ea typeface="Times New Roman"/>
                <a:cs typeface="Times New Roman"/>
                <a:sym typeface="Times New Roman"/>
              </a:rPr>
              <a:t>- Sắp xếp danh sách theo thứ tự mã số.</a:t>
            </a:r>
            <a:endParaRPr sz="2400">
              <a:latin typeface="Times New Roman"/>
              <a:ea typeface="Times New Roman"/>
              <a:cs typeface="Times New Roman"/>
              <a:sym typeface="Times New Roman"/>
            </a:endParaRPr>
          </a:p>
          <a:p>
            <a:pPr marL="0" lvl="0" indent="0" algn="l" rtl="0">
              <a:spcBef>
                <a:spcPts val="480"/>
              </a:spcBef>
              <a:spcAft>
                <a:spcPts val="0"/>
              </a:spcAft>
              <a:buClr>
                <a:schemeClr val="dk1"/>
              </a:buClr>
              <a:buSzPts val="2400"/>
              <a:buFont typeface="Times New Roman"/>
              <a:buNone/>
            </a:pPr>
            <a:r>
              <a:rPr lang="en-US" sz="2400">
                <a:latin typeface="Times New Roman"/>
                <a:ea typeface="Times New Roman"/>
                <a:cs typeface="Times New Roman"/>
                <a:sym typeface="Times New Roman"/>
              </a:rPr>
              <a:t>- Tìm kiếm một sinh viên theo họ tên. </a:t>
            </a:r>
            <a:endParaRPr/>
          </a:p>
          <a:p>
            <a:pPr marL="0" lvl="0" indent="0" algn="l" rtl="0">
              <a:spcBef>
                <a:spcPts val="480"/>
              </a:spcBef>
              <a:spcAft>
                <a:spcPts val="0"/>
              </a:spcAft>
              <a:buClr>
                <a:schemeClr val="dk1"/>
              </a:buClr>
              <a:buSzPts val="2400"/>
              <a:buFont typeface="Times New Roman"/>
              <a:buNone/>
            </a:pPr>
            <a:r>
              <a:rPr lang="en-US" sz="2400">
                <a:latin typeface="Times New Roman"/>
                <a:ea typeface="Times New Roman"/>
                <a:cs typeface="Times New Roman"/>
                <a:sym typeface="Times New Roman"/>
              </a:rPr>
              <a:t>- Chèn thêm một sinh viên mới vào danh sách sao cho vẫn duy trì thứ tự mã số. </a:t>
            </a:r>
            <a:endParaRPr sz="2400">
              <a:latin typeface="Times New Roman"/>
              <a:ea typeface="Times New Roman"/>
              <a:cs typeface="Times New Roman"/>
              <a:sym typeface="Times New Roman"/>
            </a:endParaRPr>
          </a:p>
          <a:p>
            <a:pPr marL="0" lvl="0" indent="0" algn="l" rtl="0">
              <a:spcBef>
                <a:spcPts val="480"/>
              </a:spcBef>
              <a:spcAft>
                <a:spcPts val="0"/>
              </a:spcAft>
              <a:buClr>
                <a:schemeClr val="dk1"/>
              </a:buClr>
              <a:buSzPts val="2400"/>
              <a:buFont typeface="Times New Roman"/>
              <a:buNone/>
            </a:pPr>
            <a:r>
              <a:rPr lang="en-US" sz="2400">
                <a:latin typeface="Times New Roman"/>
                <a:ea typeface="Times New Roman"/>
                <a:cs typeface="Times New Roman"/>
                <a:sym typeface="Times New Roman"/>
              </a:rPr>
              <a:t>- Xóa một sinh viên có mã sinh viên chỉ định.</a:t>
            </a:r>
            <a:endParaRPr/>
          </a:p>
          <a:p>
            <a:pPr marL="0" lvl="0" indent="0" algn="l" rtl="0">
              <a:spcBef>
                <a:spcPts val="480"/>
              </a:spcBef>
              <a:spcAft>
                <a:spcPts val="0"/>
              </a:spcAft>
              <a:buClr>
                <a:schemeClr val="dk1"/>
              </a:buClr>
              <a:buSzPts val="2400"/>
              <a:buFont typeface="Times New Roman"/>
              <a:buNone/>
            </a:pPr>
            <a:r>
              <a:rPr lang="en-US" sz="2400">
                <a:latin typeface="Times New Roman"/>
                <a:ea typeface="Times New Roman"/>
                <a:cs typeface="Times New Roman"/>
                <a:sym typeface="Times New Roman"/>
              </a:rPr>
              <a:t>- Hủy danh sách khi kết thúc chương trình.</a:t>
            </a:r>
            <a:endParaRPr/>
          </a:p>
          <a:p>
            <a:pPr marL="0" lvl="0" indent="0" algn="l" rtl="0">
              <a:spcBef>
                <a:spcPts val="480"/>
              </a:spcBef>
              <a:spcAft>
                <a:spcPts val="0"/>
              </a:spcAft>
              <a:buClr>
                <a:schemeClr val="dk1"/>
              </a:buClr>
              <a:buSzPts val="2400"/>
              <a:buFont typeface="Arial"/>
              <a:buNone/>
            </a:pPr>
            <a:endParaRPr sz="2400">
              <a:latin typeface="Times New Roman"/>
              <a:ea typeface="Times New Roman"/>
              <a:cs typeface="Times New Roman"/>
              <a:sym typeface="Times New Roman"/>
            </a:endParaRPr>
          </a:p>
        </p:txBody>
      </p:sp>
      <p:sp>
        <p:nvSpPr>
          <p:cNvPr id="609" name="Google Shape;609;p62"/>
          <p:cNvSpPr txBox="1">
            <a:spLocks noGrp="1"/>
          </p:cNvSpPr>
          <p:nvPr>
            <p:ph type="sldNum" idx="12"/>
          </p:nvPr>
        </p:nvSpPr>
        <p:spPr>
          <a:xfrm>
            <a:off x="6553200" y="6283325"/>
            <a:ext cx="2133600" cy="3048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62</a:t>
            </a:fld>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613"/>
        <p:cNvGrpSpPr/>
        <p:nvPr/>
      </p:nvGrpSpPr>
      <p:grpSpPr>
        <a:xfrm>
          <a:off x="0" y="0"/>
          <a:ext cx="0" cy="0"/>
          <a:chOff x="0" y="0"/>
          <a:chExt cx="0" cy="0"/>
        </a:xfrm>
      </p:grpSpPr>
      <p:sp>
        <p:nvSpPr>
          <p:cNvPr id="614" name="Google Shape;614;p63"/>
          <p:cNvSpPr txBox="1">
            <a:spLocks noGrp="1"/>
          </p:cNvSpPr>
          <p:nvPr>
            <p:ph type="title"/>
          </p:nvPr>
        </p:nvSpPr>
        <p:spPr>
          <a:xfrm>
            <a:off x="914400" y="381000"/>
            <a:ext cx="6302375" cy="715962"/>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3600">
                <a:latin typeface="Times New Roman"/>
                <a:ea typeface="Times New Roman"/>
                <a:cs typeface="Times New Roman"/>
                <a:sym typeface="Times New Roman"/>
              </a:rPr>
              <a:t>Bài tập Chương 3</a:t>
            </a:r>
            <a:endParaRPr sz="3600">
              <a:latin typeface="Times New Roman"/>
              <a:ea typeface="Times New Roman"/>
              <a:cs typeface="Times New Roman"/>
              <a:sym typeface="Times New Roman"/>
            </a:endParaRPr>
          </a:p>
        </p:txBody>
      </p:sp>
      <p:sp>
        <p:nvSpPr>
          <p:cNvPr id="615" name="Google Shape;615;p63"/>
          <p:cNvSpPr txBox="1">
            <a:spLocks noGrp="1"/>
          </p:cNvSpPr>
          <p:nvPr>
            <p:ph type="body" idx="1"/>
          </p:nvPr>
        </p:nvSpPr>
        <p:spPr>
          <a:xfrm>
            <a:off x="457200" y="1143000"/>
            <a:ext cx="8229600" cy="5140325"/>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2400"/>
              <a:buFont typeface="Times New Roman"/>
              <a:buNone/>
            </a:pPr>
            <a:r>
              <a:rPr lang="en-US" sz="2400" b="1" u="sng">
                <a:latin typeface="Times New Roman"/>
                <a:ea typeface="Times New Roman"/>
                <a:cs typeface="Times New Roman"/>
                <a:sym typeface="Times New Roman"/>
              </a:rPr>
              <a:t>Bài 2</a:t>
            </a:r>
            <a:r>
              <a:rPr lang="en-US" sz="2400">
                <a:latin typeface="Times New Roman"/>
                <a:ea typeface="Times New Roman"/>
                <a:cs typeface="Times New Roman"/>
                <a:sym typeface="Times New Roman"/>
              </a:rPr>
              <a:t>: 	Xây dựng cấu trúc dữ liệu stack cài đặt bằng danh sách liên kết để đổi số hệ 10 sang các hệ cơ số khác, yêu cầu:  </a:t>
            </a:r>
            <a:endParaRPr/>
          </a:p>
          <a:p>
            <a:pPr marL="0" lvl="0" indent="0" algn="l" rtl="0">
              <a:spcBef>
                <a:spcPts val="480"/>
              </a:spcBef>
              <a:spcAft>
                <a:spcPts val="0"/>
              </a:spcAft>
              <a:buClr>
                <a:schemeClr val="dk1"/>
              </a:buClr>
              <a:buSzPts val="2400"/>
              <a:buFont typeface="Times New Roman"/>
              <a:buNone/>
            </a:pPr>
            <a:r>
              <a:rPr lang="en-US" sz="2400">
                <a:latin typeface="Times New Roman"/>
                <a:ea typeface="Times New Roman"/>
                <a:cs typeface="Times New Roman"/>
                <a:sym typeface="Times New Roman"/>
              </a:rPr>
              <a:t>- Khai báo và khởi tạo stack.</a:t>
            </a:r>
            <a:endParaRPr/>
          </a:p>
          <a:p>
            <a:pPr marL="0" lvl="0" indent="0" algn="l" rtl="0">
              <a:spcBef>
                <a:spcPts val="480"/>
              </a:spcBef>
              <a:spcAft>
                <a:spcPts val="0"/>
              </a:spcAft>
              <a:buClr>
                <a:schemeClr val="dk1"/>
              </a:buClr>
              <a:buSzPts val="2400"/>
              <a:buFont typeface="Times New Roman"/>
              <a:buNone/>
            </a:pPr>
            <a:r>
              <a:rPr lang="en-US" sz="2400">
                <a:latin typeface="Times New Roman"/>
                <a:ea typeface="Times New Roman"/>
                <a:cs typeface="Times New Roman"/>
                <a:sym typeface="Times New Roman"/>
              </a:rPr>
              <a:t>- Cài đặt các hàm cần thiết (push, pop, isEmpty,..) </a:t>
            </a:r>
            <a:endParaRPr/>
          </a:p>
          <a:p>
            <a:pPr marL="0" lvl="0" indent="0" algn="l" rtl="0">
              <a:spcBef>
                <a:spcPts val="480"/>
              </a:spcBef>
              <a:spcAft>
                <a:spcPts val="0"/>
              </a:spcAft>
              <a:buClr>
                <a:schemeClr val="dk1"/>
              </a:buClr>
              <a:buSzPts val="2400"/>
              <a:buFont typeface="Times New Roman"/>
              <a:buNone/>
            </a:pPr>
            <a:r>
              <a:rPr lang="en-US" sz="2400">
                <a:latin typeface="Times New Roman"/>
                <a:ea typeface="Times New Roman"/>
                <a:cs typeface="Times New Roman"/>
                <a:sym typeface="Times New Roman"/>
              </a:rPr>
              <a:t>- Với một số nguyên n và cơ số a (a có trị từ 2 đến 10, hoặc 16), hãy xây dựng chuỗi kết quả là số n ở hệ cơ số a. </a:t>
            </a:r>
            <a:endParaRPr/>
          </a:p>
          <a:p>
            <a:pPr marL="0" lvl="0" indent="0" algn="l" rtl="0">
              <a:spcBef>
                <a:spcPts val="480"/>
              </a:spcBef>
              <a:spcAft>
                <a:spcPts val="0"/>
              </a:spcAft>
              <a:buClr>
                <a:schemeClr val="dk1"/>
              </a:buClr>
              <a:buSzPts val="2400"/>
              <a:buFont typeface="Arial"/>
              <a:buNone/>
            </a:pPr>
            <a:endParaRPr sz="2400">
              <a:latin typeface="Times New Roman"/>
              <a:ea typeface="Times New Roman"/>
              <a:cs typeface="Times New Roman"/>
              <a:sym typeface="Times New Roman"/>
            </a:endParaRPr>
          </a:p>
        </p:txBody>
      </p:sp>
      <p:sp>
        <p:nvSpPr>
          <p:cNvPr id="616" name="Google Shape;616;p63"/>
          <p:cNvSpPr txBox="1">
            <a:spLocks noGrp="1"/>
          </p:cNvSpPr>
          <p:nvPr>
            <p:ph type="sldNum" idx="12"/>
          </p:nvPr>
        </p:nvSpPr>
        <p:spPr>
          <a:xfrm>
            <a:off x="6553200" y="6283325"/>
            <a:ext cx="2133600" cy="3048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63</a:t>
            </a:fld>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620"/>
        <p:cNvGrpSpPr/>
        <p:nvPr/>
      </p:nvGrpSpPr>
      <p:grpSpPr>
        <a:xfrm>
          <a:off x="0" y="0"/>
          <a:ext cx="0" cy="0"/>
          <a:chOff x="0" y="0"/>
          <a:chExt cx="0" cy="0"/>
        </a:xfrm>
      </p:grpSpPr>
      <p:sp>
        <p:nvSpPr>
          <p:cNvPr id="621" name="Google Shape;621;p64"/>
          <p:cNvSpPr txBox="1">
            <a:spLocks noGrp="1"/>
          </p:cNvSpPr>
          <p:nvPr>
            <p:ph type="title"/>
          </p:nvPr>
        </p:nvSpPr>
        <p:spPr>
          <a:xfrm>
            <a:off x="914400" y="381000"/>
            <a:ext cx="6302375" cy="715962"/>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3600">
                <a:latin typeface="Times New Roman"/>
                <a:ea typeface="Times New Roman"/>
                <a:cs typeface="Times New Roman"/>
                <a:sym typeface="Times New Roman"/>
              </a:rPr>
              <a:t>Bài tập Chương 3</a:t>
            </a:r>
            <a:endParaRPr sz="3600">
              <a:latin typeface="Times New Roman"/>
              <a:ea typeface="Times New Roman"/>
              <a:cs typeface="Times New Roman"/>
              <a:sym typeface="Times New Roman"/>
            </a:endParaRPr>
          </a:p>
        </p:txBody>
      </p:sp>
      <p:sp>
        <p:nvSpPr>
          <p:cNvPr id="622" name="Google Shape;622;p64"/>
          <p:cNvSpPr txBox="1">
            <a:spLocks noGrp="1"/>
          </p:cNvSpPr>
          <p:nvPr>
            <p:ph type="body" idx="1"/>
          </p:nvPr>
        </p:nvSpPr>
        <p:spPr>
          <a:xfrm>
            <a:off x="457199" y="1143000"/>
            <a:ext cx="8246185" cy="5140325"/>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2200"/>
              <a:buFont typeface="Times New Roman"/>
              <a:buNone/>
            </a:pPr>
            <a:r>
              <a:rPr lang="en-US" sz="2200" b="1" u="sng">
                <a:latin typeface="Times New Roman"/>
                <a:ea typeface="Times New Roman"/>
                <a:cs typeface="Times New Roman"/>
                <a:sym typeface="Times New Roman"/>
              </a:rPr>
              <a:t>Bài 3</a:t>
            </a:r>
            <a:r>
              <a:rPr lang="en-US" sz="2200">
                <a:latin typeface="Times New Roman"/>
                <a:ea typeface="Times New Roman"/>
                <a:cs typeface="Times New Roman"/>
                <a:sym typeface="Times New Roman"/>
              </a:rPr>
              <a:t>: Bài toán di chuyển toa tàu (hình dưới): Các toa được đánh số từ 1 đến n, đường di chuyển có thể là các vạch đỏ. Ta cần di chuyển các toa từ A -&gt; C sao cho tại C các toa tàu được sắp xếp các thứ tự mới nào đó. Hãy nhập vào thứ tự tại C cần có, cho biết có cách chuyển không ? Nếu có, hãy trình bày cách chuyển.</a:t>
            </a:r>
            <a:endParaRPr/>
          </a:p>
          <a:p>
            <a:pPr marL="0" lvl="0" indent="0" algn="l" rtl="0">
              <a:spcBef>
                <a:spcPts val="440"/>
              </a:spcBef>
              <a:spcAft>
                <a:spcPts val="0"/>
              </a:spcAft>
              <a:buClr>
                <a:schemeClr val="dk1"/>
              </a:buClr>
              <a:buSzPts val="2200"/>
              <a:buFont typeface="Times New Roman"/>
              <a:buNone/>
            </a:pPr>
            <a:r>
              <a:rPr lang="en-US" sz="2200">
                <a:latin typeface="Times New Roman"/>
                <a:ea typeface="Times New Roman"/>
                <a:cs typeface="Times New Roman"/>
                <a:sym typeface="Times New Roman"/>
              </a:rPr>
              <a:t>Ví dụ: n = 4 và thứ tự cần có (1, 4, 3, 2)</a:t>
            </a:r>
            <a:endParaRPr/>
          </a:p>
          <a:p>
            <a:pPr marL="457200" lvl="0" indent="-457200" algn="l" rtl="0">
              <a:spcBef>
                <a:spcPts val="440"/>
              </a:spcBef>
              <a:spcAft>
                <a:spcPts val="0"/>
              </a:spcAft>
              <a:buClr>
                <a:schemeClr val="dk1"/>
              </a:buClr>
              <a:buSzPts val="2200"/>
              <a:buFont typeface="Times New Roman"/>
              <a:buAutoNum type="arabicParenR"/>
            </a:pPr>
            <a:r>
              <a:rPr lang="en-US" sz="2200">
                <a:latin typeface="Times New Roman"/>
                <a:ea typeface="Times New Roman"/>
                <a:cs typeface="Times New Roman"/>
                <a:sym typeface="Times New Roman"/>
              </a:rPr>
              <a:t>A-&gt;C</a:t>
            </a:r>
            <a:endParaRPr/>
          </a:p>
          <a:p>
            <a:pPr marL="457200" lvl="0" indent="-457200" algn="l" rtl="0">
              <a:spcBef>
                <a:spcPts val="440"/>
              </a:spcBef>
              <a:spcAft>
                <a:spcPts val="0"/>
              </a:spcAft>
              <a:buClr>
                <a:schemeClr val="dk1"/>
              </a:buClr>
              <a:buSzPts val="2200"/>
              <a:buFont typeface="Times New Roman"/>
              <a:buAutoNum type="arabicParenR"/>
            </a:pPr>
            <a:r>
              <a:rPr lang="en-US" sz="2200">
                <a:latin typeface="Times New Roman"/>
                <a:ea typeface="Times New Roman"/>
                <a:cs typeface="Times New Roman"/>
                <a:sym typeface="Times New Roman"/>
              </a:rPr>
              <a:t>A-&gt;B</a:t>
            </a:r>
            <a:endParaRPr/>
          </a:p>
          <a:p>
            <a:pPr marL="457200" lvl="0" indent="-457200" algn="l" rtl="0">
              <a:spcBef>
                <a:spcPts val="440"/>
              </a:spcBef>
              <a:spcAft>
                <a:spcPts val="0"/>
              </a:spcAft>
              <a:buClr>
                <a:schemeClr val="dk1"/>
              </a:buClr>
              <a:buSzPts val="2200"/>
              <a:buFont typeface="Times New Roman"/>
              <a:buAutoNum type="arabicParenR"/>
            </a:pPr>
            <a:r>
              <a:rPr lang="en-US" sz="2200">
                <a:latin typeface="Times New Roman"/>
                <a:ea typeface="Times New Roman"/>
                <a:cs typeface="Times New Roman"/>
                <a:sym typeface="Times New Roman"/>
              </a:rPr>
              <a:t>A-&gt;B</a:t>
            </a:r>
            <a:endParaRPr/>
          </a:p>
          <a:p>
            <a:pPr marL="457200" lvl="0" indent="-457200" algn="l" rtl="0">
              <a:spcBef>
                <a:spcPts val="440"/>
              </a:spcBef>
              <a:spcAft>
                <a:spcPts val="0"/>
              </a:spcAft>
              <a:buClr>
                <a:schemeClr val="dk1"/>
              </a:buClr>
              <a:buSzPts val="2200"/>
              <a:buFont typeface="Times New Roman"/>
              <a:buAutoNum type="arabicParenR"/>
            </a:pPr>
            <a:r>
              <a:rPr lang="en-US" sz="2200">
                <a:latin typeface="Times New Roman"/>
                <a:ea typeface="Times New Roman"/>
                <a:cs typeface="Times New Roman"/>
                <a:sym typeface="Times New Roman"/>
              </a:rPr>
              <a:t>A-&gt;C</a:t>
            </a:r>
            <a:endParaRPr/>
          </a:p>
          <a:p>
            <a:pPr marL="457200" lvl="0" indent="-457200" algn="l" rtl="0">
              <a:spcBef>
                <a:spcPts val="440"/>
              </a:spcBef>
              <a:spcAft>
                <a:spcPts val="0"/>
              </a:spcAft>
              <a:buClr>
                <a:schemeClr val="dk1"/>
              </a:buClr>
              <a:buSzPts val="2200"/>
              <a:buFont typeface="Times New Roman"/>
              <a:buAutoNum type="arabicParenR"/>
            </a:pPr>
            <a:r>
              <a:rPr lang="en-US" sz="2200">
                <a:latin typeface="Times New Roman"/>
                <a:ea typeface="Times New Roman"/>
                <a:cs typeface="Times New Roman"/>
                <a:sym typeface="Times New Roman"/>
              </a:rPr>
              <a:t>B-&gt;C</a:t>
            </a:r>
            <a:endParaRPr/>
          </a:p>
          <a:p>
            <a:pPr marL="457200" lvl="0" indent="-457200" algn="l" rtl="0">
              <a:spcBef>
                <a:spcPts val="440"/>
              </a:spcBef>
              <a:spcAft>
                <a:spcPts val="0"/>
              </a:spcAft>
              <a:buClr>
                <a:schemeClr val="dk1"/>
              </a:buClr>
              <a:buSzPts val="2200"/>
              <a:buFont typeface="Times New Roman"/>
              <a:buAutoNum type="arabicParenR"/>
            </a:pPr>
            <a:r>
              <a:rPr lang="en-US" sz="2200">
                <a:latin typeface="Times New Roman"/>
                <a:ea typeface="Times New Roman"/>
                <a:cs typeface="Times New Roman"/>
                <a:sym typeface="Times New Roman"/>
              </a:rPr>
              <a:t>B-&gt;C</a:t>
            </a:r>
            <a:endParaRPr sz="2200">
              <a:latin typeface="Times New Roman"/>
              <a:ea typeface="Times New Roman"/>
              <a:cs typeface="Times New Roman"/>
              <a:sym typeface="Times New Roman"/>
            </a:endParaRPr>
          </a:p>
        </p:txBody>
      </p:sp>
      <p:sp>
        <p:nvSpPr>
          <p:cNvPr id="623" name="Google Shape;623;p64"/>
          <p:cNvSpPr txBox="1">
            <a:spLocks noGrp="1"/>
          </p:cNvSpPr>
          <p:nvPr>
            <p:ph type="sldNum" idx="12"/>
          </p:nvPr>
        </p:nvSpPr>
        <p:spPr>
          <a:xfrm>
            <a:off x="6553200" y="6283325"/>
            <a:ext cx="2133600" cy="3048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64</a:t>
            </a:fld>
            <a:endParaRPr/>
          </a:p>
        </p:txBody>
      </p:sp>
      <p:pic>
        <p:nvPicPr>
          <p:cNvPr id="624" name="Google Shape;624;p64"/>
          <p:cNvPicPr preferRelativeResize="0"/>
          <p:nvPr/>
        </p:nvPicPr>
        <p:blipFill rotWithShape="1">
          <a:blip r:embed="rId3">
            <a:alphaModFix/>
          </a:blip>
          <a:srcRect/>
          <a:stretch/>
        </p:blipFill>
        <p:spPr>
          <a:xfrm>
            <a:off x="1766888" y="3429000"/>
            <a:ext cx="7072312" cy="2225172"/>
          </a:xfrm>
          <a:prstGeom prst="rect">
            <a:avLst/>
          </a:prstGeom>
          <a:noFill/>
          <a:ln>
            <a:noFill/>
          </a:ln>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628"/>
        <p:cNvGrpSpPr/>
        <p:nvPr/>
      </p:nvGrpSpPr>
      <p:grpSpPr>
        <a:xfrm>
          <a:off x="0" y="0"/>
          <a:ext cx="0" cy="0"/>
          <a:chOff x="0" y="0"/>
          <a:chExt cx="0" cy="0"/>
        </a:xfrm>
      </p:grpSpPr>
      <p:sp>
        <p:nvSpPr>
          <p:cNvPr id="629" name="Google Shape;629;p65"/>
          <p:cNvSpPr txBox="1">
            <a:spLocks noGrp="1"/>
          </p:cNvSpPr>
          <p:nvPr>
            <p:ph type="title"/>
          </p:nvPr>
        </p:nvSpPr>
        <p:spPr>
          <a:xfrm>
            <a:off x="914400" y="381000"/>
            <a:ext cx="6302375" cy="715962"/>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3600">
                <a:latin typeface="Times New Roman"/>
                <a:ea typeface="Times New Roman"/>
                <a:cs typeface="Times New Roman"/>
                <a:sym typeface="Times New Roman"/>
              </a:rPr>
              <a:t>Bài tập Chương 3</a:t>
            </a:r>
            <a:endParaRPr sz="3600">
              <a:latin typeface="Times New Roman"/>
              <a:ea typeface="Times New Roman"/>
              <a:cs typeface="Times New Roman"/>
              <a:sym typeface="Times New Roman"/>
            </a:endParaRPr>
          </a:p>
        </p:txBody>
      </p:sp>
      <p:sp>
        <p:nvSpPr>
          <p:cNvPr id="630" name="Google Shape;630;p65"/>
          <p:cNvSpPr txBox="1">
            <a:spLocks noGrp="1"/>
          </p:cNvSpPr>
          <p:nvPr>
            <p:ph type="body" idx="1"/>
          </p:nvPr>
        </p:nvSpPr>
        <p:spPr>
          <a:xfrm>
            <a:off x="457199" y="1143000"/>
            <a:ext cx="8246185" cy="5140325"/>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2200"/>
              <a:buFont typeface="Times New Roman"/>
              <a:buNone/>
            </a:pPr>
            <a:r>
              <a:rPr lang="en-US" sz="2200" b="1" u="sng">
                <a:latin typeface="Times New Roman"/>
                <a:ea typeface="Times New Roman"/>
                <a:cs typeface="Times New Roman"/>
                <a:sym typeface="Times New Roman"/>
              </a:rPr>
              <a:t>Bài 4</a:t>
            </a:r>
            <a:r>
              <a:rPr lang="en-US" sz="2200">
                <a:latin typeface="Times New Roman"/>
                <a:ea typeface="Times New Roman"/>
                <a:cs typeface="Times New Roman"/>
                <a:sym typeface="Times New Roman"/>
              </a:rPr>
              <a:t>: Tương tự yêu cầu bài 3 nhưng với hình bên dưới:</a:t>
            </a:r>
            <a:endParaRPr/>
          </a:p>
        </p:txBody>
      </p:sp>
      <p:sp>
        <p:nvSpPr>
          <p:cNvPr id="631" name="Google Shape;631;p65"/>
          <p:cNvSpPr txBox="1">
            <a:spLocks noGrp="1"/>
          </p:cNvSpPr>
          <p:nvPr>
            <p:ph type="sldNum" idx="12"/>
          </p:nvPr>
        </p:nvSpPr>
        <p:spPr>
          <a:xfrm>
            <a:off x="6553200" y="6283325"/>
            <a:ext cx="2133600" cy="3048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65</a:t>
            </a:fld>
            <a:endParaRPr/>
          </a:p>
        </p:txBody>
      </p:sp>
      <p:pic>
        <p:nvPicPr>
          <p:cNvPr id="632" name="Google Shape;632;p65"/>
          <p:cNvPicPr preferRelativeResize="0"/>
          <p:nvPr/>
        </p:nvPicPr>
        <p:blipFill rotWithShape="1">
          <a:blip r:embed="rId3">
            <a:alphaModFix/>
          </a:blip>
          <a:srcRect/>
          <a:stretch/>
        </p:blipFill>
        <p:spPr>
          <a:xfrm>
            <a:off x="457199" y="2057400"/>
            <a:ext cx="8143875" cy="1580413"/>
          </a:xfrm>
          <a:prstGeom prst="rect">
            <a:avLst/>
          </a:prstGeom>
          <a:noFill/>
          <a:ln>
            <a:noFill/>
          </a:ln>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636"/>
        <p:cNvGrpSpPr/>
        <p:nvPr/>
      </p:nvGrpSpPr>
      <p:grpSpPr>
        <a:xfrm>
          <a:off x="0" y="0"/>
          <a:ext cx="0" cy="0"/>
          <a:chOff x="0" y="0"/>
          <a:chExt cx="0" cy="0"/>
        </a:xfrm>
      </p:grpSpPr>
      <p:sp>
        <p:nvSpPr>
          <p:cNvPr id="637" name="Google Shape;637;p66"/>
          <p:cNvSpPr txBox="1">
            <a:spLocks noGrp="1"/>
          </p:cNvSpPr>
          <p:nvPr>
            <p:ph type="title"/>
          </p:nvPr>
        </p:nvSpPr>
        <p:spPr>
          <a:xfrm>
            <a:off x="914400" y="381000"/>
            <a:ext cx="6302375" cy="715962"/>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3600">
                <a:latin typeface="Times New Roman"/>
                <a:ea typeface="Times New Roman"/>
                <a:cs typeface="Times New Roman"/>
                <a:sym typeface="Times New Roman"/>
              </a:rPr>
              <a:t>Bài tập Chương 3</a:t>
            </a:r>
            <a:endParaRPr sz="3600">
              <a:latin typeface="Times New Roman"/>
              <a:ea typeface="Times New Roman"/>
              <a:cs typeface="Times New Roman"/>
              <a:sym typeface="Times New Roman"/>
            </a:endParaRPr>
          </a:p>
        </p:txBody>
      </p:sp>
      <p:sp>
        <p:nvSpPr>
          <p:cNvPr id="638" name="Google Shape;638;p66"/>
          <p:cNvSpPr txBox="1">
            <a:spLocks noGrp="1"/>
          </p:cNvSpPr>
          <p:nvPr>
            <p:ph type="body" idx="1"/>
          </p:nvPr>
        </p:nvSpPr>
        <p:spPr>
          <a:xfrm>
            <a:off x="457200" y="1143000"/>
            <a:ext cx="8229600" cy="5140325"/>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2200"/>
              <a:buFont typeface="Times New Roman"/>
              <a:buNone/>
            </a:pPr>
            <a:r>
              <a:rPr lang="en-US" sz="2200" b="1" u="sng">
                <a:latin typeface="Times New Roman"/>
                <a:ea typeface="Times New Roman"/>
                <a:cs typeface="Times New Roman"/>
                <a:sym typeface="Times New Roman"/>
              </a:rPr>
              <a:t>Bài 5</a:t>
            </a:r>
            <a:r>
              <a:rPr lang="en-US" sz="2200">
                <a:latin typeface="Times New Roman"/>
                <a:ea typeface="Times New Roman"/>
                <a:cs typeface="Times New Roman"/>
                <a:sym typeface="Times New Roman"/>
              </a:rPr>
              <a:t>: Xây dựng CTDL queue cài đặt bằng DSLK để mô phỏng qui trình cho thuê máy ở  một phòng NET với các yêu cầu:</a:t>
            </a:r>
            <a:endParaRPr/>
          </a:p>
          <a:p>
            <a:pPr marL="0" lvl="0" indent="0" algn="l" rtl="0">
              <a:spcBef>
                <a:spcPts val="440"/>
              </a:spcBef>
              <a:spcAft>
                <a:spcPts val="0"/>
              </a:spcAft>
              <a:buClr>
                <a:schemeClr val="dk1"/>
              </a:buClr>
              <a:buSzPts val="2200"/>
              <a:buFont typeface="Times New Roman"/>
              <a:buNone/>
            </a:pPr>
            <a:r>
              <a:rPr lang="en-US" sz="2200">
                <a:latin typeface="Times New Roman"/>
                <a:ea typeface="Times New Roman"/>
                <a:cs typeface="Times New Roman"/>
                <a:sym typeface="Times New Roman"/>
              </a:rPr>
              <a:t>- Danh sách các máy trống A – Dùng kiểu queue, mỗi nút chứa số máy;</a:t>
            </a:r>
            <a:endParaRPr/>
          </a:p>
          <a:p>
            <a:pPr marL="0" lvl="0" indent="0" algn="l" rtl="0">
              <a:spcBef>
                <a:spcPts val="440"/>
              </a:spcBef>
              <a:spcAft>
                <a:spcPts val="0"/>
              </a:spcAft>
              <a:buClr>
                <a:schemeClr val="dk1"/>
              </a:buClr>
              <a:buSzPts val="2200"/>
              <a:buFont typeface="Times New Roman"/>
              <a:buNone/>
            </a:pPr>
            <a:r>
              <a:rPr lang="en-US" sz="2200">
                <a:latin typeface="Times New Roman"/>
                <a:ea typeface="Times New Roman"/>
                <a:cs typeface="Times New Roman"/>
                <a:sym typeface="Times New Roman"/>
              </a:rPr>
              <a:t>- Danh sách khách đang chờ nhận máy Q – Dùng kiểu queue, mỗi nút chứa họ tên người thuê.</a:t>
            </a:r>
            <a:endParaRPr/>
          </a:p>
          <a:p>
            <a:pPr marL="0" lvl="0" indent="0" algn="l" rtl="0">
              <a:spcBef>
                <a:spcPts val="440"/>
              </a:spcBef>
              <a:spcAft>
                <a:spcPts val="0"/>
              </a:spcAft>
              <a:buClr>
                <a:schemeClr val="dk1"/>
              </a:buClr>
              <a:buSzPts val="2200"/>
              <a:buFont typeface="Times New Roman"/>
              <a:buNone/>
            </a:pPr>
            <a:r>
              <a:rPr lang="en-US" sz="2200">
                <a:latin typeface="Times New Roman"/>
                <a:ea typeface="Times New Roman"/>
                <a:cs typeface="Times New Roman"/>
                <a:sym typeface="Times New Roman"/>
              </a:rPr>
              <a:t>- Danh sách khách đang thuê máy H - Dùng kiểu DSLK đơn, mỗi nút có họ tên khách, giờ bắt đầu thuê máy, số máy. </a:t>
            </a:r>
            <a:endParaRPr/>
          </a:p>
          <a:p>
            <a:pPr marL="0" lvl="0" indent="0" algn="l" rtl="0">
              <a:spcBef>
                <a:spcPts val="440"/>
              </a:spcBef>
              <a:spcAft>
                <a:spcPts val="0"/>
              </a:spcAft>
              <a:buClr>
                <a:schemeClr val="dk1"/>
              </a:buClr>
              <a:buSzPts val="2200"/>
              <a:buFont typeface="Times New Roman"/>
              <a:buNone/>
            </a:pPr>
            <a:r>
              <a:rPr lang="en-US" sz="2200">
                <a:latin typeface="Times New Roman"/>
                <a:ea typeface="Times New Roman"/>
                <a:cs typeface="Times New Roman"/>
                <a:sym typeface="Times New Roman"/>
              </a:rPr>
              <a:t>- Các chức năng cần phải có:</a:t>
            </a:r>
            <a:endParaRPr/>
          </a:p>
          <a:p>
            <a:pPr marL="342900" lvl="0" indent="-342900" algn="l" rtl="0">
              <a:spcBef>
                <a:spcPts val="440"/>
              </a:spcBef>
              <a:spcAft>
                <a:spcPts val="0"/>
              </a:spcAft>
              <a:buClr>
                <a:schemeClr val="dk1"/>
              </a:buClr>
              <a:buSzPts val="2200"/>
              <a:buFont typeface="Noto Sans Symbols"/>
              <a:buChar char="⮚"/>
            </a:pPr>
            <a:r>
              <a:rPr lang="en-US" sz="2200">
                <a:latin typeface="Times New Roman"/>
                <a:ea typeface="Times New Roman"/>
                <a:cs typeface="Times New Roman"/>
                <a:sym typeface="Times New Roman"/>
              </a:rPr>
              <a:t>Đăng ký thuê máy: Còn máy trong A thì thêm khách vào H và lấy máy vừa cho thuê ra khỏi queue A. Nếu A trống thì thêm khách vào queue Q.</a:t>
            </a:r>
            <a:endParaRPr/>
          </a:p>
          <a:p>
            <a:pPr marL="342900" lvl="0" indent="-342900" algn="l" rtl="0">
              <a:spcBef>
                <a:spcPts val="440"/>
              </a:spcBef>
              <a:spcAft>
                <a:spcPts val="0"/>
              </a:spcAft>
              <a:buClr>
                <a:schemeClr val="dk1"/>
              </a:buClr>
              <a:buSzPts val="2200"/>
              <a:buFont typeface="Noto Sans Symbols"/>
              <a:buChar char="⮚"/>
            </a:pPr>
            <a:r>
              <a:rPr lang="en-US" sz="2200">
                <a:latin typeface="Times New Roman"/>
                <a:ea typeface="Times New Roman"/>
                <a:cs typeface="Times New Roman"/>
                <a:sym typeface="Times New Roman"/>
              </a:rPr>
              <a:t>Trả máy: Thêm máy trả vào queue A, bỏ người đó khỏi danh sách thuê H. </a:t>
            </a:r>
            <a:endParaRPr/>
          </a:p>
          <a:p>
            <a:pPr marL="342900" lvl="0" indent="-342900" algn="l" rtl="0">
              <a:spcBef>
                <a:spcPts val="440"/>
              </a:spcBef>
              <a:spcAft>
                <a:spcPts val="0"/>
              </a:spcAft>
              <a:buClr>
                <a:schemeClr val="dk1"/>
              </a:buClr>
              <a:buSzPts val="2200"/>
              <a:buFont typeface="Noto Sans Symbols"/>
              <a:buChar char="⮚"/>
            </a:pPr>
            <a:r>
              <a:rPr lang="en-US" sz="2200">
                <a:latin typeface="Times New Roman"/>
                <a:ea typeface="Times New Roman"/>
                <a:cs typeface="Times New Roman"/>
                <a:sym typeface="Times New Roman"/>
              </a:rPr>
              <a:t>Phục vụ: Kiểm tra A và Q để phục vụ và cập nhật lại A, Q, H.</a:t>
            </a:r>
            <a:endParaRPr/>
          </a:p>
          <a:p>
            <a:pPr marL="0" lvl="0" indent="0" algn="l" rtl="0">
              <a:spcBef>
                <a:spcPts val="440"/>
              </a:spcBef>
              <a:spcAft>
                <a:spcPts val="0"/>
              </a:spcAft>
              <a:buClr>
                <a:schemeClr val="dk1"/>
              </a:buClr>
              <a:buSzPts val="2200"/>
              <a:buFont typeface="Arial"/>
              <a:buNone/>
            </a:pPr>
            <a:endParaRPr sz="2200">
              <a:latin typeface="Times New Roman"/>
              <a:ea typeface="Times New Roman"/>
              <a:cs typeface="Times New Roman"/>
              <a:sym typeface="Times New Roman"/>
            </a:endParaRPr>
          </a:p>
        </p:txBody>
      </p:sp>
      <p:sp>
        <p:nvSpPr>
          <p:cNvPr id="639" name="Google Shape;639;p66"/>
          <p:cNvSpPr txBox="1">
            <a:spLocks noGrp="1"/>
          </p:cNvSpPr>
          <p:nvPr>
            <p:ph type="sldNum" idx="12"/>
          </p:nvPr>
        </p:nvSpPr>
        <p:spPr>
          <a:xfrm>
            <a:off x="6553200" y="6283325"/>
            <a:ext cx="2133600" cy="3048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66</a:t>
            </a:fld>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643"/>
        <p:cNvGrpSpPr/>
        <p:nvPr/>
      </p:nvGrpSpPr>
      <p:grpSpPr>
        <a:xfrm>
          <a:off x="0" y="0"/>
          <a:ext cx="0" cy="0"/>
          <a:chOff x="0" y="0"/>
          <a:chExt cx="0" cy="0"/>
        </a:xfrm>
      </p:grpSpPr>
      <p:sp>
        <p:nvSpPr>
          <p:cNvPr id="644" name="Google Shape;644;p67"/>
          <p:cNvSpPr txBox="1">
            <a:spLocks noGrp="1"/>
          </p:cNvSpPr>
          <p:nvPr>
            <p:ph type="title"/>
          </p:nvPr>
        </p:nvSpPr>
        <p:spPr>
          <a:xfrm>
            <a:off x="914400" y="381000"/>
            <a:ext cx="6302375" cy="715962"/>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3600">
                <a:latin typeface="Times New Roman"/>
                <a:ea typeface="Times New Roman"/>
                <a:cs typeface="Times New Roman"/>
                <a:sym typeface="Times New Roman"/>
              </a:rPr>
              <a:t>Bài tập Chương 3</a:t>
            </a:r>
            <a:endParaRPr sz="3600">
              <a:latin typeface="Times New Roman"/>
              <a:ea typeface="Times New Roman"/>
              <a:cs typeface="Times New Roman"/>
              <a:sym typeface="Times New Roman"/>
            </a:endParaRPr>
          </a:p>
        </p:txBody>
      </p:sp>
      <p:sp>
        <p:nvSpPr>
          <p:cNvPr id="645" name="Google Shape;645;p67"/>
          <p:cNvSpPr txBox="1">
            <a:spLocks noGrp="1"/>
          </p:cNvSpPr>
          <p:nvPr>
            <p:ph type="body" idx="1"/>
          </p:nvPr>
        </p:nvSpPr>
        <p:spPr>
          <a:xfrm>
            <a:off x="457200" y="1143000"/>
            <a:ext cx="8229600" cy="5140325"/>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2400"/>
              <a:buFont typeface="Times New Roman"/>
              <a:buNone/>
            </a:pPr>
            <a:r>
              <a:rPr lang="en-US" sz="2400" b="1" u="sng">
                <a:latin typeface="Times New Roman"/>
                <a:ea typeface="Times New Roman"/>
                <a:cs typeface="Times New Roman"/>
                <a:sym typeface="Times New Roman"/>
              </a:rPr>
              <a:t>Bài 6</a:t>
            </a:r>
            <a:r>
              <a:rPr lang="en-US" sz="2400">
                <a:latin typeface="Times New Roman"/>
                <a:ea typeface="Times New Roman"/>
                <a:cs typeface="Times New Roman"/>
                <a:sym typeface="Times New Roman"/>
              </a:rPr>
              <a:t>: Sử dụng kiểu dữ liệu danh sách liên kết đôi vòng, viết chương trình quản lý các chuyến bay của một công ty hàng không, mỗi chuyến bay gồm: mã chuyến, ngày, giờ khởi hành, điểm đến. Thực hiện các yêu cầu sau:</a:t>
            </a:r>
            <a:endParaRPr/>
          </a:p>
          <a:p>
            <a:pPr marL="0" lvl="0" indent="0" algn="l" rtl="0">
              <a:spcBef>
                <a:spcPts val="480"/>
              </a:spcBef>
              <a:spcAft>
                <a:spcPts val="0"/>
              </a:spcAft>
              <a:buClr>
                <a:schemeClr val="dk1"/>
              </a:buClr>
              <a:buSzPts val="2400"/>
              <a:buFont typeface="Times New Roman"/>
              <a:buNone/>
            </a:pPr>
            <a:r>
              <a:rPr lang="en-US" sz="2400">
                <a:latin typeface="Times New Roman"/>
                <a:ea typeface="Times New Roman"/>
                <a:cs typeface="Times New Roman"/>
                <a:sym typeface="Times New Roman"/>
              </a:rPr>
              <a:t>- Khai báo và khởi tạo danh sách list.</a:t>
            </a:r>
            <a:endParaRPr/>
          </a:p>
          <a:p>
            <a:pPr marL="0" lvl="0" indent="0" algn="l" rtl="0">
              <a:spcBef>
                <a:spcPts val="480"/>
              </a:spcBef>
              <a:spcAft>
                <a:spcPts val="0"/>
              </a:spcAft>
              <a:buClr>
                <a:schemeClr val="dk1"/>
              </a:buClr>
              <a:buSzPts val="2400"/>
              <a:buFont typeface="Times New Roman"/>
              <a:buNone/>
            </a:pPr>
            <a:r>
              <a:rPr lang="en-US" sz="2400">
                <a:latin typeface="Times New Roman"/>
                <a:ea typeface="Times New Roman"/>
                <a:cs typeface="Times New Roman"/>
                <a:sym typeface="Times New Roman"/>
              </a:rPr>
              <a:t>- Nhập danh sách bằng cách thêm vào list ở vị trí phù hợp để danh sách có thứ tự tăng của mã chuyến. </a:t>
            </a:r>
            <a:endParaRPr/>
          </a:p>
          <a:p>
            <a:pPr marL="0" lvl="0" indent="0" algn="l" rtl="0">
              <a:spcBef>
                <a:spcPts val="480"/>
              </a:spcBef>
              <a:spcAft>
                <a:spcPts val="0"/>
              </a:spcAft>
              <a:buClr>
                <a:schemeClr val="dk1"/>
              </a:buClr>
              <a:buSzPts val="2400"/>
              <a:buFont typeface="Times New Roman"/>
              <a:buNone/>
            </a:pPr>
            <a:r>
              <a:rPr lang="en-US" sz="2400">
                <a:latin typeface="Times New Roman"/>
                <a:ea typeface="Times New Roman"/>
                <a:cs typeface="Times New Roman"/>
                <a:sym typeface="Times New Roman"/>
              </a:rPr>
              <a:t>- Hãy in tất cả các chuyến bay khởi hành trong ngày chỉ định. </a:t>
            </a:r>
            <a:endParaRPr/>
          </a:p>
          <a:p>
            <a:pPr marL="0" lvl="0" indent="0" algn="l" rtl="0">
              <a:spcBef>
                <a:spcPts val="480"/>
              </a:spcBef>
              <a:spcAft>
                <a:spcPts val="0"/>
              </a:spcAft>
              <a:buClr>
                <a:schemeClr val="dk1"/>
              </a:buClr>
              <a:buSzPts val="2400"/>
              <a:buFont typeface="Times New Roman"/>
              <a:buNone/>
            </a:pPr>
            <a:r>
              <a:rPr lang="en-US" sz="2400">
                <a:latin typeface="Times New Roman"/>
                <a:ea typeface="Times New Roman"/>
                <a:cs typeface="Times New Roman"/>
                <a:sym typeface="Times New Roman"/>
              </a:rPr>
              <a:t>- Hủy danh sách khi kết thúc chương trình.</a:t>
            </a:r>
            <a:endParaRPr/>
          </a:p>
          <a:p>
            <a:pPr marL="0" lvl="0" indent="0" algn="l" rtl="0">
              <a:spcBef>
                <a:spcPts val="480"/>
              </a:spcBef>
              <a:spcAft>
                <a:spcPts val="0"/>
              </a:spcAft>
              <a:buClr>
                <a:schemeClr val="dk1"/>
              </a:buClr>
              <a:buSzPts val="2400"/>
              <a:buFont typeface="Arial"/>
              <a:buNone/>
            </a:pPr>
            <a:endParaRPr sz="2400">
              <a:latin typeface="Times New Roman"/>
              <a:ea typeface="Times New Roman"/>
              <a:cs typeface="Times New Roman"/>
              <a:sym typeface="Times New Roman"/>
            </a:endParaRPr>
          </a:p>
        </p:txBody>
      </p:sp>
      <p:sp>
        <p:nvSpPr>
          <p:cNvPr id="646" name="Google Shape;646;p67"/>
          <p:cNvSpPr txBox="1">
            <a:spLocks noGrp="1"/>
          </p:cNvSpPr>
          <p:nvPr>
            <p:ph type="sldNum" idx="12"/>
          </p:nvPr>
        </p:nvSpPr>
        <p:spPr>
          <a:xfrm>
            <a:off x="6553200" y="6283325"/>
            <a:ext cx="2133600" cy="3048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67</a:t>
            </a:fld>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650"/>
        <p:cNvGrpSpPr/>
        <p:nvPr/>
      </p:nvGrpSpPr>
      <p:grpSpPr>
        <a:xfrm>
          <a:off x="0" y="0"/>
          <a:ext cx="0" cy="0"/>
          <a:chOff x="0" y="0"/>
          <a:chExt cx="0" cy="0"/>
        </a:xfrm>
      </p:grpSpPr>
      <p:sp>
        <p:nvSpPr>
          <p:cNvPr id="651" name="Google Shape;651;p68"/>
          <p:cNvSpPr txBox="1">
            <a:spLocks noGrp="1"/>
          </p:cNvSpPr>
          <p:nvPr>
            <p:ph type="ctrTitle"/>
          </p:nvPr>
        </p:nvSpPr>
        <p:spPr>
          <a:xfrm>
            <a:off x="4648200" y="3787775"/>
            <a:ext cx="4110038" cy="885825"/>
          </a:xfrm>
          <a:prstGeom prst="rect">
            <a:avLst/>
          </a:prstGeom>
          <a:noFill/>
          <a:ln>
            <a:noFill/>
          </a:ln>
        </p:spPr>
        <p:txBody>
          <a:bodyPr spcFirstLastPara="1" wrap="square" lIns="91425" tIns="45700" rIns="91425" bIns="45700" anchor="ctr" anchorCtr="0">
            <a:noAutofit/>
          </a:bodyPr>
          <a:lstStyle/>
          <a:p>
            <a:pPr marL="0" lvl="0" indent="0" algn="just" rtl="0">
              <a:spcBef>
                <a:spcPts val="0"/>
              </a:spcBef>
              <a:spcAft>
                <a:spcPts val="0"/>
              </a:spcAft>
              <a:buNone/>
            </a:pPr>
            <a:r>
              <a:rPr lang="en-US" sz="5500"/>
              <a:t>Thank You!</a:t>
            </a:r>
            <a:endParaRPr/>
          </a:p>
        </p:txBody>
      </p:sp>
      <p:sp>
        <p:nvSpPr>
          <p:cNvPr id="652" name="Google Shape;652;p68"/>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68</a:t>
            </a:fld>
            <a:endParaRPr/>
          </a:p>
        </p:txBody>
      </p:sp>
      <p:sp>
        <p:nvSpPr>
          <p:cNvPr id="653" name="Google Shape;653;p68"/>
          <p:cNvSpPr/>
          <p:nvPr/>
        </p:nvSpPr>
        <p:spPr>
          <a:xfrm>
            <a:off x="5715000" y="5029200"/>
            <a:ext cx="3043238" cy="10668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7"/>
          <p:cNvSpPr txBox="1">
            <a:spLocks noGrp="1"/>
          </p:cNvSpPr>
          <p:nvPr>
            <p:ph type="title"/>
          </p:nvPr>
        </p:nvSpPr>
        <p:spPr>
          <a:xfrm>
            <a:off x="914400" y="381000"/>
            <a:ext cx="6302375" cy="715962"/>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3200">
                <a:latin typeface="Times New Roman"/>
                <a:ea typeface="Times New Roman"/>
                <a:cs typeface="Times New Roman"/>
                <a:sym typeface="Times New Roman"/>
              </a:rPr>
              <a:t>4.2 Danh sách liên kết đơn</a:t>
            </a:r>
            <a:endParaRPr sz="3200">
              <a:latin typeface="Times New Roman"/>
              <a:ea typeface="Times New Roman"/>
              <a:cs typeface="Times New Roman"/>
              <a:sym typeface="Times New Roman"/>
            </a:endParaRPr>
          </a:p>
        </p:txBody>
      </p:sp>
      <p:sp>
        <p:nvSpPr>
          <p:cNvPr id="176" name="Google Shape;176;p7"/>
          <p:cNvSpPr txBox="1">
            <a:spLocks noGrp="1"/>
          </p:cNvSpPr>
          <p:nvPr>
            <p:ph type="sldNum" idx="12"/>
          </p:nvPr>
        </p:nvSpPr>
        <p:spPr>
          <a:xfrm>
            <a:off x="6553200" y="6283325"/>
            <a:ext cx="2133600" cy="3048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7</a:t>
            </a:fld>
            <a:endParaRPr/>
          </a:p>
        </p:txBody>
      </p:sp>
      <p:graphicFrame>
        <p:nvGraphicFramePr>
          <p:cNvPr id="177" name="Google Shape;177;p7"/>
          <p:cNvGraphicFramePr/>
          <p:nvPr/>
        </p:nvGraphicFramePr>
        <p:xfrm>
          <a:off x="762000" y="2590800"/>
          <a:ext cx="7829219" cy="1565272"/>
        </p:xfrm>
        <a:graphic>
          <a:graphicData uri="http://schemas.openxmlformats.org/presentationml/2006/ole">
            <mc:AlternateContent xmlns:mc="http://schemas.openxmlformats.org/markup-compatibility/2006">
              <mc:Choice xmlns:v="urn:schemas-microsoft-com:vml" Requires="v">
                <p:oleObj r:id="rId3" imgW="7829219" imgH="1565272" progId="Visio.Drawing.15">
                  <p:embed/>
                </p:oleObj>
              </mc:Choice>
              <mc:Fallback>
                <p:oleObj r:id="rId3" imgW="7829219" imgH="1565272" progId="Visio.Drawing.15">
                  <p:embed/>
                  <p:pic>
                    <p:nvPicPr>
                      <p:cNvPr id="177" name="Google Shape;177;p7"/>
                      <p:cNvPicPr preferRelativeResize="0"/>
                      <p:nvPr/>
                    </p:nvPicPr>
                    <p:blipFill rotWithShape="1">
                      <a:blip r:embed="rId4">
                        <a:alphaModFix/>
                      </a:blip>
                      <a:srcRect/>
                      <a:stretch/>
                    </p:blipFill>
                    <p:spPr>
                      <a:xfrm>
                        <a:off x="762000" y="2590800"/>
                        <a:ext cx="7829219" cy="1565272"/>
                      </a:xfrm>
                      <a:prstGeom prst="rect">
                        <a:avLst/>
                      </a:prstGeom>
                      <a:noFill/>
                      <a:ln>
                        <a:noFill/>
                      </a:ln>
                    </p:spPr>
                  </p:pic>
                </p:oleObj>
              </mc:Fallback>
            </mc:AlternateContent>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8"/>
          <p:cNvSpPr txBox="1">
            <a:spLocks noGrp="1"/>
          </p:cNvSpPr>
          <p:nvPr>
            <p:ph type="title"/>
          </p:nvPr>
        </p:nvSpPr>
        <p:spPr>
          <a:xfrm>
            <a:off x="914400" y="457200"/>
            <a:ext cx="6477000" cy="563562"/>
          </a:xfrm>
          <a:prstGeom prst="rect">
            <a:avLst/>
          </a:prstGeom>
          <a:solidFill>
            <a:srgbClr val="FFFFFF"/>
          </a:solid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3200">
                <a:latin typeface="Times New Roman"/>
                <a:ea typeface="Times New Roman"/>
                <a:cs typeface="Times New Roman"/>
                <a:sym typeface="Times New Roman"/>
              </a:rPr>
              <a:t>Thành phần DL của 1 phần tử (Nút)</a:t>
            </a:r>
            <a:endParaRPr sz="3200">
              <a:latin typeface="Times New Roman"/>
              <a:ea typeface="Times New Roman"/>
              <a:cs typeface="Times New Roman"/>
              <a:sym typeface="Times New Roman"/>
            </a:endParaRPr>
          </a:p>
        </p:txBody>
      </p:sp>
      <p:sp>
        <p:nvSpPr>
          <p:cNvPr id="183" name="Google Shape;183;p8"/>
          <p:cNvSpPr txBox="1">
            <a:spLocks noGrp="1"/>
          </p:cNvSpPr>
          <p:nvPr>
            <p:ph type="body" idx="1"/>
          </p:nvPr>
        </p:nvSpPr>
        <p:spPr>
          <a:xfrm>
            <a:off x="334879" y="1096962"/>
            <a:ext cx="8321842" cy="2773363"/>
          </a:xfrm>
          <a:prstGeom prst="rect">
            <a:avLst/>
          </a:prstGeom>
          <a:noFill/>
          <a:ln>
            <a:noFill/>
          </a:ln>
        </p:spPr>
        <p:txBody>
          <a:bodyPr spcFirstLastPara="1" wrap="square" lIns="91425" tIns="45700" rIns="91425" bIns="45700" anchor="t" anchorCtr="0">
            <a:noAutofit/>
          </a:bodyPr>
          <a:lstStyle/>
          <a:p>
            <a:pPr marL="0" lvl="0" indent="0" algn="just" rtl="0">
              <a:lnSpc>
                <a:spcPct val="90000"/>
              </a:lnSpc>
              <a:spcBef>
                <a:spcPts val="0"/>
              </a:spcBef>
              <a:spcAft>
                <a:spcPts val="0"/>
              </a:spcAft>
              <a:buClr>
                <a:schemeClr val="dk1"/>
              </a:buClr>
              <a:buSzPts val="2400"/>
              <a:buFont typeface="Times New Roman"/>
              <a:buNone/>
            </a:pPr>
            <a:r>
              <a:rPr lang="en-US" sz="2400">
                <a:latin typeface="Times New Roman"/>
                <a:ea typeface="Times New Roman"/>
                <a:cs typeface="Times New Roman"/>
                <a:sym typeface="Times New Roman"/>
              </a:rPr>
              <a:t>Mỗi phần tử trong danh sách liên kết đơn là một cấu trúc có hai thành phần:</a:t>
            </a:r>
            <a:endParaRPr sz="2400">
              <a:latin typeface="Times New Roman"/>
              <a:ea typeface="Times New Roman"/>
              <a:cs typeface="Times New Roman"/>
              <a:sym typeface="Times New Roman"/>
            </a:endParaRPr>
          </a:p>
          <a:p>
            <a:pPr marL="742950" lvl="1" indent="-285750" algn="just" rtl="0">
              <a:lnSpc>
                <a:spcPct val="90000"/>
              </a:lnSpc>
              <a:spcBef>
                <a:spcPts val="960"/>
              </a:spcBef>
              <a:spcAft>
                <a:spcPts val="0"/>
              </a:spcAft>
              <a:buClr>
                <a:schemeClr val="dk1"/>
              </a:buClr>
              <a:buSzPts val="2400"/>
              <a:buFont typeface="Noto Sans Symbols"/>
              <a:buChar char="⮚"/>
            </a:pPr>
            <a:r>
              <a:rPr lang="en-US" sz="2400" b="1" i="1">
                <a:latin typeface="Times New Roman"/>
                <a:ea typeface="Times New Roman"/>
                <a:cs typeface="Times New Roman"/>
                <a:sym typeface="Times New Roman"/>
              </a:rPr>
              <a:t>Thành phần dữ liệu</a:t>
            </a:r>
            <a:r>
              <a:rPr lang="en-US" sz="2400">
                <a:latin typeface="Times New Roman"/>
                <a:ea typeface="Times New Roman"/>
                <a:cs typeface="Times New Roman"/>
                <a:sym typeface="Times New Roman"/>
              </a:rPr>
              <a:t>: Lưu trữ thông tin về bản thân phần tử;</a:t>
            </a:r>
            <a:endParaRPr sz="2400">
              <a:latin typeface="Times New Roman"/>
              <a:ea typeface="Times New Roman"/>
              <a:cs typeface="Times New Roman"/>
              <a:sym typeface="Times New Roman"/>
            </a:endParaRPr>
          </a:p>
          <a:p>
            <a:pPr marL="742950" lvl="1" indent="-285750" algn="just" rtl="0">
              <a:lnSpc>
                <a:spcPct val="90000"/>
              </a:lnSpc>
              <a:spcBef>
                <a:spcPts val="960"/>
              </a:spcBef>
              <a:spcAft>
                <a:spcPts val="0"/>
              </a:spcAft>
              <a:buClr>
                <a:schemeClr val="dk1"/>
              </a:buClr>
              <a:buSzPts val="2400"/>
              <a:buFont typeface="Noto Sans Symbols"/>
              <a:buChar char="⮚"/>
            </a:pPr>
            <a:r>
              <a:rPr lang="en-US" sz="2400" b="1" i="1">
                <a:latin typeface="Times New Roman"/>
                <a:ea typeface="Times New Roman"/>
                <a:cs typeface="Times New Roman"/>
                <a:sym typeface="Times New Roman"/>
              </a:rPr>
              <a:t>Thành phần liên kết</a:t>
            </a:r>
            <a:r>
              <a:rPr lang="en-US" sz="2400">
                <a:latin typeface="Times New Roman"/>
                <a:ea typeface="Times New Roman"/>
                <a:cs typeface="Times New Roman"/>
                <a:sym typeface="Times New Roman"/>
              </a:rPr>
              <a:t>: Lưu địa chỉ phần tử đứng sau trong danh sách hoặc bằng NULL nếu là phần tử cuối danh sách.</a:t>
            </a:r>
            <a:endParaRPr/>
          </a:p>
          <a:p>
            <a:pPr marL="342900" lvl="0" indent="-215900" algn="just" rtl="0">
              <a:spcBef>
                <a:spcPts val="400"/>
              </a:spcBef>
              <a:spcAft>
                <a:spcPts val="0"/>
              </a:spcAft>
              <a:buClr>
                <a:schemeClr val="dk1"/>
              </a:buClr>
              <a:buSzPts val="2000"/>
              <a:buFont typeface="Arial"/>
              <a:buNone/>
            </a:pPr>
            <a:endParaRPr sz="2000">
              <a:latin typeface="Times New Roman"/>
              <a:ea typeface="Times New Roman"/>
              <a:cs typeface="Times New Roman"/>
              <a:sym typeface="Times New Roman"/>
            </a:endParaRPr>
          </a:p>
        </p:txBody>
      </p:sp>
      <p:sp>
        <p:nvSpPr>
          <p:cNvPr id="184" name="Google Shape;184;p8"/>
          <p:cNvSpPr txBox="1">
            <a:spLocks noGrp="1"/>
          </p:cNvSpPr>
          <p:nvPr>
            <p:ph type="sldNum" idx="12"/>
          </p:nvPr>
        </p:nvSpPr>
        <p:spPr>
          <a:xfrm>
            <a:off x="6553200" y="6283325"/>
            <a:ext cx="2133600" cy="3048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8</a:t>
            </a:fld>
            <a:endParaRPr/>
          </a:p>
        </p:txBody>
      </p:sp>
      <p:graphicFrame>
        <p:nvGraphicFramePr>
          <p:cNvPr id="185" name="Google Shape;185;p8"/>
          <p:cNvGraphicFramePr/>
          <p:nvPr/>
        </p:nvGraphicFramePr>
        <p:xfrm>
          <a:off x="1433954" y="3784599"/>
          <a:ext cx="6123692" cy="1603375"/>
        </p:xfrm>
        <a:graphic>
          <a:graphicData uri="http://schemas.openxmlformats.org/presentationml/2006/ole">
            <mc:AlternateContent xmlns:mc="http://schemas.openxmlformats.org/markup-compatibility/2006">
              <mc:Choice xmlns:v="urn:schemas-microsoft-com:vml" Requires="v">
                <p:oleObj r:id="rId3" imgW="6123692" imgH="1603375" progId="Visio.Drawing.15">
                  <p:embed/>
                </p:oleObj>
              </mc:Choice>
              <mc:Fallback>
                <p:oleObj r:id="rId3" imgW="6123692" imgH="1603375" progId="Visio.Drawing.15">
                  <p:embed/>
                  <p:pic>
                    <p:nvPicPr>
                      <p:cNvPr id="185" name="Google Shape;185;p8"/>
                      <p:cNvPicPr preferRelativeResize="0"/>
                      <p:nvPr/>
                    </p:nvPicPr>
                    <p:blipFill rotWithShape="1">
                      <a:blip r:embed="rId4">
                        <a:alphaModFix/>
                      </a:blip>
                      <a:srcRect/>
                      <a:stretch/>
                    </p:blipFill>
                    <p:spPr>
                      <a:xfrm>
                        <a:off x="1433954" y="3784599"/>
                        <a:ext cx="6123692" cy="1603375"/>
                      </a:xfrm>
                      <a:prstGeom prst="rect">
                        <a:avLst/>
                      </a:prstGeom>
                      <a:noFill/>
                      <a:ln>
                        <a:noFill/>
                      </a:ln>
                    </p:spPr>
                  </p:pic>
                </p:oleObj>
              </mc:Fallback>
            </mc:AlternateContent>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9"/>
          <p:cNvSpPr txBox="1">
            <a:spLocks noGrp="1"/>
          </p:cNvSpPr>
          <p:nvPr>
            <p:ph type="title"/>
          </p:nvPr>
        </p:nvSpPr>
        <p:spPr>
          <a:xfrm>
            <a:off x="914400" y="381000"/>
            <a:ext cx="6302375" cy="715962"/>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3200">
                <a:latin typeface="Times New Roman"/>
                <a:ea typeface="Times New Roman"/>
                <a:cs typeface="Times New Roman"/>
                <a:sym typeface="Times New Roman"/>
              </a:rPr>
              <a:t>CTDL của DSLK đơn</a:t>
            </a:r>
            <a:endParaRPr sz="3200">
              <a:latin typeface="Times New Roman"/>
              <a:ea typeface="Times New Roman"/>
              <a:cs typeface="Times New Roman"/>
              <a:sym typeface="Times New Roman"/>
            </a:endParaRPr>
          </a:p>
        </p:txBody>
      </p:sp>
      <p:sp>
        <p:nvSpPr>
          <p:cNvPr id="191" name="Google Shape;191;p9"/>
          <p:cNvSpPr txBox="1">
            <a:spLocks noGrp="1"/>
          </p:cNvSpPr>
          <p:nvPr>
            <p:ph type="body" idx="1"/>
          </p:nvPr>
        </p:nvSpPr>
        <p:spPr>
          <a:xfrm>
            <a:off x="441158" y="1066800"/>
            <a:ext cx="8321842" cy="5105399"/>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rgbClr val="1548EB"/>
              </a:buClr>
              <a:buSzPts val="2400"/>
              <a:buFont typeface="Noto Sans Symbols"/>
              <a:buChar char="⮚"/>
            </a:pPr>
            <a:r>
              <a:rPr lang="en-US" sz="2400" b="1">
                <a:solidFill>
                  <a:srgbClr val="1548EB"/>
                </a:solidFill>
                <a:latin typeface="Times New Roman"/>
                <a:ea typeface="Times New Roman"/>
                <a:cs typeface="Times New Roman"/>
                <a:sym typeface="Times New Roman"/>
              </a:rPr>
              <a:t>Cấu trúc dữ liệu của 1 nút trong DSLK đơn</a:t>
            </a:r>
            <a:endParaRPr/>
          </a:p>
          <a:p>
            <a:pPr marL="742950" lvl="1" indent="-285750" algn="l" rtl="0">
              <a:spcBef>
                <a:spcPts val="480"/>
              </a:spcBef>
              <a:spcAft>
                <a:spcPts val="0"/>
              </a:spcAft>
              <a:buClr>
                <a:srgbClr val="000000"/>
              </a:buClr>
              <a:buSzPts val="2400"/>
              <a:buFont typeface="Times New Roman"/>
              <a:buNone/>
            </a:pPr>
            <a:r>
              <a:rPr lang="en-US" sz="2400" b="1" i="1">
                <a:solidFill>
                  <a:srgbClr val="000000"/>
                </a:solidFill>
                <a:latin typeface="Times New Roman"/>
                <a:ea typeface="Times New Roman"/>
                <a:cs typeface="Times New Roman"/>
                <a:sym typeface="Times New Roman"/>
              </a:rPr>
              <a:t>struct </a:t>
            </a:r>
            <a:r>
              <a:rPr lang="en-US" sz="2400" i="1">
                <a:solidFill>
                  <a:srgbClr val="000000"/>
                </a:solidFill>
                <a:latin typeface="Times New Roman"/>
                <a:ea typeface="Times New Roman"/>
                <a:cs typeface="Times New Roman"/>
                <a:sym typeface="Times New Roman"/>
              </a:rPr>
              <a:t>SinhVien</a:t>
            </a:r>
            <a:r>
              <a:rPr lang="en-US" sz="2400" b="1" i="1">
                <a:solidFill>
                  <a:srgbClr val="FF0000"/>
                </a:solidFill>
                <a:latin typeface="Times New Roman"/>
                <a:ea typeface="Times New Roman"/>
                <a:cs typeface="Times New Roman"/>
                <a:sym typeface="Times New Roman"/>
              </a:rPr>
              <a:t>{</a:t>
            </a:r>
            <a:endParaRPr/>
          </a:p>
          <a:p>
            <a:pPr marL="742950" lvl="1" indent="-285750" algn="l" rtl="0">
              <a:spcBef>
                <a:spcPts val="480"/>
              </a:spcBef>
              <a:spcAft>
                <a:spcPts val="0"/>
              </a:spcAft>
              <a:buClr>
                <a:srgbClr val="0000FF"/>
              </a:buClr>
              <a:buSzPts val="2400"/>
              <a:buFont typeface="Times New Roman"/>
              <a:buNone/>
            </a:pPr>
            <a:r>
              <a:rPr lang="en-US" sz="2400" i="1">
                <a:solidFill>
                  <a:srgbClr val="0000FF"/>
                </a:solidFill>
                <a:latin typeface="Times New Roman"/>
                <a:ea typeface="Times New Roman"/>
                <a:cs typeface="Times New Roman"/>
                <a:sym typeface="Times New Roman"/>
              </a:rPr>
              <a:t>		</a:t>
            </a:r>
            <a:r>
              <a:rPr lang="en-US" sz="2400" b="1" i="1">
                <a:latin typeface="Times New Roman"/>
                <a:ea typeface="Times New Roman"/>
                <a:cs typeface="Times New Roman"/>
                <a:sym typeface="Times New Roman"/>
              </a:rPr>
              <a:t>char</a:t>
            </a:r>
            <a:r>
              <a:rPr lang="en-US" sz="2400" i="1">
                <a:solidFill>
                  <a:srgbClr val="0000FF"/>
                </a:solidFill>
                <a:latin typeface="Times New Roman"/>
                <a:ea typeface="Times New Roman"/>
                <a:cs typeface="Times New Roman"/>
                <a:sym typeface="Times New Roman"/>
              </a:rPr>
              <a:t> </a:t>
            </a:r>
            <a:r>
              <a:rPr lang="en-US" sz="2400" i="1">
                <a:latin typeface="Times New Roman"/>
                <a:ea typeface="Times New Roman"/>
                <a:cs typeface="Times New Roman"/>
                <a:sym typeface="Times New Roman"/>
              </a:rPr>
              <a:t>HoTen</a:t>
            </a:r>
            <a:r>
              <a:rPr lang="en-US" sz="2400" b="1" i="1">
                <a:solidFill>
                  <a:srgbClr val="FF0000"/>
                </a:solidFill>
                <a:latin typeface="Times New Roman"/>
                <a:ea typeface="Times New Roman"/>
                <a:cs typeface="Times New Roman"/>
                <a:sym typeface="Times New Roman"/>
              </a:rPr>
              <a:t>[</a:t>
            </a:r>
            <a:r>
              <a:rPr lang="en-US" sz="2400" i="1">
                <a:solidFill>
                  <a:srgbClr val="0000FF"/>
                </a:solidFill>
                <a:latin typeface="Times New Roman"/>
                <a:ea typeface="Times New Roman"/>
                <a:cs typeface="Times New Roman"/>
                <a:sym typeface="Times New Roman"/>
              </a:rPr>
              <a:t>30</a:t>
            </a:r>
            <a:r>
              <a:rPr lang="en-US" sz="2400" b="1" i="1">
                <a:solidFill>
                  <a:srgbClr val="FF0000"/>
                </a:solidFill>
                <a:latin typeface="Times New Roman"/>
                <a:ea typeface="Times New Roman"/>
                <a:cs typeface="Times New Roman"/>
                <a:sym typeface="Times New Roman"/>
              </a:rPr>
              <a:t>];</a:t>
            </a:r>
            <a:endParaRPr/>
          </a:p>
          <a:p>
            <a:pPr marL="742950" lvl="1" indent="-285750" algn="l" rtl="0">
              <a:spcBef>
                <a:spcPts val="480"/>
              </a:spcBef>
              <a:spcAft>
                <a:spcPts val="0"/>
              </a:spcAft>
              <a:buClr>
                <a:srgbClr val="0000FF"/>
              </a:buClr>
              <a:buSzPts val="2400"/>
              <a:buFont typeface="Times New Roman"/>
              <a:buNone/>
            </a:pPr>
            <a:r>
              <a:rPr lang="en-US" sz="2400" i="1">
                <a:solidFill>
                  <a:srgbClr val="0000FF"/>
                </a:solidFill>
                <a:latin typeface="Times New Roman"/>
                <a:ea typeface="Times New Roman"/>
                <a:cs typeface="Times New Roman"/>
                <a:sym typeface="Times New Roman"/>
              </a:rPr>
              <a:t>		</a:t>
            </a:r>
            <a:r>
              <a:rPr lang="en-US" sz="2400" b="1" i="1">
                <a:latin typeface="Times New Roman"/>
                <a:ea typeface="Times New Roman"/>
                <a:cs typeface="Times New Roman"/>
                <a:sym typeface="Times New Roman"/>
              </a:rPr>
              <a:t>int</a:t>
            </a:r>
            <a:r>
              <a:rPr lang="en-US" sz="2400" b="1" i="1">
                <a:solidFill>
                  <a:srgbClr val="0000FF"/>
                </a:solidFill>
                <a:latin typeface="Times New Roman"/>
                <a:ea typeface="Times New Roman"/>
                <a:cs typeface="Times New Roman"/>
                <a:sym typeface="Times New Roman"/>
              </a:rPr>
              <a:t> </a:t>
            </a:r>
            <a:r>
              <a:rPr lang="en-US" sz="2400" i="1">
                <a:latin typeface="Times New Roman"/>
                <a:ea typeface="Times New Roman"/>
                <a:cs typeface="Times New Roman"/>
                <a:sym typeface="Times New Roman"/>
              </a:rPr>
              <a:t>NamSinh</a:t>
            </a:r>
            <a:r>
              <a:rPr lang="en-US" sz="2400" b="1" i="1">
                <a:solidFill>
                  <a:srgbClr val="FF0000"/>
                </a:solidFill>
                <a:latin typeface="Times New Roman"/>
                <a:ea typeface="Times New Roman"/>
                <a:cs typeface="Times New Roman"/>
                <a:sym typeface="Times New Roman"/>
              </a:rPr>
              <a:t>;</a:t>
            </a:r>
            <a:endParaRPr/>
          </a:p>
          <a:p>
            <a:pPr marL="742950" lvl="1" indent="-285750" algn="l" rtl="0">
              <a:spcBef>
                <a:spcPts val="480"/>
              </a:spcBef>
              <a:spcAft>
                <a:spcPts val="0"/>
              </a:spcAft>
              <a:buClr>
                <a:srgbClr val="0000FF"/>
              </a:buClr>
              <a:buSzPts val="2400"/>
              <a:buFont typeface="Times New Roman"/>
              <a:buNone/>
            </a:pPr>
            <a:r>
              <a:rPr lang="en-US" sz="2400" i="1">
                <a:solidFill>
                  <a:srgbClr val="0000FF"/>
                </a:solidFill>
                <a:latin typeface="Times New Roman"/>
                <a:ea typeface="Times New Roman"/>
                <a:cs typeface="Times New Roman"/>
                <a:sym typeface="Times New Roman"/>
              </a:rPr>
              <a:t>		</a:t>
            </a:r>
            <a:r>
              <a:rPr lang="en-US" sz="2400" i="1">
                <a:latin typeface="Times New Roman"/>
                <a:ea typeface="Times New Roman"/>
                <a:cs typeface="Times New Roman"/>
                <a:sym typeface="Times New Roman"/>
              </a:rPr>
              <a:t>SinhVien</a:t>
            </a:r>
            <a:r>
              <a:rPr lang="en-US" sz="2400" i="1">
                <a:solidFill>
                  <a:srgbClr val="0000FF"/>
                </a:solidFill>
                <a:latin typeface="Times New Roman"/>
                <a:ea typeface="Times New Roman"/>
                <a:cs typeface="Times New Roman"/>
                <a:sym typeface="Times New Roman"/>
              </a:rPr>
              <a:t> </a:t>
            </a:r>
            <a:r>
              <a:rPr lang="en-US" sz="2400" b="1" i="1">
                <a:solidFill>
                  <a:srgbClr val="FF0000"/>
                </a:solidFill>
                <a:latin typeface="Times New Roman"/>
                <a:ea typeface="Times New Roman"/>
                <a:cs typeface="Times New Roman"/>
                <a:sym typeface="Times New Roman"/>
              </a:rPr>
              <a:t>*</a:t>
            </a:r>
            <a:r>
              <a:rPr lang="en-US" sz="2400" i="1">
                <a:latin typeface="Times New Roman"/>
                <a:ea typeface="Times New Roman"/>
                <a:cs typeface="Times New Roman"/>
                <a:sym typeface="Times New Roman"/>
              </a:rPr>
              <a:t>tiep</a:t>
            </a:r>
            <a:r>
              <a:rPr lang="en-US" sz="2400" b="1" i="1">
                <a:solidFill>
                  <a:srgbClr val="FF0000"/>
                </a:solidFill>
                <a:latin typeface="Times New Roman"/>
                <a:ea typeface="Times New Roman"/>
                <a:cs typeface="Times New Roman"/>
                <a:sym typeface="Times New Roman"/>
              </a:rPr>
              <a:t>;</a:t>
            </a:r>
            <a:endParaRPr/>
          </a:p>
          <a:p>
            <a:pPr marL="742950" lvl="1" indent="-285750" algn="l" rtl="0">
              <a:spcBef>
                <a:spcPts val="480"/>
              </a:spcBef>
              <a:spcAft>
                <a:spcPts val="0"/>
              </a:spcAft>
              <a:buClr>
                <a:srgbClr val="FF0000"/>
              </a:buClr>
              <a:buSzPts val="2400"/>
              <a:buFont typeface="Times New Roman"/>
              <a:buNone/>
            </a:pPr>
            <a:r>
              <a:rPr lang="en-US" sz="2400" b="1" i="1">
                <a:solidFill>
                  <a:srgbClr val="FF0000"/>
                </a:solidFill>
                <a:latin typeface="Times New Roman"/>
                <a:ea typeface="Times New Roman"/>
                <a:cs typeface="Times New Roman"/>
                <a:sym typeface="Times New Roman"/>
              </a:rPr>
              <a:t>};</a:t>
            </a:r>
            <a:endParaRPr/>
          </a:p>
          <a:p>
            <a:pPr marL="742950" lvl="1" indent="-285750" algn="l" rtl="0">
              <a:spcBef>
                <a:spcPts val="480"/>
              </a:spcBef>
              <a:spcAft>
                <a:spcPts val="0"/>
              </a:spcAft>
              <a:buClr>
                <a:schemeClr val="dk1"/>
              </a:buClr>
              <a:buSzPts val="2400"/>
              <a:buFont typeface="Times New Roman"/>
              <a:buNone/>
            </a:pPr>
            <a:r>
              <a:rPr lang="en-US" sz="2400" i="1">
                <a:latin typeface="Times New Roman"/>
                <a:ea typeface="Times New Roman"/>
                <a:cs typeface="Times New Roman"/>
                <a:sym typeface="Times New Roman"/>
              </a:rPr>
              <a:t>SinhVien SV</a:t>
            </a:r>
            <a:r>
              <a:rPr lang="en-US" sz="2400" b="1" i="1">
                <a:solidFill>
                  <a:srgbClr val="FF0000"/>
                </a:solidFill>
                <a:latin typeface="Times New Roman"/>
                <a:ea typeface="Times New Roman"/>
                <a:cs typeface="Times New Roman"/>
                <a:sym typeface="Times New Roman"/>
              </a:rPr>
              <a:t>;</a:t>
            </a:r>
            <a:endParaRPr/>
          </a:p>
          <a:p>
            <a:pPr marL="285750" lvl="1" indent="-285750" algn="l" rtl="0">
              <a:spcBef>
                <a:spcPts val="480"/>
              </a:spcBef>
              <a:spcAft>
                <a:spcPts val="0"/>
              </a:spcAft>
              <a:buClr>
                <a:srgbClr val="1548EB"/>
              </a:buClr>
              <a:buSzPts val="2400"/>
              <a:buFont typeface="Noto Sans Symbols"/>
              <a:buChar char="⮚"/>
            </a:pPr>
            <a:r>
              <a:rPr lang="en-US" sz="2400">
                <a:solidFill>
                  <a:srgbClr val="080808"/>
                </a:solidFill>
                <a:latin typeface="Times New Roman"/>
                <a:ea typeface="Times New Roman"/>
                <a:cs typeface="Times New Roman"/>
                <a:sym typeface="Times New Roman"/>
              </a:rPr>
              <a:t> </a:t>
            </a:r>
            <a:r>
              <a:rPr lang="en-US" sz="2400" b="1">
                <a:solidFill>
                  <a:srgbClr val="1548EB"/>
                </a:solidFill>
                <a:latin typeface="Times New Roman"/>
                <a:ea typeface="Times New Roman"/>
                <a:cs typeface="Times New Roman"/>
                <a:sym typeface="Times New Roman"/>
              </a:rPr>
              <a:t>Cấu trúc dữ liệu của DSLK đơn</a:t>
            </a:r>
            <a:endParaRPr/>
          </a:p>
          <a:p>
            <a:pPr marL="742950" lvl="1" indent="-285750" algn="l" rtl="0">
              <a:spcBef>
                <a:spcPts val="480"/>
              </a:spcBef>
              <a:spcAft>
                <a:spcPts val="0"/>
              </a:spcAft>
              <a:buClr>
                <a:schemeClr val="dk1"/>
              </a:buClr>
              <a:buSzPts val="2400"/>
              <a:buFont typeface="Times New Roman"/>
              <a:buNone/>
            </a:pPr>
            <a:r>
              <a:rPr lang="en-US" sz="2400" b="1" i="1">
                <a:latin typeface="Times New Roman"/>
                <a:ea typeface="Times New Roman"/>
                <a:cs typeface="Times New Roman"/>
                <a:sym typeface="Times New Roman"/>
              </a:rPr>
              <a:t>struct </a:t>
            </a:r>
            <a:r>
              <a:rPr lang="en-US" sz="2400" i="1">
                <a:latin typeface="Times New Roman"/>
                <a:ea typeface="Times New Roman"/>
                <a:cs typeface="Times New Roman"/>
                <a:sym typeface="Times New Roman"/>
              </a:rPr>
              <a:t>DSSV</a:t>
            </a:r>
            <a:r>
              <a:rPr lang="en-US" sz="2400" b="1" i="1">
                <a:solidFill>
                  <a:srgbClr val="FF0000"/>
                </a:solidFill>
                <a:latin typeface="Times New Roman"/>
                <a:ea typeface="Times New Roman"/>
                <a:cs typeface="Times New Roman"/>
                <a:sym typeface="Times New Roman"/>
              </a:rPr>
              <a:t>{</a:t>
            </a:r>
            <a:endParaRPr/>
          </a:p>
          <a:p>
            <a:pPr marL="742950" lvl="1" indent="-285750" algn="l" rtl="0">
              <a:spcBef>
                <a:spcPts val="480"/>
              </a:spcBef>
              <a:spcAft>
                <a:spcPts val="0"/>
              </a:spcAft>
              <a:buClr>
                <a:schemeClr val="dk1"/>
              </a:buClr>
              <a:buSzPts val="2400"/>
              <a:buFont typeface="Times New Roman"/>
              <a:buNone/>
            </a:pPr>
            <a:r>
              <a:rPr lang="en-US" sz="2400" b="1" i="1">
                <a:latin typeface="Times New Roman"/>
                <a:ea typeface="Times New Roman"/>
                <a:cs typeface="Times New Roman"/>
                <a:sym typeface="Times New Roman"/>
              </a:rPr>
              <a:t>		</a:t>
            </a:r>
            <a:r>
              <a:rPr lang="en-US" sz="2400" i="1">
                <a:latin typeface="Times New Roman"/>
                <a:ea typeface="Times New Roman"/>
                <a:cs typeface="Times New Roman"/>
                <a:sym typeface="Times New Roman"/>
              </a:rPr>
              <a:t>SinhVien</a:t>
            </a:r>
            <a:r>
              <a:rPr lang="en-US" sz="2400" b="1" i="1">
                <a:latin typeface="Times New Roman"/>
                <a:ea typeface="Times New Roman"/>
                <a:cs typeface="Times New Roman"/>
                <a:sym typeface="Times New Roman"/>
              </a:rPr>
              <a:t> </a:t>
            </a:r>
            <a:r>
              <a:rPr lang="en-US" sz="2400" b="1" i="1">
                <a:solidFill>
                  <a:srgbClr val="FF0000"/>
                </a:solidFill>
                <a:latin typeface="Times New Roman"/>
                <a:ea typeface="Times New Roman"/>
                <a:cs typeface="Times New Roman"/>
                <a:sym typeface="Times New Roman"/>
              </a:rPr>
              <a:t>*</a:t>
            </a:r>
            <a:r>
              <a:rPr lang="en-US" sz="2400" i="1">
                <a:latin typeface="Times New Roman"/>
                <a:ea typeface="Times New Roman"/>
                <a:cs typeface="Times New Roman"/>
                <a:sym typeface="Times New Roman"/>
              </a:rPr>
              <a:t>dau</a:t>
            </a:r>
            <a:r>
              <a:rPr lang="en-US" sz="2400" b="1" i="1">
                <a:solidFill>
                  <a:srgbClr val="FF0000"/>
                </a:solidFill>
                <a:latin typeface="Times New Roman"/>
                <a:ea typeface="Times New Roman"/>
                <a:cs typeface="Times New Roman"/>
                <a:sym typeface="Times New Roman"/>
              </a:rPr>
              <a:t>;</a:t>
            </a:r>
            <a:endParaRPr/>
          </a:p>
          <a:p>
            <a:pPr marL="742950" lvl="1" indent="-285750" algn="l" rtl="0">
              <a:spcBef>
                <a:spcPts val="480"/>
              </a:spcBef>
              <a:spcAft>
                <a:spcPts val="0"/>
              </a:spcAft>
              <a:buClr>
                <a:schemeClr val="dk1"/>
              </a:buClr>
              <a:buSzPts val="2400"/>
              <a:buFont typeface="Times New Roman"/>
              <a:buNone/>
            </a:pPr>
            <a:r>
              <a:rPr lang="en-US" sz="2400" b="1" i="1">
                <a:latin typeface="Times New Roman"/>
                <a:ea typeface="Times New Roman"/>
                <a:cs typeface="Times New Roman"/>
                <a:sym typeface="Times New Roman"/>
              </a:rPr>
              <a:t>		</a:t>
            </a:r>
            <a:r>
              <a:rPr lang="en-US" sz="2400" i="1">
                <a:latin typeface="Times New Roman"/>
                <a:ea typeface="Times New Roman"/>
                <a:cs typeface="Times New Roman"/>
                <a:sym typeface="Times New Roman"/>
              </a:rPr>
              <a:t>SinhVien</a:t>
            </a:r>
            <a:r>
              <a:rPr lang="en-US" sz="2400" b="1" i="1">
                <a:latin typeface="Times New Roman"/>
                <a:ea typeface="Times New Roman"/>
                <a:cs typeface="Times New Roman"/>
                <a:sym typeface="Times New Roman"/>
              </a:rPr>
              <a:t> </a:t>
            </a:r>
            <a:r>
              <a:rPr lang="en-US" sz="2400" b="1" i="1">
                <a:solidFill>
                  <a:srgbClr val="FF0000"/>
                </a:solidFill>
                <a:latin typeface="Times New Roman"/>
                <a:ea typeface="Times New Roman"/>
                <a:cs typeface="Times New Roman"/>
                <a:sym typeface="Times New Roman"/>
              </a:rPr>
              <a:t>*</a:t>
            </a:r>
            <a:r>
              <a:rPr lang="en-US" sz="2400" i="1">
                <a:latin typeface="Times New Roman"/>
                <a:ea typeface="Times New Roman"/>
                <a:cs typeface="Times New Roman"/>
                <a:sym typeface="Times New Roman"/>
              </a:rPr>
              <a:t>cuoi</a:t>
            </a:r>
            <a:r>
              <a:rPr lang="en-US" sz="2400" b="1" i="1">
                <a:solidFill>
                  <a:srgbClr val="FF0000"/>
                </a:solidFill>
                <a:latin typeface="Times New Roman"/>
                <a:ea typeface="Times New Roman"/>
                <a:cs typeface="Times New Roman"/>
                <a:sym typeface="Times New Roman"/>
              </a:rPr>
              <a:t>;</a:t>
            </a:r>
            <a:endParaRPr/>
          </a:p>
          <a:p>
            <a:pPr marL="742950" lvl="1" indent="-285750" algn="l" rtl="0">
              <a:spcBef>
                <a:spcPts val="480"/>
              </a:spcBef>
              <a:spcAft>
                <a:spcPts val="0"/>
              </a:spcAft>
              <a:buClr>
                <a:srgbClr val="FF0000"/>
              </a:buClr>
              <a:buSzPts val="2400"/>
              <a:buFont typeface="Times New Roman"/>
              <a:buNone/>
            </a:pPr>
            <a:r>
              <a:rPr lang="en-US" sz="2400" b="1" i="1">
                <a:solidFill>
                  <a:srgbClr val="FF0000"/>
                </a:solidFill>
                <a:latin typeface="Times New Roman"/>
                <a:ea typeface="Times New Roman"/>
                <a:cs typeface="Times New Roman"/>
                <a:sym typeface="Times New Roman"/>
              </a:rPr>
              <a:t>};</a:t>
            </a:r>
            <a:endParaRPr/>
          </a:p>
          <a:p>
            <a:pPr marL="742950" lvl="1" indent="-285750" algn="l" rtl="0">
              <a:spcBef>
                <a:spcPts val="480"/>
              </a:spcBef>
              <a:spcAft>
                <a:spcPts val="0"/>
              </a:spcAft>
              <a:buClr>
                <a:schemeClr val="dk1"/>
              </a:buClr>
              <a:buSzPts val="2400"/>
              <a:buFont typeface="Arial"/>
              <a:buNone/>
            </a:pPr>
            <a:endParaRPr sz="2400" b="1" i="1">
              <a:solidFill>
                <a:srgbClr val="FF0000"/>
              </a:solidFill>
              <a:latin typeface="Times New Roman"/>
              <a:ea typeface="Times New Roman"/>
              <a:cs typeface="Times New Roman"/>
              <a:sym typeface="Times New Roman"/>
            </a:endParaRPr>
          </a:p>
        </p:txBody>
      </p:sp>
      <p:sp>
        <p:nvSpPr>
          <p:cNvPr id="192" name="Google Shape;192;p9"/>
          <p:cNvSpPr txBox="1">
            <a:spLocks noGrp="1"/>
          </p:cNvSpPr>
          <p:nvPr>
            <p:ph type="sldNum" idx="12"/>
          </p:nvPr>
        </p:nvSpPr>
        <p:spPr>
          <a:xfrm>
            <a:off x="6553200" y="6283325"/>
            <a:ext cx="2133600" cy="3048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fld id="{00000000-1234-1234-1234-123412341234}" type="slidenum">
              <a:rPr lang="en-US"/>
              <a:t>9</a:t>
            </a:fld>
            <a:endParaRPr/>
          </a:p>
        </p:txBody>
      </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B4E3EE"/>
      </a:lt1>
      <a:dk2>
        <a:srgbClr val="189180"/>
      </a:dk2>
      <a:lt2>
        <a:srgbClr val="808080"/>
      </a:lt2>
      <a:accent1>
        <a:srgbClr val="FF7F00"/>
      </a:accent1>
      <a:accent2>
        <a:srgbClr val="B3DC27"/>
      </a:accent2>
      <a:accent3>
        <a:srgbClr val="D6EFF5"/>
      </a:accent3>
      <a:accent4>
        <a:srgbClr val="000000"/>
      </a:accent4>
      <a:accent5>
        <a:srgbClr val="FFC0AA"/>
      </a:accent5>
      <a:accent6>
        <a:srgbClr val="A2C722"/>
      </a:accent6>
      <a:hlink>
        <a:srgbClr val="6FB9D7"/>
      </a:hlink>
      <a:folHlink>
        <a:srgbClr val="F93D1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TotalTime>
  <Words>4885</Words>
  <Application>Microsoft Office PowerPoint</Application>
  <PresentationFormat>On-screen Show (4:3)</PresentationFormat>
  <Paragraphs>610</Paragraphs>
  <Slides>68</Slides>
  <Notes>68</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68</vt:i4>
      </vt:variant>
    </vt:vector>
  </HeadingPairs>
  <TitlesOfParts>
    <vt:vector size="75" baseType="lpstr">
      <vt:lpstr>Times New Roman</vt:lpstr>
      <vt:lpstr>Arial Black</vt:lpstr>
      <vt:lpstr>Arial</vt:lpstr>
      <vt:lpstr>Noto Sans Symbols</vt:lpstr>
      <vt:lpstr>Tahoma</vt:lpstr>
      <vt:lpstr>Default Design</vt:lpstr>
      <vt:lpstr>Visio.Drawing.15</vt:lpstr>
      <vt:lpstr>PowerPoint Presentation</vt:lpstr>
      <vt:lpstr>Nội dung chính</vt:lpstr>
      <vt:lpstr>4.1 Giới thiệu tổng quan</vt:lpstr>
      <vt:lpstr>4.1 Giới thiệu tổng quan</vt:lpstr>
      <vt:lpstr>4.1 Giới thiệu tổng quan</vt:lpstr>
      <vt:lpstr>4.1 Giới thiệu tổng quan</vt:lpstr>
      <vt:lpstr>4.2 Danh sách liên kết đơn</vt:lpstr>
      <vt:lpstr>Thành phần DL của 1 phần tử (Nút)</vt:lpstr>
      <vt:lpstr>CTDL của DSLK đơn</vt:lpstr>
      <vt:lpstr>VD: DSLK đơn trong bộ nhớ</vt:lpstr>
      <vt:lpstr>Các giải thuật trên DSLK đơn</vt:lpstr>
      <vt:lpstr>Khởi tạo DSLK đơn rỗng</vt:lpstr>
      <vt:lpstr>Tạo một phần tử mới</vt:lpstr>
      <vt:lpstr>Tạo một phần tử mới</vt:lpstr>
      <vt:lpstr>Thêm phần tử vào danh sách</vt:lpstr>
      <vt:lpstr>Thêm phần tử vào đầu DSLK</vt:lpstr>
      <vt:lpstr>Thêm phần tử vào đầu DSLK</vt:lpstr>
      <vt:lpstr>Thêm phần tử vào đầu DSLK</vt:lpstr>
      <vt:lpstr>Thêm phần tử vào cuối DSLK</vt:lpstr>
      <vt:lpstr>Thêm phần tử vào cuối DSLK</vt:lpstr>
      <vt:lpstr>Thêm phần tử vào cuối DSLK</vt:lpstr>
      <vt:lpstr>Thêm phần tử vào sau nút q</vt:lpstr>
      <vt:lpstr>Thêm phần tử vào sau nút q</vt:lpstr>
      <vt:lpstr>Thêm phần tử vào sau nút q</vt:lpstr>
      <vt:lpstr>Duyệt DSLK đơn</vt:lpstr>
      <vt:lpstr>Duyệt DSLK đơn</vt:lpstr>
      <vt:lpstr>Hàm in DSLK đơn</vt:lpstr>
      <vt:lpstr>Xóa phần tử khỏi DSLK đơn</vt:lpstr>
      <vt:lpstr>Xóa phần tử P đầu DSLK đơn</vt:lpstr>
      <vt:lpstr>Xóa phần tử P sau nút Q</vt:lpstr>
      <vt:lpstr>Hàm xóa phần tử khỏi DSLK đơn</vt:lpstr>
      <vt:lpstr>Sắp xếp DSLK đơn</vt:lpstr>
      <vt:lpstr>Sắp xếp DSLK đơn</vt:lpstr>
      <vt:lpstr>Sắp xếp DSLK đơn</vt:lpstr>
      <vt:lpstr>Các CT đặc biệt của DSLK đơn</vt:lpstr>
      <vt:lpstr>Các thao tác trên ngăn xếp</vt:lpstr>
      <vt:lpstr>Cài đặt stack bằng mảng một chiều</vt:lpstr>
      <vt:lpstr>Cài đặt stack bằng mảng một chiều</vt:lpstr>
      <vt:lpstr>Cài đặt stack bằng mảng một chiều</vt:lpstr>
      <vt:lpstr>Cài đặt stack bằng mảng một chiều</vt:lpstr>
      <vt:lpstr>Cài đặt stack bằng mảng một chiều</vt:lpstr>
      <vt:lpstr>Cài đặt stack bằng mảng một chiều</vt:lpstr>
      <vt:lpstr>Cài đặt stack bằng DSLK đơn</vt:lpstr>
      <vt:lpstr>Cài đặt stack bằng DSLK đơn</vt:lpstr>
      <vt:lpstr>Cài đặt stack bằng DSLK đơn</vt:lpstr>
      <vt:lpstr>Cài đặt stack bằng DSLK đơn</vt:lpstr>
      <vt:lpstr>Cài đặt stack bằng DSLK đơn</vt:lpstr>
      <vt:lpstr>Một số ứng dụng của ngăn xếp</vt:lpstr>
      <vt:lpstr>Các thao tác trên hàng đợi</vt:lpstr>
      <vt:lpstr>Cài đặt Queue bằng mảng 1 chiều</vt:lpstr>
      <vt:lpstr>Cài đặt Queue bằng mảng 1 chiều</vt:lpstr>
      <vt:lpstr>Cài đặt Queue bằng mảng 1 chiều</vt:lpstr>
      <vt:lpstr>Cài đặt Queue bằng mảng 1 chiều</vt:lpstr>
      <vt:lpstr>Cài đặt Queue bằng mảng 1 chiều</vt:lpstr>
      <vt:lpstr>Cài đặt Queue bằng DSLK</vt:lpstr>
      <vt:lpstr>Cài đặt Queue bằng DSLK</vt:lpstr>
      <vt:lpstr>Cài đặt Queue bằng DSLK</vt:lpstr>
      <vt:lpstr>Cài đặt Queue bằng DSLK</vt:lpstr>
      <vt:lpstr>Cài đặt Queue bằng DSLK</vt:lpstr>
      <vt:lpstr>Cài đặt Queue bằng DSLK</vt:lpstr>
      <vt:lpstr>3.4 Một số CTDL dạng DSLK khác</vt:lpstr>
      <vt:lpstr>Bài tập Chương 3</vt:lpstr>
      <vt:lpstr>Bài tập Chương 3</vt:lpstr>
      <vt:lpstr>Bài tập Chương 3</vt:lpstr>
      <vt:lpstr>Bài tập Chương 3</vt:lpstr>
      <vt:lpstr>Bài tập Chương 3</vt:lpstr>
      <vt:lpstr>Bài tập Chương 3</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BuiVan Thuong</dc:creator>
  <cp:lastModifiedBy>TG - Huỳnh Thanh Việt - 2001202168</cp:lastModifiedBy>
  <cp:revision>7</cp:revision>
  <dcterms:created xsi:type="dcterms:W3CDTF">2014-09-19T04:24:28Z</dcterms:created>
  <dcterms:modified xsi:type="dcterms:W3CDTF">2024-08-29T15:43:30Z</dcterms:modified>
</cp:coreProperties>
</file>