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21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11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notesSlides/notesSlide19.xml" ContentType="application/vnd.openxmlformats-officedocument.presentationml.notes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removePersonalInfoOnSave="1" saveSubsetFonts="1" showSpecialPlsOnTitleSld="0">
  <p:sldMasterIdLst>
    <p:sldMasterId id="2147483648" r:id="rId1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-53" y="-538"/>
      </p:cViewPr>
      <p:guideLst>
        <p:guide pos="3360" orient="horz"/>
        <p:guide pos="384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 /><Relationship Id="rId29" Type="http://schemas.openxmlformats.org/officeDocument/2006/relationships/tableStyles" Target="tableStyles.xml" /><Relationship Id="rId3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820456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1570760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38D8F9A-F5CB-4EF8-A859-ED5E107B9763}" type="datetimeFigureOut">
              <a:rPr lang="en-US"/>
              <a:t>7/25/2023</a:t>
            </a:fld>
            <a:endParaRPr lang="en-US"/>
          </a:p>
        </p:txBody>
      </p:sp>
      <p:sp>
        <p:nvSpPr>
          <p:cNvPr id="1349928285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476249829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7754651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0025946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4B9A9E5-4F7F-4A7D-9DE1-89923232926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64154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597929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776239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BB333F-3E51-2F4F-8EC7-FD34DE11D1F2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26621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96484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43901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81E4AF-D45B-E6A6-9A7A-F32027890548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490331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587944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61786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3BA094-3416-4119-6C0C-C2A80B35B474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63573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17040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91926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74E480-A097-04C3-E59E-7655297F0599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06290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117169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702188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BBADE0-19D6-572F-44C4-80403A3A34F7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78185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29703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58394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598D68-28A0-2653-18F2-1EEE876C8B3E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220286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15340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312226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5F1CC9-C639-25E7-9CAE-6587E8298EBF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43419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388068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2541352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6AC7F4-88BD-968B-F4B5-D622295D015F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89864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04690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393219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CFCC73-1DDC-A6B5-B70C-D29B78D13AC5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684142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315327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935839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745D5C-8B95-0D88-EBFA-A813B6FC65CC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630907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570108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61929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4E6F5C-6D0C-EF6C-26A6-41B8A535C12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33870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447074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565123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1EF2FD-9293-3146-047B-6358577798B0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26573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346430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30425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BCA913-81DB-DD27-5975-05E259C5D4CB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37360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607366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330667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09E777-E8A4-F5C3-F458-3E38B0B113BD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475546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235145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812608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82C48D-6B09-9894-CC68-F9797812478B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812196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34304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791449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00E57C-8B14-DAF7-39C8-80E229050C6F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190432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80523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453041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C7037A-3ED3-7F15-5D94-B771C66B9B3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51167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301220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46154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4818BE-FB6E-1593-B435-71B55B04B2D8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59557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3828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05497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D8DD39-6822-BE66-A768-A83F7B25B1C2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42455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764523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595820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C40C76-08DF-045D-1CC1-6C502A3A2B3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15242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148502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51051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2ECA7C-90A2-8515-4A07-87D939252304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38727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186448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57260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21AE4-2FE9-1DD4-8E6F-DB8DB9FA1660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7610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342082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91870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5CBEB4-4D03-14B9-8AA3-CF0869EF2F0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media1.sv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media8.svg"/><Relationship Id="rId4" Type="http://schemas.openxmlformats.org/officeDocument/2006/relationships/image" Target="../media/image9.png"/><Relationship Id="rId5" Type="http://schemas.openxmlformats.org/officeDocument/2006/relationships/image" Target="../media/media9.svg"/><Relationship Id="rId6" Type="http://schemas.openxmlformats.org/officeDocument/2006/relationships/image" Target="../media/image10.png"/><Relationship Id="rId7" Type="http://schemas.openxmlformats.org/officeDocument/2006/relationships/image" Target="../media/media10.sv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media11.sv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media12.sv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media2.sv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media13.sv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media3.svg"/><Relationship Id="rId4" Type="http://schemas.openxmlformats.org/officeDocument/2006/relationships/image" Target="../media/image4.png"/><Relationship Id="rId5" Type="http://schemas.openxmlformats.org/officeDocument/2006/relationships/image" Target="../media/media4.sv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media5.sv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media6.sv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media7.sv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779900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416040" y="4434840"/>
            <a:ext cx="4941770" cy="1122202"/>
          </a:xfrm>
        </p:spPr>
        <p:txBody>
          <a:bodyPr anchor="b">
            <a:noAutofit/>
          </a:bodyPr>
          <a:lstStyle>
            <a:lvl1pPr algn="l">
              <a:defRPr sz="3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045043279" name="Subtitle 2"/>
          <p:cNvSpPr>
            <a:spLocks noGrp="1"/>
          </p:cNvSpPr>
          <p:nvPr>
            <p:ph type="subTitle" idx="1"/>
          </p:nvPr>
        </p:nvSpPr>
        <p:spPr bwMode="auto"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pic>
        <p:nvPicPr>
          <p:cNvPr id="1469318200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r="0" b="-1"/>
          <a:stretch/>
        </p:blipFill>
        <p:spPr bwMode="auto">
          <a:xfrm>
            <a:off x="0" y="0"/>
            <a:ext cx="9488312" cy="50543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Market comparison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486988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6549451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280762472" name="Text Placeholder 2"/>
          <p:cNvSpPr>
            <a:spLocks noGrp="1"/>
          </p:cNvSpPr>
          <p:nvPr>
            <p:ph type="body" idx="15" hasCustomPrompt="1"/>
          </p:nvPr>
        </p:nvSpPr>
        <p:spPr bwMode="auto"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329093701" name="Text Placeholder 2"/>
          <p:cNvSpPr>
            <a:spLocks noGrp="1"/>
          </p:cNvSpPr>
          <p:nvPr>
            <p:ph type="body" idx="16" hasCustomPrompt="1"/>
          </p:nvPr>
        </p:nvSpPr>
        <p:spPr bwMode="auto"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163636673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44832511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279483094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pic>
        <p:nvPicPr>
          <p:cNvPr id="2053997034" name="Graphic 10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850307505" name="Graphic 1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620710777" name="Graphic 14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 bwMode="auto"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891207215" name="Content Placeholder 3"/>
          <p:cNvSpPr>
            <a:spLocks noGrp="1"/>
          </p:cNvSpPr>
          <p:nvPr>
            <p:ph sz="half" idx="17"/>
          </p:nvPr>
        </p:nvSpPr>
        <p:spPr bwMode="auto"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566324855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</p:txBody>
      </p:sp>
      <p:sp>
        <p:nvSpPr>
          <p:cNvPr id="902425789" name="Content Placeholder 3"/>
          <p:cNvSpPr>
            <a:spLocks noGrp="1"/>
          </p:cNvSpPr>
          <p:nvPr>
            <p:ph sz="half" idx="19"/>
          </p:nvPr>
        </p:nvSpPr>
        <p:spPr bwMode="auto"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93863190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432529889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55601771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Two Content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497267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933699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327472669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2933699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191133978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2933699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746273438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1080526321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5527928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982985952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935511434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pic>
        <p:nvPicPr>
          <p:cNvPr id="2107299299" name="Graphic 10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r="0" b="22673"/>
          <a:stretch/>
        </p:blipFill>
        <p:spPr bwMode="auto">
          <a:xfrm>
            <a:off x="25785" y="0"/>
            <a:ext cx="4368030" cy="39123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Quadra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912612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l"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06476889" name="Text Placeholder 1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242517" y="1599947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610497939" name="Text Placeholder 14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3738732" y="2378452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73334980" name="Text Placeholder 14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7522269" y="2169263"/>
            <a:ext cx="1706965" cy="10485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2054908196" name="Text Placeholder 1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921894" y="3528829"/>
            <a:ext cx="1393863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646244632" name="Text Placeholder 14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940449" y="3528829"/>
            <a:ext cx="1380681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1165839443" name="Text Placeholder 14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2637747" y="4634331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510420859" name="Text Placeholder 14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4175224" y="4459860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372552084" name="Text Placeholder 14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552714" y="4321788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1898354088" name="Text Placeholder 14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242517" y="5468790"/>
            <a:ext cx="1706965" cy="4920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sp>
        <p:nvSpPr>
          <p:cNvPr id="1662302616" name="Text Placeholder 14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7801857" y="5195673"/>
            <a:ext cx="1183179" cy="4920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Click to add name</a:t>
            </a:r>
            <a:endParaRPr/>
          </a:p>
        </p:txBody>
      </p:sp>
      <p:cxnSp>
        <p:nvCxnSpPr>
          <p:cNvPr id="1317092154" name="Straight Connector 23"/>
          <p:cNvCxnSpPr>
            <a:endCxn id="646244632" idx="1"/>
          </p:cNvCxnSpPr>
          <p:nvPr userDrawn="1"/>
        </p:nvCxnSpPr>
        <p:spPr bwMode="auto"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422368" name="Straight Connector 24"/>
          <p:cNvCxnSpPr/>
          <p:nvPr userDrawn="1"/>
        </p:nvCxnSpPr>
        <p:spPr bwMode="auto"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067022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207047252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48395632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7612432" name="Graphic 1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8301" r="41825" b="23069"/>
          <a:stretch/>
        </p:blipFill>
        <p:spPr bwMode="auto"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 fill="norm" stroke="1" extrusionOk="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02863472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480098126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541552980" name="Text Placehold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349272055" name="Text Placeholder 15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151740034" name="Text Placeholder 1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112784" name="Text Placeholder 15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092268451" name="Text Placeholder 18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762613326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934209048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1473101419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Chart and table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5216343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>
            <a:normAutofit/>
          </a:bodyPr>
          <a:lstStyle>
            <a:lvl1pPr algn="l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11048581" name="Text Placeholder 14"/>
          <p:cNvSpPr>
            <a:spLocks noGrp="1"/>
          </p:cNvSpPr>
          <p:nvPr>
            <p:ph type="body" sz="quarter" idx="16"/>
          </p:nvPr>
        </p:nvSpPr>
        <p:spPr bwMode="auto">
          <a:xfrm>
            <a:off x="748749" y="1361938"/>
            <a:ext cx="6765924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128337143" name="Chart Placeholder 6"/>
          <p:cNvSpPr>
            <a:spLocks noGrp="1"/>
          </p:cNvSpPr>
          <p:nvPr>
            <p:ph type="chart" sz="quarter" idx="13"/>
          </p:nvPr>
        </p:nvSpPr>
        <p:spPr bwMode="auto">
          <a:xfrm>
            <a:off x="838200" y="2286002"/>
            <a:ext cx="6094269" cy="3542143"/>
          </a:xfrm>
        </p:spPr>
        <p:txBody>
          <a:bodyPr/>
          <a:lstStyle/>
          <a:p>
            <a:pPr>
              <a:defRPr/>
            </a:pPr>
            <a:r>
              <a:rPr lang="en-US"/>
              <a:t>Click icon to add chart</a:t>
            </a:r>
            <a:endParaRPr lang="en-US"/>
          </a:p>
        </p:txBody>
      </p:sp>
      <p:sp>
        <p:nvSpPr>
          <p:cNvPr id="237968494" name="Text Placeholder 10"/>
          <p:cNvSpPr>
            <a:spLocks noGrp="1"/>
          </p:cNvSpPr>
          <p:nvPr>
            <p:ph type="body" sz="quarter" idx="14"/>
          </p:nvPr>
        </p:nvSpPr>
        <p:spPr bwMode="auto"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55516261" name="Content Placeholder 12"/>
          <p:cNvSpPr>
            <a:spLocks noGrp="1"/>
          </p:cNvSpPr>
          <p:nvPr>
            <p:ph sz="quarter" idx="15" hasCustomPrompt="1"/>
          </p:nvPr>
        </p:nvSpPr>
        <p:spPr bwMode="auto"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</p:txBody>
      </p:sp>
      <p:sp>
        <p:nvSpPr>
          <p:cNvPr id="34050768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410740332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79845118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meline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6356280" name="Rectangle 3"/>
          <p:cNvSpPr/>
          <p:nvPr userDrawn="1"/>
        </p:nvSpPr>
        <p:spPr bwMode="auto"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9479486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>
            <a:normAutofit/>
          </a:bodyPr>
          <a:lstStyle>
            <a:lvl1pPr algn="l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29809525" name="Text Placeholder 10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Year</a:t>
            </a:r>
            <a:endParaRPr/>
          </a:p>
        </p:txBody>
      </p:sp>
      <p:sp>
        <p:nvSpPr>
          <p:cNvPr id="1540895354" name="Text Placeholder 10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598634535" name="Text Placeholder 10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495734426" name="Text Placeholder 10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46775440" name="Text Placeholder 10"/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793984020" name="Text Placeholder 10"/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Year</a:t>
            </a:r>
            <a:endParaRPr/>
          </a:p>
        </p:txBody>
      </p:sp>
      <p:sp>
        <p:nvSpPr>
          <p:cNvPr id="2103300729" name="Text Placeholder 10"/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726542365" name="Text Placeholder 10"/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880679999" name="Text Placeholder 10"/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567080355" name="Text Placeholder 10"/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512137399" name="Text Placeholder 10"/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709584209" name="Text Placeholder 10"/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826751892" name="Text Placeholder 10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530121775" name="Text Placeholder 10"/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38237504" name="Text Placeholder 10"/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196991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07589357" name="Text Placeholder 10"/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56902853" name="Text Placeholder 10"/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552739115" name="Text Placeholder 10"/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2117365195" name="Text Placeholder 10"/>
          <p:cNvSpPr>
            <a:spLocks noGrp="1"/>
          </p:cNvSpPr>
          <p:nvPr>
            <p:ph type="body" sz="quarter" idx="51" hasCustomPrompt="1"/>
          </p:nvPr>
        </p:nvSpPr>
        <p:spPr bwMode="auto"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951262344" name="Text Placeholder 10"/>
          <p:cNvSpPr>
            <a:spLocks noGrp="1"/>
          </p:cNvSpPr>
          <p:nvPr>
            <p:ph type="body" sz="quarter" idx="52" hasCustomPrompt="1"/>
          </p:nvPr>
        </p:nvSpPr>
        <p:spPr bwMode="auto"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523946841" name="Text Placeholder 10"/>
          <p:cNvSpPr>
            <a:spLocks noGrp="1"/>
          </p:cNvSpPr>
          <p:nvPr>
            <p:ph type="body" sz="quarter" idx="53" hasCustomPrompt="1"/>
          </p:nvPr>
        </p:nvSpPr>
        <p:spPr bwMode="auto"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402755495" name="Text Placeholder 10"/>
          <p:cNvSpPr>
            <a:spLocks noGrp="1"/>
          </p:cNvSpPr>
          <p:nvPr>
            <p:ph type="body" sz="quarter" idx="54" hasCustomPrompt="1"/>
          </p:nvPr>
        </p:nvSpPr>
        <p:spPr bwMode="auto"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165032473" name="Text Placeholder 10"/>
          <p:cNvSpPr>
            <a:spLocks noGrp="1"/>
          </p:cNvSpPr>
          <p:nvPr>
            <p:ph type="body" sz="quarter" idx="55" hasCustomPrompt="1"/>
          </p:nvPr>
        </p:nvSpPr>
        <p:spPr bwMode="auto"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642758813" name="Text Placeholder 10"/>
          <p:cNvSpPr>
            <a:spLocks noGrp="1"/>
          </p:cNvSpPr>
          <p:nvPr>
            <p:ph type="body" sz="quarter" idx="56" hasCustomPrompt="1"/>
          </p:nvPr>
        </p:nvSpPr>
        <p:spPr bwMode="auto"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636528005" name="Text Placeholder 10"/>
          <p:cNvSpPr>
            <a:spLocks noGrp="1"/>
          </p:cNvSpPr>
          <p:nvPr>
            <p:ph type="body" sz="quarter" idx="57" hasCustomPrompt="1"/>
          </p:nvPr>
        </p:nvSpPr>
        <p:spPr bwMode="auto"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714064343" name="Text Placeholder 10"/>
          <p:cNvSpPr>
            <a:spLocks noGrp="1"/>
          </p:cNvSpPr>
          <p:nvPr>
            <p:ph type="body" sz="quarter" idx="58" hasCustomPrompt="1"/>
          </p:nvPr>
        </p:nvSpPr>
        <p:spPr bwMode="auto"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/>
          </a:p>
        </p:txBody>
      </p:sp>
      <p:sp>
        <p:nvSpPr>
          <p:cNvPr id="1931495440" name="Rectangle 31"/>
          <p:cNvSpPr/>
          <p:nvPr userDrawn="1"/>
        </p:nvSpPr>
        <p:spPr bwMode="auto"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12418721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286063742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84905086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5365978" name="Title 1"/>
          <p:cNvSpPr>
            <a:spLocks noGrp="1"/>
          </p:cNvSpPr>
          <p:nvPr>
            <p:ph type="title" hasCustomPrompt="1"/>
          </p:nvPr>
        </p:nvSpPr>
        <p:spPr bwMode="auto"/>
        <p:txBody>
          <a:bodyPr>
            <a:normAutofit/>
          </a:bodyPr>
          <a:lstStyle>
            <a:lvl1pPr algn="ctr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017916130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734497512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cxnSp>
        <p:nvCxnSpPr>
          <p:cNvPr id="938990435" name="Straight Connector 9"/>
          <p:cNvCxnSpPr/>
          <p:nvPr/>
        </p:nvCxnSpPr>
        <p:spPr bwMode="auto"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480791" name="Straight Connector 11"/>
          <p:cNvCxnSpPr/>
          <p:nvPr/>
        </p:nvCxnSpPr>
        <p:spPr bwMode="auto"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125264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sp>
        <p:nvSpPr>
          <p:cNvPr id="1975703323" name="Content Placeholder 7"/>
          <p:cNvSpPr>
            <a:spLocks noGrp="1"/>
          </p:cNvSpPr>
          <p:nvPr>
            <p:ph sz="quarter" idx="16"/>
          </p:nvPr>
        </p:nvSpPr>
        <p:spPr bwMode="auto">
          <a:xfrm>
            <a:off x="838198" y="2136775"/>
            <a:ext cx="10515599" cy="36972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153493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28792267" name="Picture Placeholder 10"/>
          <p:cNvSpPr>
            <a:spLocks noGrp="1"/>
          </p:cNvSpPr>
          <p:nvPr>
            <p:ph type="pic" sz="quarter" idx="14"/>
          </p:nvPr>
        </p:nvSpPr>
        <p:spPr bwMode="auto">
          <a:xfrm>
            <a:off x="1487181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31980796" name="Picture Placeholder 10"/>
          <p:cNvSpPr>
            <a:spLocks noGrp="1"/>
          </p:cNvSpPr>
          <p:nvPr>
            <p:ph type="pic" sz="quarter" idx="15"/>
          </p:nvPr>
        </p:nvSpPr>
        <p:spPr bwMode="auto">
          <a:xfrm>
            <a:off x="3836914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850166645" name="Picture Placeholder 10"/>
          <p:cNvSpPr>
            <a:spLocks noGrp="1"/>
          </p:cNvSpPr>
          <p:nvPr>
            <p:ph type="pic" sz="quarter" idx="16"/>
          </p:nvPr>
        </p:nvSpPr>
        <p:spPr bwMode="auto">
          <a:xfrm>
            <a:off x="6327578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01573814" name="Picture Placeholder 10"/>
          <p:cNvSpPr>
            <a:spLocks noGrp="1"/>
          </p:cNvSpPr>
          <p:nvPr>
            <p:ph type="pic" sz="quarter" idx="17"/>
          </p:nvPr>
        </p:nvSpPr>
        <p:spPr bwMode="auto">
          <a:xfrm>
            <a:off x="8747458" y="2886074"/>
            <a:ext cx="1845511" cy="1845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3789666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614570552" name="Text Placeholder 2"/>
          <p:cNvSpPr>
            <a:spLocks noGrp="1"/>
          </p:cNvSpPr>
          <p:nvPr>
            <p:ph type="body" idx="18" hasCustomPrompt="1"/>
          </p:nvPr>
        </p:nvSpPr>
        <p:spPr bwMode="auto"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071512156" name="Text Placeholder 2"/>
          <p:cNvSpPr>
            <a:spLocks noGrp="1"/>
          </p:cNvSpPr>
          <p:nvPr>
            <p:ph type="body" idx="19" hasCustomPrompt="1"/>
          </p:nvPr>
        </p:nvSpPr>
        <p:spPr bwMode="auto"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815042215" name="Text Placeholder 2"/>
          <p:cNvSpPr>
            <a:spLocks noGrp="1"/>
          </p:cNvSpPr>
          <p:nvPr>
            <p:ph type="body" idx="20" hasCustomPrompt="1"/>
          </p:nvPr>
        </p:nvSpPr>
        <p:spPr bwMode="auto"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894160648" name="Text Placeholder 2"/>
          <p:cNvSpPr>
            <a:spLocks noGrp="1"/>
          </p:cNvSpPr>
          <p:nvPr>
            <p:ph type="body" idx="21" hasCustomPrompt="1"/>
          </p:nvPr>
        </p:nvSpPr>
        <p:spPr bwMode="auto"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842655477" name="Text Placeholder 2"/>
          <p:cNvSpPr>
            <a:spLocks noGrp="1"/>
          </p:cNvSpPr>
          <p:nvPr>
            <p:ph type="body" idx="22" hasCustomPrompt="1"/>
          </p:nvPr>
        </p:nvSpPr>
        <p:spPr bwMode="auto"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838355686" name="Text Placeholder 2"/>
          <p:cNvSpPr>
            <a:spLocks noGrp="1"/>
          </p:cNvSpPr>
          <p:nvPr>
            <p:ph type="body" idx="23" hasCustomPrompt="1"/>
          </p:nvPr>
        </p:nvSpPr>
        <p:spPr bwMode="auto"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439039847" name="Text Placeholder 2"/>
          <p:cNvSpPr>
            <a:spLocks noGrp="1"/>
          </p:cNvSpPr>
          <p:nvPr>
            <p:ph type="body" idx="24" hasCustomPrompt="1"/>
          </p:nvPr>
        </p:nvSpPr>
        <p:spPr bwMode="auto"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116780794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274796899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42426906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cxnSp>
        <p:nvCxnSpPr>
          <p:cNvPr id="921492946" name="Straight Connector 9"/>
          <p:cNvCxnSpPr/>
          <p:nvPr/>
        </p:nvCxnSpPr>
        <p:spPr bwMode="auto"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705625" name="Straight Connector 14"/>
          <p:cNvCxnSpPr/>
          <p:nvPr/>
        </p:nvCxnSpPr>
        <p:spPr bwMode="auto"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am Slide 8 People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560071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897549427" name="Picture Placeholder 10"/>
          <p:cNvSpPr>
            <a:spLocks noGrp="1"/>
          </p:cNvSpPr>
          <p:nvPr>
            <p:ph type="pic" sz="quarter" idx="14"/>
          </p:nvPr>
        </p:nvSpPr>
        <p:spPr bwMode="auto">
          <a:xfrm>
            <a:off x="1877176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136352956" name="Picture Placeholder 10"/>
          <p:cNvSpPr>
            <a:spLocks noGrp="1"/>
          </p:cNvSpPr>
          <p:nvPr>
            <p:ph type="pic" sz="quarter" idx="15"/>
          </p:nvPr>
        </p:nvSpPr>
        <p:spPr bwMode="auto">
          <a:xfrm>
            <a:off x="4226270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919104342" name="Picture Placeholder 10"/>
          <p:cNvSpPr>
            <a:spLocks noGrp="1"/>
          </p:cNvSpPr>
          <p:nvPr>
            <p:ph type="pic" sz="quarter" idx="16"/>
          </p:nvPr>
        </p:nvSpPr>
        <p:spPr bwMode="auto">
          <a:xfrm>
            <a:off x="6716934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225090159" name="Picture Placeholder 10"/>
          <p:cNvSpPr>
            <a:spLocks noGrp="1"/>
          </p:cNvSpPr>
          <p:nvPr>
            <p:ph type="pic" sz="quarter" idx="17"/>
          </p:nvPr>
        </p:nvSpPr>
        <p:spPr bwMode="auto">
          <a:xfrm>
            <a:off x="9136814" y="2428875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206430054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500168" y="3654377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477534031" name="Text Placeholder 2"/>
          <p:cNvSpPr>
            <a:spLocks noGrp="1"/>
          </p:cNvSpPr>
          <p:nvPr>
            <p:ph type="body" idx="21" hasCustomPrompt="1"/>
          </p:nvPr>
        </p:nvSpPr>
        <p:spPr bwMode="auto"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380142171" name="Text Placeholder 2"/>
          <p:cNvSpPr>
            <a:spLocks noGrp="1"/>
          </p:cNvSpPr>
          <p:nvPr>
            <p:ph type="body" idx="18" hasCustomPrompt="1"/>
          </p:nvPr>
        </p:nvSpPr>
        <p:spPr bwMode="auto"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652351321" name="Text Placeholder 2"/>
          <p:cNvSpPr>
            <a:spLocks noGrp="1"/>
          </p:cNvSpPr>
          <p:nvPr>
            <p:ph type="body" idx="22" hasCustomPrompt="1"/>
          </p:nvPr>
        </p:nvSpPr>
        <p:spPr bwMode="auto"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964254399" name="Text Placeholder 2"/>
          <p:cNvSpPr>
            <a:spLocks noGrp="1"/>
          </p:cNvSpPr>
          <p:nvPr>
            <p:ph type="body" idx="19" hasCustomPrompt="1"/>
          </p:nvPr>
        </p:nvSpPr>
        <p:spPr bwMode="auto"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79920102" name="Text Placeholder 2"/>
          <p:cNvSpPr>
            <a:spLocks noGrp="1"/>
          </p:cNvSpPr>
          <p:nvPr>
            <p:ph type="body" idx="23" hasCustomPrompt="1"/>
          </p:nvPr>
        </p:nvSpPr>
        <p:spPr bwMode="auto"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967350077" name="Text Placeholder 2"/>
          <p:cNvSpPr>
            <a:spLocks noGrp="1"/>
          </p:cNvSpPr>
          <p:nvPr>
            <p:ph type="body" idx="20" hasCustomPrompt="1"/>
          </p:nvPr>
        </p:nvSpPr>
        <p:spPr bwMode="auto">
          <a:xfrm>
            <a:off x="8759806" y="3654377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902572402" name="Text Placeholder 2"/>
          <p:cNvSpPr>
            <a:spLocks noGrp="1"/>
          </p:cNvSpPr>
          <p:nvPr>
            <p:ph type="body" idx="24" hasCustomPrompt="1"/>
          </p:nvPr>
        </p:nvSpPr>
        <p:spPr bwMode="auto"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82680290" name="Picture Placeholder 10"/>
          <p:cNvSpPr>
            <a:spLocks noGrp="1"/>
          </p:cNvSpPr>
          <p:nvPr>
            <p:ph type="pic" sz="quarter" idx="26"/>
          </p:nvPr>
        </p:nvSpPr>
        <p:spPr bwMode="auto">
          <a:xfrm>
            <a:off x="1877176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999608053" name="Picture Placeholder 10"/>
          <p:cNvSpPr>
            <a:spLocks noGrp="1"/>
          </p:cNvSpPr>
          <p:nvPr>
            <p:ph type="pic" sz="quarter" idx="27"/>
          </p:nvPr>
        </p:nvSpPr>
        <p:spPr bwMode="auto">
          <a:xfrm>
            <a:off x="4226270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397960669" name="Picture Placeholder 10"/>
          <p:cNvSpPr>
            <a:spLocks noGrp="1"/>
          </p:cNvSpPr>
          <p:nvPr>
            <p:ph type="pic" sz="quarter" idx="28"/>
          </p:nvPr>
        </p:nvSpPr>
        <p:spPr bwMode="auto">
          <a:xfrm>
            <a:off x="6716934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73879968" name="Picture Placeholder 10"/>
          <p:cNvSpPr>
            <a:spLocks noGrp="1"/>
          </p:cNvSpPr>
          <p:nvPr>
            <p:ph type="pic" sz="quarter" idx="29"/>
          </p:nvPr>
        </p:nvSpPr>
        <p:spPr bwMode="auto">
          <a:xfrm>
            <a:off x="9136814" y="4287711"/>
            <a:ext cx="1066800" cy="106680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86387162" name="Text Placeholder 2"/>
          <p:cNvSpPr>
            <a:spLocks noGrp="1"/>
          </p:cNvSpPr>
          <p:nvPr>
            <p:ph type="body" idx="25" hasCustomPrompt="1"/>
          </p:nvPr>
        </p:nvSpPr>
        <p:spPr bwMode="auto"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07122383" name="Text Placeholder 2"/>
          <p:cNvSpPr>
            <a:spLocks noGrp="1"/>
          </p:cNvSpPr>
          <p:nvPr>
            <p:ph type="body" idx="33" hasCustomPrompt="1"/>
          </p:nvPr>
        </p:nvSpPr>
        <p:spPr bwMode="auto"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231629281" name="Text Placeholder 2"/>
          <p:cNvSpPr>
            <a:spLocks noGrp="1"/>
          </p:cNvSpPr>
          <p:nvPr>
            <p:ph type="body" idx="30" hasCustomPrompt="1"/>
          </p:nvPr>
        </p:nvSpPr>
        <p:spPr bwMode="auto">
          <a:xfrm>
            <a:off x="3849262" y="5527895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596012196" name="Text Placeholder 2"/>
          <p:cNvSpPr>
            <a:spLocks noGrp="1"/>
          </p:cNvSpPr>
          <p:nvPr>
            <p:ph type="body" idx="34" hasCustomPrompt="1"/>
          </p:nvPr>
        </p:nvSpPr>
        <p:spPr bwMode="auto"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823028286" name="Text Placeholder 2"/>
          <p:cNvSpPr>
            <a:spLocks noGrp="1"/>
          </p:cNvSpPr>
          <p:nvPr>
            <p:ph type="body" idx="31" hasCustomPrompt="1"/>
          </p:nvPr>
        </p:nvSpPr>
        <p:spPr bwMode="auto">
          <a:xfrm>
            <a:off x="6339926" y="5527895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21128728" name="Text Placeholder 2"/>
          <p:cNvSpPr>
            <a:spLocks noGrp="1"/>
          </p:cNvSpPr>
          <p:nvPr>
            <p:ph type="body" idx="35" hasCustomPrompt="1"/>
          </p:nvPr>
        </p:nvSpPr>
        <p:spPr bwMode="auto"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895662937" name="Text Placeholder 2"/>
          <p:cNvSpPr>
            <a:spLocks noGrp="1"/>
          </p:cNvSpPr>
          <p:nvPr>
            <p:ph type="body" idx="32" hasCustomPrompt="1"/>
          </p:nvPr>
        </p:nvSpPr>
        <p:spPr bwMode="auto"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187192447" name="Text Placeholder 2"/>
          <p:cNvSpPr>
            <a:spLocks noGrp="1"/>
          </p:cNvSpPr>
          <p:nvPr>
            <p:ph type="body" idx="36" hasCustomPrompt="1"/>
          </p:nvPr>
        </p:nvSpPr>
        <p:spPr bwMode="auto"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spc="15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696993824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96500519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746634860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pic>
        <p:nvPicPr>
          <p:cNvPr id="1824510469" name="Graphic 1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762019578" name="Graphic 1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049000" y="5180889"/>
            <a:ext cx="1143000" cy="9144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3  Content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03170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06972810" name="Content Placeholder 10"/>
          <p:cNvSpPr>
            <a:spLocks noGrp="1"/>
          </p:cNvSpPr>
          <p:nvPr>
            <p:ph sz="quarter" idx="21" hasCustomPrompt="1"/>
          </p:nvPr>
        </p:nvSpPr>
        <p:spPr bwMode="auto"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</p:txBody>
      </p:sp>
      <p:sp>
        <p:nvSpPr>
          <p:cNvPr id="665217314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1237274937" name="Text Placeholder 2"/>
          <p:cNvSpPr>
            <a:spLocks noGrp="1"/>
          </p:cNvSpPr>
          <p:nvPr>
            <p:ph type="body" idx="17" hasCustomPrompt="1"/>
          </p:nvPr>
        </p:nvSpPr>
        <p:spPr bwMode="auto"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35557207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92151268" name="Content Placeholder 10"/>
          <p:cNvSpPr>
            <a:spLocks noGrp="1"/>
          </p:cNvSpPr>
          <p:nvPr>
            <p:ph sz="quarter" idx="22" hasCustomPrompt="1"/>
          </p:nvPr>
        </p:nvSpPr>
        <p:spPr bwMode="auto"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</p:txBody>
      </p:sp>
      <p:sp>
        <p:nvSpPr>
          <p:cNvPr id="5514551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1944325141" name="Text Placeholder 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1837479542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10818343" name="Content Placeholder 10"/>
          <p:cNvSpPr>
            <a:spLocks noGrp="1"/>
          </p:cNvSpPr>
          <p:nvPr>
            <p:ph sz="quarter" idx="23" hasCustomPrompt="1"/>
          </p:nvPr>
        </p:nvSpPr>
        <p:spPr bwMode="auto"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</p:txBody>
      </p:sp>
      <p:sp>
        <p:nvSpPr>
          <p:cNvPr id="1897370475" name="Text Placeholder 2"/>
          <p:cNvSpPr>
            <a:spLocks noGrp="1"/>
          </p:cNvSpPr>
          <p:nvPr>
            <p:ph type="body" idx="13" hasCustomPrompt="1"/>
          </p:nvPr>
        </p:nvSpPr>
        <p:spPr bwMode="auto"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64065511" name="Text Placeholder 2"/>
          <p:cNvSpPr>
            <a:spLocks noGrp="1"/>
          </p:cNvSpPr>
          <p:nvPr>
            <p:ph type="body" idx="19" hasCustomPrompt="1"/>
          </p:nvPr>
        </p:nvSpPr>
        <p:spPr bwMode="auto"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sp>
        <p:nvSpPr>
          <p:cNvPr id="920302011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30051293" name="Content Placeholder 10"/>
          <p:cNvSpPr>
            <a:spLocks noGrp="1"/>
          </p:cNvSpPr>
          <p:nvPr>
            <p:ph sz="quarter" idx="24" hasCustomPrompt="1"/>
          </p:nvPr>
        </p:nvSpPr>
        <p:spPr bwMode="auto"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>
              <a:defRPr/>
            </a:pPr>
            <a:r>
              <a:rPr lang="en-US"/>
              <a:t>Click to add content</a:t>
            </a:r>
            <a:endParaRPr/>
          </a:p>
        </p:txBody>
      </p:sp>
      <p:sp>
        <p:nvSpPr>
          <p:cNvPr id="1057940275" name="Text Placeholder 2"/>
          <p:cNvSpPr>
            <a:spLocks noGrp="1"/>
          </p:cNvSpPr>
          <p:nvPr>
            <p:ph type="body" idx="15" hasCustomPrompt="1"/>
          </p:nvPr>
        </p:nvSpPr>
        <p:spPr bwMode="auto"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#</a:t>
            </a:r>
            <a:endParaRPr/>
          </a:p>
        </p:txBody>
      </p:sp>
      <p:sp>
        <p:nvSpPr>
          <p:cNvPr id="104907803" name="Text Placeholder 2"/>
          <p:cNvSpPr>
            <a:spLocks noGrp="1"/>
          </p:cNvSpPr>
          <p:nvPr>
            <p:ph type="body" idx="20" hasCustomPrompt="1"/>
          </p:nvPr>
        </p:nvSpPr>
        <p:spPr bwMode="auto"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</a:t>
            </a:r>
            <a:endParaRPr/>
          </a:p>
        </p:txBody>
      </p:sp>
      <p:cxnSp>
        <p:nvCxnSpPr>
          <p:cNvPr id="1315553625" name="Straight Connector 15"/>
          <p:cNvCxnSpPr/>
          <p:nvPr/>
        </p:nvCxnSpPr>
        <p:spPr bwMode="auto"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983639" name="Straight Connector 19"/>
          <p:cNvCxnSpPr/>
          <p:nvPr/>
        </p:nvCxnSpPr>
        <p:spPr bwMode="auto">
          <a:xfrm flipH="1">
            <a:off x="0" y="0"/>
            <a:ext cx="3790949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5297303" name="Content Placeholder 3"/>
          <p:cNvSpPr>
            <a:spLocks noGrp="1"/>
          </p:cNvSpPr>
          <p:nvPr>
            <p:ph sz="half" idx="16"/>
          </p:nvPr>
        </p:nvSpPr>
        <p:spPr bwMode="auto"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3875722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2076973847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270283406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Agenda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8309929" name="Graphic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18301" r="28341" b="23069"/>
          <a:stretch/>
        </p:blipFill>
        <p:spPr bwMode="auto"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04958509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405334331" name="Content Placeholder 2"/>
          <p:cNvSpPr>
            <a:spLocks noGrp="1"/>
          </p:cNvSpPr>
          <p:nvPr>
            <p:ph idx="1"/>
          </p:nvPr>
        </p:nvSpPr>
        <p:spPr bwMode="auto"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260320498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26154628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189202712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ummar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648119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954623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1845101243" name="Straight Connector 22"/>
          <p:cNvCxnSpPr/>
          <p:nvPr/>
        </p:nvCxnSpPr>
        <p:spPr bwMode="auto">
          <a:xfrm flipH="1" flipV="1">
            <a:off x="0" y="876299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508831" name="Straight Connector 11"/>
          <p:cNvCxnSpPr/>
          <p:nvPr/>
        </p:nvCxnSpPr>
        <p:spPr bwMode="auto"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5161940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030516109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305896748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Closing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277486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51162078" name="Subtitle 2"/>
          <p:cNvSpPr>
            <a:spLocks noGrp="1"/>
          </p:cNvSpPr>
          <p:nvPr>
            <p:ph type="subTitle" idx="1"/>
          </p:nvPr>
        </p:nvSpPr>
        <p:spPr bwMode="auto"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pic>
        <p:nvPicPr>
          <p:cNvPr id="2011561105" name="Graphic 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2116934918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528010862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1980429440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mel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3679529" name="Graphic 10"/>
          <p:cNvSpPr/>
          <p:nvPr/>
        </p:nvSpPr>
        <p:spPr bwMode="auto"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 fill="norm" stroke="1" extrusionOk="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91677402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838200" y="5509418"/>
            <a:ext cx="4082142" cy="585788"/>
          </a:xfrm>
        </p:spPr>
        <p:txBody>
          <a:bodyPr>
            <a:normAutofit/>
          </a:bodyPr>
          <a:lstStyle>
            <a:lvl1pPr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TITLE</a:t>
            </a:r>
            <a:endParaRPr/>
          </a:p>
        </p:txBody>
      </p:sp>
      <p:sp>
        <p:nvSpPr>
          <p:cNvPr id="1708147089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67168655" name="Text Placeholder 1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38052446" name="Text Placeholder 1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024963862" name="Text Placeholder 15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13622824" name="Text Placeholder 1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sp>
        <p:nvSpPr>
          <p:cNvPr id="1253129066" name="Text Placeholder 1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sp>
        <p:nvSpPr>
          <p:cNvPr id="677475023" name="Text Placeholder 15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sp>
        <p:nvSpPr>
          <p:cNvPr id="668865887" name="Text Placeholder 15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edit master text style</a:t>
            </a:r>
            <a:endParaRPr/>
          </a:p>
        </p:txBody>
      </p:sp>
      <p:cxnSp>
        <p:nvCxnSpPr>
          <p:cNvPr id="2096012936" name="Straight Connector 2"/>
          <p:cNvCxnSpPr/>
          <p:nvPr/>
        </p:nvCxnSpPr>
        <p:spPr bwMode="auto"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79419802" name="Straight Connector 3"/>
          <p:cNvCxnSpPr/>
          <p:nvPr/>
        </p:nvCxnSpPr>
        <p:spPr bwMode="auto"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03072064" name="Straight Connector 7"/>
          <p:cNvCxnSpPr/>
          <p:nvPr/>
        </p:nvCxnSpPr>
        <p:spPr bwMode="auto"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95564980" name="Straight Connector 8"/>
          <p:cNvCxnSpPr/>
          <p:nvPr/>
        </p:nvCxnSpPr>
        <p:spPr bwMode="auto"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469434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368170992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1598876538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ntent 3 Column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5004088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07283872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533328726" name="Text Placehold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148566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616713279" name="Text Placeholder 15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941548395" name="Text Placeholder 1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328525090" name="Text Placeholder 1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066183180" name="Text Placeholder 18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1486412" y="4826655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030763834" name="Text Placeholder 15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378440941" name="Text Placeholder 1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6673143" y="4826655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981465326" name="Date Placeholder 2"/>
          <p:cNvSpPr>
            <a:spLocks noGrp="1"/>
          </p:cNvSpPr>
          <p:nvPr>
            <p:ph type="dt" sz="half" idx="2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492386430" name="Footer Placeholder 3"/>
          <p:cNvSpPr>
            <a:spLocks noGrp="1"/>
          </p:cNvSpPr>
          <p:nvPr>
            <p:ph type="ftr" sz="quarter" idx="2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497772340" name="Slide Number Placeholder 4"/>
          <p:cNvSpPr>
            <a:spLocks noGrp="1"/>
          </p:cNvSpPr>
          <p:nvPr>
            <p:ph type="sldNum" sz="quarter" idx="22"/>
          </p:nvPr>
        </p:nvSpPr>
        <p:spPr bwMode="auto"/>
        <p:txBody>
          <a:bodyPr/>
          <a:lstStyle/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cxnSp>
        <p:nvCxnSpPr>
          <p:cNvPr id="261013316" name="Straight Connector 1"/>
          <p:cNvCxnSpPr/>
          <p:nvPr userDrawn="1"/>
        </p:nvCxnSpPr>
        <p:spPr bwMode="auto"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603925" name="Straight Connector 5"/>
          <p:cNvCxnSpPr/>
          <p:nvPr userDrawn="1"/>
        </p:nvCxnSpPr>
        <p:spPr bwMode="auto"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9782941" name="Graphic 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368879289" name="Graphic 7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>
            <a:off x="11049000" y="5180889"/>
            <a:ext cx="11430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ntent 2 Column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360669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508759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036896466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951399807" name="Text Placehold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121440457" name="Text Placeholder 15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444979680" name="Text Placeholder 1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628177274" name="Text Placeholder 15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940329789" name="Text Placeholder 18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898584625" name="Text Placeholder 15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743533211" name="Text Placeholder 18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505842646" name="Date Placeholder 2"/>
          <p:cNvSpPr>
            <a:spLocks noGrp="1"/>
          </p:cNvSpPr>
          <p:nvPr>
            <p:ph type="dt" sz="half" idx="20"/>
          </p:nvPr>
        </p:nvSpPr>
        <p:spPr bwMode="auto"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833870167" name="Footer Placeholder 3"/>
          <p:cNvSpPr>
            <a:spLocks noGrp="1"/>
          </p:cNvSpPr>
          <p:nvPr>
            <p:ph type="ftr" sz="quarter" idx="21"/>
          </p:nvPr>
        </p:nvSpPr>
        <p:spPr bwMode="auto"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686011807" name="Slide Number Placeholder 4"/>
          <p:cNvSpPr>
            <a:spLocks noGrp="1"/>
          </p:cNvSpPr>
          <p:nvPr>
            <p:ph type="sldNum" sz="quarter" idx="22"/>
          </p:nvPr>
        </p:nvSpPr>
        <p:spPr bwMode="auto"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pic>
        <p:nvPicPr>
          <p:cNvPr id="513317362" name="Graphic 1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r="0" b="22673"/>
          <a:stretch/>
        </p:blipFill>
        <p:spPr bwMode="auto">
          <a:xfrm>
            <a:off x="-4696" y="-1"/>
            <a:ext cx="4896735" cy="43859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Introduction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430575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6613195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cxnSp>
        <p:nvCxnSpPr>
          <p:cNvPr id="1998671949" name="Straight Connector 13"/>
          <p:cNvCxnSpPr/>
          <p:nvPr/>
        </p:nvCxnSpPr>
        <p:spPr bwMode="auto"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544448" name="Straight Connector 22"/>
          <p:cNvCxnSpPr/>
          <p:nvPr/>
        </p:nvCxnSpPr>
        <p:spPr bwMode="auto">
          <a:xfrm flipH="1">
            <a:off x="6953250" y="-25401"/>
            <a:ext cx="3790949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1866871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668340218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1673304257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ection Break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044850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pic>
        <p:nvPicPr>
          <p:cNvPr id="602252250" name="Graphic 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828675"/>
            <a:ext cx="5876925" cy="5200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07697190" name="Graphic 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0" y="0"/>
            <a:ext cx="5581649" cy="6858000"/>
          </a:xfrm>
          <a:prstGeom prst="rect">
            <a:avLst/>
          </a:prstGeom>
        </p:spPr>
      </p:pic>
      <p:sp>
        <p:nvSpPr>
          <p:cNvPr id="19631368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cxnSp>
        <p:nvCxnSpPr>
          <p:cNvPr id="2013459014" name="Straight Connector 8"/>
          <p:cNvCxnSpPr/>
          <p:nvPr/>
        </p:nvCxnSpPr>
        <p:spPr bwMode="auto"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4465222" name="Text Placeholder 1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727173867" name="Text Placeholder 1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931309226" name="Text Placeholder 15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042317397" name="Text Placeholder 1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388740608" name="Text Placeholder 15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739900726" name="Text Placeholder 18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434853494" name="Date Placeholder 2"/>
          <p:cNvSpPr>
            <a:spLocks noGrp="1"/>
          </p:cNvSpPr>
          <p:nvPr>
            <p:ph type="dt" sz="half" idx="20"/>
          </p:nvPr>
        </p:nvSpPr>
        <p:spPr bwMode="auto"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2940269" name="Footer Placeholder 3"/>
          <p:cNvSpPr>
            <a:spLocks noGrp="1"/>
          </p:cNvSpPr>
          <p:nvPr>
            <p:ph type="ftr" sz="quarter" idx="21"/>
          </p:nvPr>
        </p:nvSpPr>
        <p:spPr bwMode="auto"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1868023315" name="Slide Number Placeholder 4"/>
          <p:cNvSpPr>
            <a:spLocks noGrp="1"/>
          </p:cNvSpPr>
          <p:nvPr>
            <p:ph type="sldNum" sz="quarter" idx="22"/>
          </p:nvPr>
        </p:nvSpPr>
        <p:spPr bwMode="auto"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401917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466162461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135386644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367743463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1015086672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613029115" name="Text Placeholder 2"/>
          <p:cNvSpPr>
            <a:spLocks noGrp="1"/>
          </p:cNvSpPr>
          <p:nvPr>
            <p:ph type="body" idx="13" hasCustomPrompt="1"/>
          </p:nvPr>
        </p:nvSpPr>
        <p:spPr bwMode="auto"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cap="all" spc="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</a:t>
            </a:r>
            <a:endParaRPr/>
          </a:p>
        </p:txBody>
      </p:sp>
      <p:sp>
        <p:nvSpPr>
          <p:cNvPr id="47853291" name="Content Placeholder 3"/>
          <p:cNvSpPr>
            <a:spLocks noGrp="1"/>
          </p:cNvSpPr>
          <p:nvPr>
            <p:ph sz="half" idx="14"/>
          </p:nvPr>
        </p:nvSpPr>
        <p:spPr bwMode="auto"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085579250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106674753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26208766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  <p:cxnSp>
        <p:nvCxnSpPr>
          <p:cNvPr id="1532941578" name="Straight Connector 15"/>
          <p:cNvCxnSpPr/>
          <p:nvPr/>
        </p:nvCxnSpPr>
        <p:spPr bwMode="auto"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00880" name="Straight Connector 19"/>
          <p:cNvCxnSpPr/>
          <p:nvPr/>
        </p:nvCxnSpPr>
        <p:spPr bwMode="auto"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7590325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5651000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98404596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00229852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Pitch Deck</a:t>
            </a:r>
            <a:endParaRPr/>
          </a:p>
        </p:txBody>
      </p:sp>
      <p:sp>
        <p:nvSpPr>
          <p:cNvPr id="495826897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jp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jp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6070835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654785" y="1306285"/>
            <a:ext cx="7402285" cy="3565071"/>
          </a:xfrm>
        </p:spPr>
        <p:txBody>
          <a:bodyPr/>
          <a:lstStyle/>
          <a:p>
            <a:pPr algn="ctr">
              <a:defRPr/>
            </a:pPr>
            <a:r>
              <a:rPr lang="en-US" sz="4500" b="1" i="0" u="none" strike="noStrike" cap="all" spc="149">
                <a:solidFill>
                  <a:schemeClr val="accent4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</a:rPr>
              <a:t>NLP </a:t>
            </a:r>
            <a:r>
              <a:rPr lang="en-US" sz="4500" b="1" i="0" u="none" strike="noStrike" cap="all" spc="149">
                <a:solidFill>
                  <a:schemeClr val="accent4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</a:rPr>
              <a:t>Chatbot Developmt Using dialogflow</a:t>
            </a:r>
            <a:endParaRPr sz="4500" b="1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b="1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0421245" name=""/>
          <p:cNvSpPr txBox="1"/>
          <p:nvPr/>
        </p:nvSpPr>
        <p:spPr bwMode="auto">
          <a:xfrm flipH="0" flipV="0">
            <a:off x="3403178" y="336184"/>
            <a:ext cx="6382469" cy="1051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4500" b="1" i="0" u="none" strike="noStrike" cap="none" spc="0">
                <a:solidFill>
                  <a:schemeClr val="accent4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</a:rPr>
              <a:t>Sequence Diagrams</a:t>
            </a:r>
            <a:endParaRPr sz="4500" b="1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b="1" i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919481734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1070543" y="1857373"/>
            <a:ext cx="10251991" cy="4116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1640315" name=""/>
          <p:cNvSpPr txBox="1"/>
          <p:nvPr/>
        </p:nvSpPr>
        <p:spPr bwMode="auto">
          <a:xfrm flipH="0" flipV="0">
            <a:off x="3403178" y="336184"/>
            <a:ext cx="6382469" cy="1051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4500" b="1" i="0" u="none" strike="noStrike" cap="none" spc="0">
                <a:solidFill>
                  <a:schemeClr val="accent4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</a:rPr>
              <a:t>Sequence Diagrams</a:t>
            </a:r>
            <a:endParaRPr sz="4500" b="1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b="1" i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47583151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1008552" y="1904999"/>
            <a:ext cx="10463661" cy="3837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7052019" name=""/>
          <p:cNvSpPr txBox="1"/>
          <p:nvPr/>
        </p:nvSpPr>
        <p:spPr bwMode="auto">
          <a:xfrm flipH="0" flipV="0">
            <a:off x="3294321" y="485862"/>
            <a:ext cx="6382469" cy="1051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4500" b="1" i="0" u="none" strike="noStrike" cap="none" spc="0">
                <a:solidFill>
                  <a:schemeClr val="accent4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</a:rPr>
              <a:t>Sequence Diagrams</a:t>
            </a:r>
            <a:endParaRPr sz="4500" b="1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b="1" i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654909263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798042" y="2052409"/>
            <a:ext cx="10595914" cy="4002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1019359" name=""/>
          <p:cNvSpPr txBox="1"/>
          <p:nvPr/>
        </p:nvSpPr>
        <p:spPr bwMode="auto">
          <a:xfrm flipH="0" flipV="0">
            <a:off x="3294321" y="485862"/>
            <a:ext cx="6382469" cy="1051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4500" b="1" i="0" u="none" strike="noStrike" cap="none" spc="0">
                <a:solidFill>
                  <a:schemeClr val="accent4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</a:rPr>
              <a:t>Sequence Diagrams</a:t>
            </a:r>
            <a:endParaRPr sz="4500" b="1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b="1" i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513391494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557248" y="2032905"/>
            <a:ext cx="11010215" cy="3954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2506661" name=""/>
          <p:cNvSpPr txBox="1"/>
          <p:nvPr/>
        </p:nvSpPr>
        <p:spPr bwMode="auto">
          <a:xfrm flipH="0" flipV="0">
            <a:off x="3294321" y="485862"/>
            <a:ext cx="6382469" cy="1051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4500" b="1" i="0" u="none" strike="noStrike" cap="none" spc="0">
                <a:solidFill>
                  <a:schemeClr val="accent4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</a:rPr>
              <a:t>Sequence Diagrams</a:t>
            </a:r>
            <a:endParaRPr sz="4500" b="1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b="1" i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433280768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872881" y="2068284"/>
            <a:ext cx="10446236" cy="3850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435854" name=""/>
          <p:cNvSpPr txBox="1"/>
          <p:nvPr/>
        </p:nvSpPr>
        <p:spPr bwMode="auto">
          <a:xfrm flipH="0" flipV="0">
            <a:off x="2491499" y="-3994"/>
            <a:ext cx="8491577" cy="1250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38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Logical Model/Class Diagram</a:t>
            </a:r>
            <a:endParaRPr sz="38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sz="3800" b="1" i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76290569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61534" y="675453"/>
            <a:ext cx="9068930" cy="61319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7616598" name=""/>
          <p:cNvSpPr txBox="1"/>
          <p:nvPr/>
        </p:nvSpPr>
        <p:spPr bwMode="auto">
          <a:xfrm flipH="0" flipV="0">
            <a:off x="545678" y="1819362"/>
            <a:ext cx="5241269" cy="21492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5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Intent-Entity Diagram</a:t>
            </a:r>
            <a:endParaRPr sz="45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sz="4500" b="1" i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9965379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009070" y="0"/>
            <a:ext cx="491217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2892884" name=""/>
          <p:cNvSpPr txBox="1"/>
          <p:nvPr/>
        </p:nvSpPr>
        <p:spPr bwMode="auto">
          <a:xfrm flipH="0" flipV="0">
            <a:off x="831428" y="9612"/>
            <a:ext cx="10301326" cy="1387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0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Entity-Relationship Diagram</a:t>
            </a:r>
            <a:endParaRPr sz="40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sz="4500" b="1" i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152273655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981106" y="813706"/>
            <a:ext cx="10327821" cy="5646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9996756" name=""/>
          <p:cNvSpPr txBox="1"/>
          <p:nvPr/>
        </p:nvSpPr>
        <p:spPr bwMode="auto">
          <a:xfrm flipH="0" flipV="0">
            <a:off x="831428" y="9612"/>
            <a:ext cx="10302766" cy="975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000" b="1" i="0" u="none" strike="noStrike" cap="none" spc="0">
                <a:solidFill>
                  <a:schemeClr val="accent4">
                    <a:lumMod val="10000"/>
                  </a:schemeClr>
                </a:solidFill>
                <a:latin typeface="+mn-lt"/>
                <a:ea typeface="+mn-ea"/>
                <a:cs typeface="+mn-cs"/>
              </a:rPr>
              <a:t>Database Diagram</a:t>
            </a:r>
            <a:endParaRPr sz="4000" b="1">
              <a:solidFill>
                <a:schemeClr val="accent4">
                  <a:lumMod val="10000"/>
                </a:schemeClr>
              </a:solidFill>
            </a:endParaRPr>
          </a:p>
          <a:p>
            <a:pPr>
              <a:defRPr/>
            </a:pPr>
            <a:endParaRPr b="1"/>
          </a:p>
        </p:txBody>
      </p:sp>
      <p:pic>
        <p:nvPicPr>
          <p:cNvPr id="715310606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1546223" y="748392"/>
            <a:ext cx="9587971" cy="5925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4136079" name=""/>
          <p:cNvSpPr txBox="1"/>
          <p:nvPr/>
        </p:nvSpPr>
        <p:spPr bwMode="auto">
          <a:xfrm flipH="0" flipV="0">
            <a:off x="831428" y="9612"/>
            <a:ext cx="10601241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500" b="1" i="0" u="none" strike="noStrike" cap="none" spc="0">
                <a:solidFill>
                  <a:schemeClr val="accent4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</a:rPr>
              <a:t>User Interfaces</a:t>
            </a:r>
            <a:endParaRPr sz="4500" b="1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sz="4500" b="1">
              <a:latin typeface="Times New Roman"/>
              <a:cs typeface="Times New Roman"/>
            </a:endParaRPr>
          </a:p>
        </p:txBody>
      </p:sp>
      <p:pic>
        <p:nvPicPr>
          <p:cNvPr id="107891151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74142" y="1055749"/>
            <a:ext cx="11029949" cy="5440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130652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3756990" y="503373"/>
            <a:ext cx="5253750" cy="1325562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4000" b="1" i="0" u="none" strike="noStrike" cap="all" spc="149">
                <a:solidFill>
                  <a:schemeClr val="accent4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</a:rPr>
              <a:t>My Introduction</a:t>
            </a:r>
            <a:endParaRPr sz="4000" b="1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3500">
              <a:latin typeface="Times New Roman"/>
              <a:cs typeface="Times New Roman"/>
            </a:endParaRPr>
          </a:p>
        </p:txBody>
      </p:sp>
      <p:sp>
        <p:nvSpPr>
          <p:cNvPr id="23973027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5536305" y="6356350"/>
            <a:ext cx="987552" cy="365125"/>
          </a:xfrm>
        </p:spPr>
        <p:txBody>
          <a:bodyPr/>
          <a:lstStyle/>
          <a:p>
            <a:pPr>
              <a:defRPr/>
            </a:pPr>
            <a:fld id="{19B51A1E-902D-48AF-9020-955120F399B6}" type="slidenum">
              <a:rPr lang="en-US"/>
              <a:t>2</a:t>
            </a:fld>
            <a:endParaRPr lang="en-US"/>
          </a:p>
        </p:txBody>
      </p:sp>
      <p:sp>
        <p:nvSpPr>
          <p:cNvPr id="1656547956" name=""/>
          <p:cNvSpPr txBox="1"/>
          <p:nvPr/>
        </p:nvSpPr>
        <p:spPr bwMode="auto">
          <a:xfrm flipH="0" flipV="0">
            <a:off x="545678" y="1360713"/>
            <a:ext cx="11581264" cy="4892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buFont typeface="Wingdings"/>
              <a:buNone/>
              <a:defRPr/>
            </a:pPr>
            <a:endParaRPr sz="3500">
              <a:latin typeface="Times New Roman"/>
              <a:cs typeface="Times New Roman"/>
            </a:endParaRPr>
          </a:p>
          <a:p>
            <a:pPr>
              <a:buFont typeface="Wingdings"/>
              <a:buNone/>
              <a:defRPr/>
            </a:pPr>
            <a:endParaRPr sz="3500">
              <a:latin typeface="Times New Roman"/>
              <a:cs typeface="Times New Roman"/>
            </a:endParaRPr>
          </a:p>
          <a:p>
            <a:pPr>
              <a:buFont typeface="Wingdings"/>
              <a:buNone/>
              <a:defRPr/>
            </a:pPr>
            <a:r>
              <a:rPr lang="en-US" sz="3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 am Imtanan Ahnaf, full-time student of BSSE from Multan and presenting you here my Final Year Project.</a:t>
            </a:r>
            <a:endParaRPr lang="en-US" sz="3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/>
              <a:buNone/>
              <a:defRPr/>
            </a:pPr>
            <a:endParaRPr sz="3500">
              <a:latin typeface="Times New Roman"/>
              <a:cs typeface="Times New Roman"/>
            </a:endParaRPr>
          </a:p>
          <a:p>
            <a:pPr>
              <a:buFont typeface="Wingdings"/>
              <a:buNone/>
              <a:defRPr/>
            </a:pPr>
            <a:endParaRPr sz="3500">
              <a:latin typeface="Times New Roman"/>
              <a:cs typeface="Times New Roman"/>
            </a:endParaRPr>
          </a:p>
          <a:p>
            <a:pPr algn="ctr">
              <a:buFont typeface="Wingdings"/>
              <a:buNone/>
              <a:defRPr/>
            </a:pPr>
            <a:r>
              <a:rPr lang="en-US" sz="3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                            Group ID: </a:t>
            </a:r>
            <a:r>
              <a:rPr lang="en-US" sz="3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F24PROJECT9A4A9</a:t>
            </a:r>
            <a:endParaRPr sz="3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>
              <a:buFont typeface="Wingdings"/>
              <a:buNone/>
              <a:defRPr/>
            </a:pPr>
            <a:r>
              <a:rPr lang="en-US" sz="3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                             Student ID: BC200401263</a:t>
            </a:r>
            <a:endParaRPr sz="3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35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318860" name=""/>
          <p:cNvSpPr txBox="1"/>
          <p:nvPr/>
        </p:nvSpPr>
        <p:spPr bwMode="auto">
          <a:xfrm flipH="0" flipV="0">
            <a:off x="831428" y="9612"/>
            <a:ext cx="10601241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500" b="1" i="0" u="none" strike="noStrike" cap="none" spc="0">
                <a:solidFill>
                  <a:schemeClr val="accent4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</a:rPr>
              <a:t>User Interfaces</a:t>
            </a:r>
            <a:endParaRPr sz="4500" b="1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sz="4500" b="1">
              <a:latin typeface="Times New Roman"/>
              <a:cs typeface="Times New Roman"/>
            </a:endParaRPr>
          </a:p>
        </p:txBody>
      </p:sp>
      <p:pic>
        <p:nvPicPr>
          <p:cNvPr id="16430761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32611" y="1200870"/>
            <a:ext cx="11619004" cy="51264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882235" name=""/>
          <p:cNvSpPr txBox="1"/>
          <p:nvPr/>
        </p:nvSpPr>
        <p:spPr bwMode="auto">
          <a:xfrm flipH="0" flipV="0">
            <a:off x="-229928" y="1969041"/>
            <a:ext cx="7839826" cy="21492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500" b="1" i="0" u="none" strike="noStrike" cap="none" spc="0">
                <a:solidFill>
                  <a:schemeClr val="accent4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</a:rPr>
              <a:t>User</a:t>
            </a:r>
            <a:endParaRPr lang="en-US" sz="4500" b="1" i="0" u="none" strike="noStrike" cap="none" spc="0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en-US" sz="4500" b="1" i="0" u="none" strike="noStrike" cap="none" spc="0">
                <a:solidFill>
                  <a:schemeClr val="accent4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</a:rPr>
              <a:t> Interfaces</a:t>
            </a:r>
            <a:endParaRPr sz="4500" b="1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sz="4500" b="1">
              <a:latin typeface="Times New Roman"/>
              <a:cs typeface="Times New Roman"/>
            </a:endParaRPr>
          </a:p>
        </p:txBody>
      </p:sp>
      <p:pic>
        <p:nvPicPr>
          <p:cNvPr id="72098389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390071" y="69395"/>
            <a:ext cx="4803320" cy="68151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367261" name=""/>
          <p:cNvSpPr txBox="1"/>
          <p:nvPr/>
        </p:nvSpPr>
        <p:spPr bwMode="auto">
          <a:xfrm flipH="0" flipV="0">
            <a:off x="831428" y="9612"/>
            <a:ext cx="10601241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500" b="1" i="0" u="none" strike="noStrike" cap="none" spc="0">
                <a:solidFill>
                  <a:schemeClr val="accent4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</a:rPr>
              <a:t>User Interfaces</a:t>
            </a:r>
            <a:endParaRPr sz="4500" b="1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sz="4500" b="1">
              <a:latin typeface="Times New Roman"/>
              <a:cs typeface="Times New Roman"/>
            </a:endParaRPr>
          </a:p>
        </p:txBody>
      </p:sp>
      <p:pic>
        <p:nvPicPr>
          <p:cNvPr id="39497244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44927" y="765203"/>
            <a:ext cx="11594679" cy="5646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073040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3006001" y="-87396"/>
            <a:ext cx="5968575" cy="158226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ctr">
              <a:defRPr/>
            </a:pPr>
            <a:r>
              <a:rPr lang="en-US" sz="4800" b="1" i="0" u="none" strike="noStrike" cap="all" spc="14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Tools</a:t>
            </a:r>
            <a:endParaRPr sz="48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4500"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6135784" name=""/>
          <p:cNvSpPr txBox="1"/>
          <p:nvPr/>
        </p:nvSpPr>
        <p:spPr bwMode="auto">
          <a:xfrm flipH="0" flipV="0">
            <a:off x="232714" y="625928"/>
            <a:ext cx="10931575" cy="6614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 algn="ctr">
              <a:buClr>
                <a:schemeClr val="hlink"/>
              </a:buClr>
              <a:buSzPct val="65000"/>
              <a:buFont typeface="Wingdings"/>
              <a:buNone/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Development &amp; NLP Tools</a:t>
            </a:r>
            <a:endParaRPr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5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Dialogflow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– For designing and training the NLP chatbot</a:t>
            </a:r>
            <a:endParaRPr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5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PHP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– Backend scripting and server-side logic</a:t>
            </a:r>
            <a:endParaRPr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5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HTML/CSS/JavaScript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– Frontend development</a:t>
            </a:r>
            <a:endParaRPr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5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MySQL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– Database management</a:t>
            </a:r>
            <a:endParaRPr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5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VS Code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– Code editor/IDE</a:t>
            </a:r>
            <a:endParaRPr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5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XAMPP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– Local server environment for PHP and MySQL</a:t>
            </a:r>
            <a:endParaRPr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5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Admin LTE templates</a:t>
            </a:r>
            <a:endParaRPr sz="25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Clr>
                <a:schemeClr val="hlink"/>
              </a:buClr>
              <a:buSzPct val="65000"/>
              <a:buFont typeface="Wingdings"/>
              <a:buNone/>
              <a:defRPr/>
            </a:pPr>
            <a:endParaRPr sz="25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buFont typeface="Wingdings"/>
              <a:buNone/>
              <a:defRPr/>
            </a:pPr>
            <a:r>
              <a:rPr lang="en-US" sz="25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Dialogflow Testing Console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– To simulate and test user interactions</a:t>
            </a:r>
            <a:endParaRPr sz="2500">
              <a:latin typeface="Times New Roman"/>
              <a:cs typeface="Times New Roman"/>
            </a:endParaRPr>
          </a:p>
          <a:p>
            <a:pPr>
              <a:defRPr/>
            </a:pP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090296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3315538" y="394516"/>
            <a:ext cx="6041544" cy="1945911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ctr">
              <a:defRPr/>
            </a:pPr>
            <a:r>
              <a:rPr lang="en-US" sz="4000" b="1" i="0" u="none" strike="noStrike" cap="all" spc="14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INTRODUCTION OF PROJECT</a:t>
            </a:r>
            <a:endParaRPr sz="40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4000">
              <a:latin typeface="Times New Roman"/>
              <a:cs typeface="Times New Roman"/>
            </a:endParaRPr>
          </a:p>
        </p:txBody>
      </p:sp>
      <p:sp>
        <p:nvSpPr>
          <p:cNvPr id="834327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5536305" y="6356349"/>
            <a:ext cx="987552" cy="365124"/>
          </a:xfrm>
        </p:spPr>
        <p:txBody>
          <a:bodyPr/>
          <a:lstStyle/>
          <a:p>
            <a:pPr>
              <a:defRPr/>
            </a:pPr>
            <a:fld id="{4DC28857-7B84-634B-6CE2-99ED06714D08}" type="slidenum">
              <a:rPr lang="en-US"/>
              <a:t/>
            </a:fld>
            <a:endParaRPr lang="en-US"/>
          </a:p>
        </p:txBody>
      </p:sp>
      <p:sp>
        <p:nvSpPr>
          <p:cNvPr id="723594871" name=""/>
          <p:cNvSpPr txBox="1"/>
          <p:nvPr/>
        </p:nvSpPr>
        <p:spPr bwMode="auto">
          <a:xfrm flipH="0" flipV="0">
            <a:off x="491249" y="1523999"/>
            <a:ext cx="11583424" cy="5456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spcBef>
                <a:spcPts val="0"/>
              </a:spcBef>
              <a:defRPr/>
            </a:pPr>
            <a:endParaRPr sz="3200">
              <a:latin typeface="Times New Roman"/>
              <a:cs typeface="Times New Roman"/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This project aims to develop an intelligent chatbot using Dialogflow that automates and enhances customer support for a training company. The chatbot will handle tasks like answering course-related queries, managing student registrations, and providing timely information about schedules and services. By integrating Natural Language Processing (NLP), the system offers human-like interaction, improves user experience, and reduces the manual workload of administrative staff.</a:t>
            </a:r>
            <a:endParaRPr lang="en-US"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>
              <a:spcBef>
                <a:spcPts val="0"/>
              </a:spcBef>
              <a:defRPr/>
            </a:pPr>
            <a:endParaRPr sz="3200">
              <a:latin typeface="Times New Roman"/>
              <a:cs typeface="Times New Roman"/>
            </a:endParaRPr>
          </a:p>
          <a:p>
            <a:pPr algn="ctr">
              <a:defRPr/>
            </a:pP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542559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314357" y="-5626"/>
            <a:ext cx="11770178" cy="930912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r>
              <a:rPr lang="en-US" sz="3000" b="1" i="0" u="none" strike="noStrike" cap="all" spc="14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PROJECT’s Requirements</a:t>
            </a:r>
            <a:endParaRPr sz="30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4000">
              <a:latin typeface="Times New Roman"/>
              <a:cs typeface="Times New Roman"/>
            </a:endParaRPr>
          </a:p>
        </p:txBody>
      </p:sp>
      <p:sp>
        <p:nvSpPr>
          <p:cNvPr id="141246319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5536305" y="6356349"/>
            <a:ext cx="987552" cy="365124"/>
          </a:xfrm>
        </p:spPr>
        <p:txBody>
          <a:bodyPr/>
          <a:lstStyle/>
          <a:p>
            <a:pPr>
              <a:defRPr/>
            </a:pPr>
            <a:fld id="{CE4F4F3F-1855-0B02-8394-1C95E7418E2D}" type="slidenum">
              <a:rPr lang="en-US"/>
              <a:t/>
            </a:fld>
            <a:endParaRPr lang="en-US"/>
          </a:p>
        </p:txBody>
      </p:sp>
      <p:sp>
        <p:nvSpPr>
          <p:cNvPr id="187723122" name=""/>
          <p:cNvSpPr txBox="1"/>
          <p:nvPr/>
        </p:nvSpPr>
        <p:spPr bwMode="auto">
          <a:xfrm flipH="0" flipV="0">
            <a:off x="103058" y="424542"/>
            <a:ext cx="12259229" cy="8626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2800" b="1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1.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Student Inquiry Handling</a:t>
            </a:r>
            <a:endParaRPr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Answers FAQs about </a:t>
            </a:r>
            <a:r>
              <a:rPr lang="en-US" sz="2800" b="0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courses, fees, schedules, and trainers</a:t>
            </a:r>
            <a:endParaRPr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Provides details on </a:t>
            </a:r>
            <a:r>
              <a:rPr lang="en-US" sz="2800" b="0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course content &amp; certifications</a:t>
            </a:r>
            <a:endParaRPr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2800" b="1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2.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Course Registration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	</a:t>
            </a:r>
            <a:endParaRPr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Displays available courses for </a:t>
            </a:r>
            <a:r>
              <a:rPr lang="en-US" sz="2800" b="0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easy registration</a:t>
            </a:r>
            <a:endParaRPr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Sends </a:t>
            </a:r>
            <a:r>
              <a:rPr lang="en-US" sz="2800" b="0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confirmation messages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upon successful signup</a:t>
            </a:r>
            <a:endParaRPr sz="2800"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2800" b="1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3.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Schedule Management</a:t>
            </a:r>
            <a:endParaRPr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Provides </a:t>
            </a:r>
            <a:r>
              <a:rPr lang="en-US" sz="2800" b="0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class schedules &amp; batch timings</a:t>
            </a:r>
            <a:endParaRPr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Allows users to check </a:t>
            </a:r>
            <a:r>
              <a:rPr lang="en-US" sz="2800" b="0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upcoming &amp; ongoing classes</a:t>
            </a:r>
            <a:endParaRPr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2800" b="1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4.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Resource Distribution</a:t>
            </a:r>
            <a:endParaRPr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Enables students to </a:t>
            </a:r>
            <a:r>
              <a:rPr lang="en-US" sz="2800" b="0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download brochures &amp; training materials</a:t>
            </a:r>
            <a:endParaRPr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2800" b="1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5.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Personalized Interaction</a:t>
            </a:r>
            <a:endParaRPr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Recommends </a:t>
            </a:r>
            <a:r>
              <a:rPr lang="en-US" sz="2800" b="0" i="1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courses based on user interests &amp; history</a:t>
            </a:r>
            <a:endParaRPr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US" sz="2800" b="1" i="0" u="none" strike="noStrike" cap="none" spc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6.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Management Tasks (Admin Panel)</a:t>
            </a:r>
            <a:endParaRPr sz="2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 algn="l">
              <a:buFont typeface="Arial"/>
              <a:buChar char="•"/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Manage Course Catalog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– Add, update, or remove course details</a:t>
            </a:r>
            <a:endParaRPr sz="28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/>
            </a:pPr>
            <a:endParaRPr sz="2800">
              <a:solidFill>
                <a:schemeClr val="tx1"/>
              </a:solidFill>
            </a:endParaRPr>
          </a:p>
          <a:p>
            <a:pPr>
              <a:defRPr/>
            </a:pPr>
            <a:endParaRPr sz="2800" b="1">
              <a:solidFill>
                <a:schemeClr val="tx1"/>
              </a:solidFill>
            </a:endParaRPr>
          </a:p>
          <a:p>
            <a:pPr>
              <a:defRPr/>
            </a:pPr>
            <a:endParaRPr sz="2800">
              <a:solidFill>
                <a:schemeClr val="tx1"/>
              </a:solidFill>
            </a:endParaRPr>
          </a:p>
          <a:p>
            <a:pPr>
              <a:defRPr/>
            </a:pPr>
            <a:endParaRPr sz="2800"/>
          </a:p>
          <a:p>
            <a:pPr>
              <a:defRPr/>
            </a:pP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5079535" name=""/>
          <p:cNvSpPr txBox="1"/>
          <p:nvPr/>
        </p:nvSpPr>
        <p:spPr bwMode="auto">
          <a:xfrm flipH="0" flipV="0">
            <a:off x="1974428" y="176892"/>
            <a:ext cx="8986114" cy="1051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5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VU Process Model</a:t>
            </a:r>
            <a:endParaRPr sz="4500" b="1">
              <a:solidFill>
                <a:schemeClr val="tx1"/>
              </a:solidFill>
            </a:endParaRPr>
          </a:p>
          <a:p>
            <a:pPr>
              <a:defRPr/>
            </a:pPr>
            <a:endParaRPr/>
          </a:p>
        </p:txBody>
      </p:sp>
      <p:pic>
        <p:nvPicPr>
          <p:cNvPr id="4683586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54543" y="1152523"/>
            <a:ext cx="8856313" cy="56119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5483551" name=""/>
          <p:cNvSpPr txBox="1"/>
          <p:nvPr/>
        </p:nvSpPr>
        <p:spPr bwMode="auto">
          <a:xfrm flipH="0" flipV="0">
            <a:off x="2396249" y="1914612"/>
            <a:ext cx="4178112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45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Use Case</a:t>
            </a:r>
            <a:br>
              <a:rPr lang="en-US" sz="45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</a:br>
            <a:r>
              <a:rPr lang="en-US" sz="45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Diagram</a:t>
            </a:r>
            <a:endParaRPr sz="45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b="1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2124241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736928" y="16843"/>
            <a:ext cx="5384851" cy="68243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1463943" name=""/>
          <p:cNvSpPr txBox="1"/>
          <p:nvPr/>
        </p:nvSpPr>
        <p:spPr bwMode="auto">
          <a:xfrm flipH="0" flipV="0">
            <a:off x="3933856" y="-140065"/>
            <a:ext cx="4180632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GB" sz="45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Architectural Design</a:t>
            </a:r>
            <a:endParaRPr sz="4500" b="1" i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i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7500712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51214" y="1295959"/>
            <a:ext cx="9198428" cy="5465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4755127" name=""/>
          <p:cNvSpPr txBox="1"/>
          <p:nvPr/>
        </p:nvSpPr>
        <p:spPr bwMode="auto">
          <a:xfrm flipH="0" flipV="0">
            <a:off x="3729749" y="118469"/>
            <a:ext cx="4605334" cy="1051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5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Project Schedule</a:t>
            </a:r>
            <a:endParaRPr sz="45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b="1" i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8045332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61357" y="1428749"/>
            <a:ext cx="10336127" cy="50074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2187240" name=""/>
          <p:cNvSpPr txBox="1"/>
          <p:nvPr/>
        </p:nvSpPr>
        <p:spPr bwMode="auto">
          <a:xfrm flipH="0" flipV="0">
            <a:off x="3484821" y="213719"/>
            <a:ext cx="6382469" cy="1051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4500" b="1" i="0" u="none" strike="noStrike" cap="none" spc="0">
                <a:solidFill>
                  <a:schemeClr val="accent4">
                    <a:lumMod val="10000"/>
                  </a:schemeClr>
                </a:solidFill>
                <a:latin typeface="Times New Roman"/>
                <a:ea typeface="Times New Roman"/>
                <a:cs typeface="Times New Roman"/>
              </a:rPr>
              <a:t>Sequence Diagrams</a:t>
            </a:r>
            <a:endParaRPr sz="4500" b="1">
              <a:solidFill>
                <a:schemeClr val="accent4">
                  <a:lumMod val="10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b="1" i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8517166" name="" descr=""/>
          <p:cNvPicPr/>
          <p:nvPr/>
        </p:nvPicPr>
        <p:blipFill>
          <a:blip r:embed="rId3"/>
          <a:stretch/>
        </p:blipFill>
        <p:spPr bwMode="auto">
          <a:xfrm rot="0" flipH="0" flipV="0">
            <a:off x="1213755" y="1496785"/>
            <a:ext cx="9700565" cy="4449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Arial"/>
        <a:cs typeface="Arial"/>
      </a:majorFont>
      <a:minorFont>
        <a:latin typeface="Tenorite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ONLYOFFICE/8.3.3.21</Application>
  <PresentationFormat>On-screen Show (4:3)</PresentationFormat>
  <Paragraphs>0</Paragraphs>
  <Slides>23</Slides>
  <Notes>23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</cp:revision>
  <dcterms:created xsi:type="dcterms:W3CDTF">2023-07-24T01:11:48Z</dcterms:created>
  <dcterms:modified xsi:type="dcterms:W3CDTF">2025-08-16T19:13:44Z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