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75" r:id="rId5"/>
    <p:sldId id="257" r:id="rId6"/>
    <p:sldId id="264" r:id="rId7"/>
    <p:sldId id="280" r:id="rId8"/>
    <p:sldId id="281" r:id="rId9"/>
    <p:sldId id="261" r:id="rId10"/>
    <p:sldId id="266" r:id="rId11"/>
    <p:sldId id="282" r:id="rId12"/>
    <p:sldId id="272" r:id="rId13"/>
    <p:sldId id="262" r:id="rId14"/>
    <p:sldId id="273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6B7"/>
    <a:srgbClr val="6E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3346" autoAdjust="0"/>
  </p:normalViewPr>
  <p:slideViewPr>
    <p:cSldViewPr snapToGrid="0">
      <p:cViewPr>
        <p:scale>
          <a:sx n="75" d="100"/>
          <a:sy n="75" d="100"/>
        </p:scale>
        <p:origin x="-374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1B518-F8F7-43D8-99B7-1420C8B1269B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48E8C-80F4-46A1-801E-2EFA6EFF4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6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D2FC-66FA-444F-98F3-FBCFE01EB7DC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9"/>
          <p:cNvSpPr txBox="1"/>
          <p:nvPr>
            <p:custDataLst>
              <p:tags r:id="rId1"/>
            </p:custDataLst>
          </p:nvPr>
        </p:nvSpPr>
        <p:spPr>
          <a:xfrm>
            <a:off x="2645229" y="2067574"/>
            <a:ext cx="7233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造字工房明黑（非商用）常规体" pitchFamily="2" charset="-122"/>
                <a:ea typeface="造字工房明黑（非商用）常规体" pitchFamily="2" charset="-122"/>
              </a:rPr>
              <a:t>Web07</a:t>
            </a:r>
            <a:r>
              <a:rPr kumimoji="0" lang="zh-CN" altLang="en-US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造字工房明黑（非商用）常规体" pitchFamily="2" charset="-122"/>
                <a:ea typeface="造字工房明黑（非商用）常规体" pitchFamily="2" charset="-122"/>
              </a:rPr>
              <a:t>班</a:t>
            </a:r>
            <a:r>
              <a:rPr kumimoji="0" lang="zh-CN" altLang="en-US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造字工房明黑（非商用）常规体" pitchFamily="2" charset="-122"/>
                <a:ea typeface="造字工房明黑（非商用）常规体" pitchFamily="2" charset="-122"/>
              </a:rPr>
              <a:t>第五阶段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造字工房明黑（非商用）常规体" pitchFamily="2" charset="-122"/>
              <a:ea typeface="造字工房明黑（非商用）常规体" pitchFamily="2" charset="-122"/>
            </a:endParaRPr>
          </a:p>
        </p:txBody>
      </p:sp>
      <p:sp>
        <p:nvSpPr>
          <p:cNvPr id="27" name="PA_文本框 26"/>
          <p:cNvSpPr txBox="1"/>
          <p:nvPr>
            <p:custDataLst>
              <p:tags r:id="rId2"/>
            </p:custDataLst>
          </p:nvPr>
        </p:nvSpPr>
        <p:spPr>
          <a:xfrm>
            <a:off x="7253176" y="4669057"/>
            <a:ext cx="25066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汇报人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：</a:t>
            </a:r>
            <a:r>
              <a:rPr lang="zh-CN" altLang="en-US" sz="2400" dirty="0">
                <a:solidFill>
                  <a:srgbClr val="3BB6B7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陈颖</a:t>
            </a:r>
            <a:endParaRPr kumimoji="0" lang="en-US" sz="24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srgbClr val="3BB6B7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28" name="PA_文本框 27"/>
          <p:cNvSpPr txBox="1"/>
          <p:nvPr>
            <p:custDataLst>
              <p:tags r:id="rId3"/>
            </p:custDataLst>
          </p:nvPr>
        </p:nvSpPr>
        <p:spPr>
          <a:xfrm>
            <a:off x="4082953" y="3475792"/>
            <a:ext cx="3893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项目答辩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9027" y="264694"/>
            <a:ext cx="2863515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回复话题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833120"/>
            <a:ext cx="11715750" cy="401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833120"/>
            <a:ext cx="118110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069975"/>
            <a:ext cx="1174750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33120"/>
            <a:ext cx="11639550" cy="570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432" y="324850"/>
            <a:ext cx="2863515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发表主题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923925"/>
            <a:ext cx="11747500" cy="4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297305"/>
            <a:ext cx="10344150" cy="391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9" y="1145540"/>
            <a:ext cx="11674475" cy="44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654175"/>
            <a:ext cx="10928350" cy="30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430" y="224588"/>
            <a:ext cx="2863515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删除主题、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回复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869315"/>
            <a:ext cx="12045950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" y="1000760"/>
            <a:ext cx="1106805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000760"/>
            <a:ext cx="117729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489075"/>
            <a:ext cx="1180465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903878" y="2624539"/>
            <a:ext cx="4882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0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03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 sz="2800" kern="0" dirty="0" smtClean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小 结</a:t>
            </a:r>
            <a:endParaRPr lang="zh-CN" altLang="en-US" sz="2800" kern="0" dirty="0">
              <a:solidFill>
                <a:schemeClr val="accent3">
                  <a:lumMod val="50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2017" y="264694"/>
            <a:ext cx="2863515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小 结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765" y="1383211"/>
            <a:ext cx="3910150" cy="20682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55883" y="2417354"/>
            <a:ext cx="48832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本次项目极大程度上的锻炼到了这一阶段的所有知识；</a:t>
            </a:r>
            <a:r>
              <a:rPr lang="zh-CN" altLang="en-US" sz="1400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对于一些功能属性的应用有了很大的提升；</a:t>
            </a:r>
            <a:endParaRPr lang="en-US" altLang="zh-CN" sz="1400" dirty="0" smtClean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noProof="0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在前台与后台数据库连接时有强化了对于</a:t>
            </a:r>
            <a:r>
              <a:rPr lang="en-US" altLang="zh-CN" sz="1400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java</a:t>
            </a:r>
            <a:r>
              <a:rPr lang="zh-CN" altLang="en-US" sz="1400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的运用，以及对后台表结构建立的把握</a:t>
            </a: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29667" y="1790103"/>
            <a:ext cx="4403506" cy="0"/>
          </a:xfrm>
          <a:prstGeom prst="line">
            <a:avLst/>
          </a:prstGeom>
          <a:solidFill>
            <a:srgbClr val="070606"/>
          </a:solidFill>
          <a:ln w="12700">
            <a:solidFill>
              <a:schemeClr val="bg2">
                <a:lumMod val="25000"/>
              </a:schemeClr>
            </a:solidFill>
            <a:rou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895082" y="1002848"/>
            <a:ext cx="6097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The end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95082" y="2466263"/>
            <a:ext cx="60123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Thank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you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for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your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listening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851239" y="3820120"/>
            <a:ext cx="2506639" cy="365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汇报人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：</a:t>
            </a:r>
            <a:r>
              <a:rPr lang="zh-CN" altLang="en-US" noProof="0" dirty="0">
                <a:solidFill>
                  <a:srgbClr val="3BB6B7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陈颖</a:t>
            </a:r>
            <a:endParaRPr kumimoji="0" lang="en-US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srgbClr val="3BB6B7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773390" y="4449863"/>
            <a:ext cx="2932441" cy="47064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3391" y="3672246"/>
            <a:ext cx="2932441" cy="47064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73390" y="2892026"/>
            <a:ext cx="2932441" cy="47064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26833" y="2887579"/>
            <a:ext cx="6465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73390" y="2943841"/>
            <a:ext cx="312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基本功能及实现</a:t>
            </a:r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73390" y="3693823"/>
            <a:ext cx="312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添加的功能</a:t>
            </a:r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73390" y="4471188"/>
            <a:ext cx="312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小结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26832" y="3632268"/>
            <a:ext cx="6465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26831" y="4390480"/>
            <a:ext cx="6465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4126831" y="1878051"/>
            <a:ext cx="13372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目录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>
            <a:off x="5154402" y="2012553"/>
            <a:ext cx="0" cy="315769"/>
          </a:xfrm>
          <a:prstGeom prst="line">
            <a:avLst/>
          </a:prstGeom>
          <a:noFill/>
          <a:ln w="6350" algn="ctr">
            <a:solidFill>
              <a:schemeClr val="accent3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5178674" y="1988929"/>
            <a:ext cx="200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accent3">
                    <a:lumMod val="50000"/>
                  </a:schemeClr>
                </a:solidFill>
                <a:latin typeface="Bodoni MT Black" panose="02070A03080606020203" pitchFamily="18" charset="0"/>
                <a:ea typeface="微软雅黑" panose="020B0503020204020204" pitchFamily="34" charset="-122"/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903878" y="2624539"/>
            <a:ext cx="4882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0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01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 sz="2800" kern="0" dirty="0" smtClean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页面基本功能</a:t>
            </a:r>
            <a:endParaRPr lang="zh-CN" altLang="en-US" sz="2800" kern="0" dirty="0">
              <a:solidFill>
                <a:schemeClr val="accent3">
                  <a:lumMod val="50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827" y="241721"/>
            <a:ext cx="2863515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首页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" y="798194"/>
            <a:ext cx="11093450" cy="4566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9584" y="576038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根据所选标签显示主题，默认显示全部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560" y="1422400"/>
            <a:ext cx="762000" cy="2712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4560" y="1422400"/>
            <a:ext cx="5364480" cy="30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178560" y="2946400"/>
            <a:ext cx="1016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686560" y="2946400"/>
            <a:ext cx="589280" cy="2813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7426" y="634026"/>
            <a:ext cx="2863515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主题详细信息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界面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48215" y="1865311"/>
            <a:ext cx="3909819" cy="4162696"/>
            <a:chOff x="1380350" y="1226473"/>
            <a:chExt cx="4360862" cy="4981575"/>
          </a:xfrm>
        </p:grpSpPr>
        <p:sp>
          <p:nvSpPr>
            <p:cNvPr id="21" name="Freeform 5"/>
            <p:cNvSpPr/>
            <p:nvPr/>
          </p:nvSpPr>
          <p:spPr bwMode="auto">
            <a:xfrm>
              <a:off x="1669275" y="1851948"/>
              <a:ext cx="3795712" cy="4356100"/>
            </a:xfrm>
            <a:custGeom>
              <a:avLst/>
              <a:gdLst>
                <a:gd name="T0" fmla="*/ 2147483646 w 1045"/>
                <a:gd name="T1" fmla="*/ 2147483646 h 1279"/>
                <a:gd name="T2" fmla="*/ 2147483646 w 1045"/>
                <a:gd name="T3" fmla="*/ 2147483646 h 1279"/>
                <a:gd name="T4" fmla="*/ 2147483646 w 1045"/>
                <a:gd name="T5" fmla="*/ 2147483646 h 1279"/>
                <a:gd name="T6" fmla="*/ 2147483646 w 1045"/>
                <a:gd name="T7" fmla="*/ 2147483646 h 1279"/>
                <a:gd name="T8" fmla="*/ 2147483646 w 1045"/>
                <a:gd name="T9" fmla="*/ 2147483646 h 1279"/>
                <a:gd name="T10" fmla="*/ 0 w 1045"/>
                <a:gd name="T11" fmla="*/ 2147483646 h 1279"/>
                <a:gd name="T12" fmla="*/ 2147483646 w 1045"/>
                <a:gd name="T13" fmla="*/ 2147483646 h 1279"/>
                <a:gd name="T14" fmla="*/ 2147483646 w 1045"/>
                <a:gd name="T15" fmla="*/ 2147483646 h 1279"/>
                <a:gd name="T16" fmla="*/ 2147483646 w 1045"/>
                <a:gd name="T17" fmla="*/ 2147483646 h 1279"/>
                <a:gd name="T18" fmla="*/ 2147483646 w 1045"/>
                <a:gd name="T19" fmla="*/ 2147483646 h 1279"/>
                <a:gd name="T20" fmla="*/ 2147483646 w 1045"/>
                <a:gd name="T21" fmla="*/ 2147483646 h 1279"/>
                <a:gd name="T22" fmla="*/ 2147483646 w 1045"/>
                <a:gd name="T23" fmla="*/ 2147483646 h 1279"/>
                <a:gd name="T24" fmla="*/ 2147483646 w 1045"/>
                <a:gd name="T25" fmla="*/ 2147483646 h 1279"/>
                <a:gd name="T26" fmla="*/ 2147483646 w 1045"/>
                <a:gd name="T27" fmla="*/ 2147483646 h 1279"/>
                <a:gd name="T28" fmla="*/ 2147483646 w 1045"/>
                <a:gd name="T29" fmla="*/ 2147483646 h 1279"/>
                <a:gd name="T30" fmla="*/ 2147483646 w 1045"/>
                <a:gd name="T31" fmla="*/ 2147483646 h 1279"/>
                <a:gd name="T32" fmla="*/ 2147483646 w 1045"/>
                <a:gd name="T33" fmla="*/ 2147483646 h 1279"/>
                <a:gd name="T34" fmla="*/ 2147483646 w 1045"/>
                <a:gd name="T35" fmla="*/ 2147483646 h 1279"/>
                <a:gd name="T36" fmla="*/ 2147483646 w 1045"/>
                <a:gd name="T37" fmla="*/ 2147483646 h 1279"/>
                <a:gd name="T38" fmla="*/ 2147483646 w 1045"/>
                <a:gd name="T39" fmla="*/ 2147483646 h 1279"/>
                <a:gd name="T40" fmla="*/ 2147483646 w 1045"/>
                <a:gd name="T41" fmla="*/ 0 h 1279"/>
                <a:gd name="T42" fmla="*/ 2147483646 w 1045"/>
                <a:gd name="T43" fmla="*/ 2147483646 h 1279"/>
                <a:gd name="T44" fmla="*/ 2147483646 w 1045"/>
                <a:gd name="T45" fmla="*/ 2147483646 h 1279"/>
                <a:gd name="T46" fmla="*/ 2147483646 w 1045"/>
                <a:gd name="T47" fmla="*/ 2147483646 h 1279"/>
                <a:gd name="T48" fmla="*/ 2147483646 w 1045"/>
                <a:gd name="T49" fmla="*/ 2147483646 h 1279"/>
                <a:gd name="T50" fmla="*/ 2147483646 w 1045"/>
                <a:gd name="T51" fmla="*/ 2147483646 h 1279"/>
                <a:gd name="T52" fmla="*/ 2147483646 w 1045"/>
                <a:gd name="T53" fmla="*/ 2147483646 h 1279"/>
                <a:gd name="T54" fmla="*/ 2147483646 w 1045"/>
                <a:gd name="T55" fmla="*/ 2147483646 h 1279"/>
                <a:gd name="T56" fmla="*/ 2147483646 w 1045"/>
                <a:gd name="T57" fmla="*/ 2147483646 h 1279"/>
                <a:gd name="T58" fmla="*/ 2147483646 w 1045"/>
                <a:gd name="T59" fmla="*/ 2147483646 h 1279"/>
                <a:gd name="T60" fmla="*/ 2147483646 w 1045"/>
                <a:gd name="T61" fmla="*/ 2147483646 h 1279"/>
                <a:gd name="T62" fmla="*/ 2147483646 w 1045"/>
                <a:gd name="T63" fmla="*/ 2147483646 h 1279"/>
                <a:gd name="T64" fmla="*/ 2147483646 w 1045"/>
                <a:gd name="T65" fmla="*/ 2147483646 h 1279"/>
                <a:gd name="T66" fmla="*/ 2147483646 w 1045"/>
                <a:gd name="T67" fmla="*/ 2147483646 h 127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45" h="1279">
                  <a:moveTo>
                    <a:pt x="621" y="1278"/>
                  </a:moveTo>
                  <a:cubicBezTo>
                    <a:pt x="493" y="1279"/>
                    <a:pt x="493" y="1279"/>
                    <a:pt x="493" y="1279"/>
                  </a:cubicBezTo>
                  <a:cubicBezTo>
                    <a:pt x="480" y="1238"/>
                    <a:pt x="485" y="1193"/>
                    <a:pt x="491" y="1068"/>
                  </a:cubicBezTo>
                  <a:cubicBezTo>
                    <a:pt x="453" y="1033"/>
                    <a:pt x="408" y="998"/>
                    <a:pt x="362" y="961"/>
                  </a:cubicBezTo>
                  <a:cubicBezTo>
                    <a:pt x="310" y="963"/>
                    <a:pt x="280" y="960"/>
                    <a:pt x="239" y="952"/>
                  </a:cubicBezTo>
                  <a:cubicBezTo>
                    <a:pt x="153" y="935"/>
                    <a:pt x="123" y="906"/>
                    <a:pt x="0" y="832"/>
                  </a:cubicBezTo>
                  <a:cubicBezTo>
                    <a:pt x="134" y="888"/>
                    <a:pt x="210" y="930"/>
                    <a:pt x="322" y="928"/>
                  </a:cubicBezTo>
                  <a:cubicBezTo>
                    <a:pt x="244" y="861"/>
                    <a:pt x="168" y="787"/>
                    <a:pt x="117" y="696"/>
                  </a:cubicBezTo>
                  <a:cubicBezTo>
                    <a:pt x="236" y="800"/>
                    <a:pt x="263" y="854"/>
                    <a:pt x="430" y="953"/>
                  </a:cubicBezTo>
                  <a:cubicBezTo>
                    <a:pt x="448" y="964"/>
                    <a:pt x="467" y="976"/>
                    <a:pt x="494" y="997"/>
                  </a:cubicBezTo>
                  <a:cubicBezTo>
                    <a:pt x="494" y="993"/>
                    <a:pt x="494" y="993"/>
                    <a:pt x="494" y="993"/>
                  </a:cubicBezTo>
                  <a:cubicBezTo>
                    <a:pt x="497" y="887"/>
                    <a:pt x="467" y="762"/>
                    <a:pt x="469" y="687"/>
                  </a:cubicBezTo>
                  <a:cubicBezTo>
                    <a:pt x="371" y="661"/>
                    <a:pt x="303" y="619"/>
                    <a:pt x="248" y="580"/>
                  </a:cubicBezTo>
                  <a:cubicBezTo>
                    <a:pt x="105" y="480"/>
                    <a:pt x="40" y="342"/>
                    <a:pt x="11" y="217"/>
                  </a:cubicBezTo>
                  <a:cubicBezTo>
                    <a:pt x="94" y="400"/>
                    <a:pt x="163" y="479"/>
                    <a:pt x="275" y="548"/>
                  </a:cubicBezTo>
                  <a:cubicBezTo>
                    <a:pt x="285" y="525"/>
                    <a:pt x="324" y="475"/>
                    <a:pt x="320" y="398"/>
                  </a:cubicBezTo>
                  <a:cubicBezTo>
                    <a:pt x="315" y="314"/>
                    <a:pt x="306" y="285"/>
                    <a:pt x="316" y="246"/>
                  </a:cubicBezTo>
                  <a:cubicBezTo>
                    <a:pt x="332" y="334"/>
                    <a:pt x="354" y="416"/>
                    <a:pt x="349" y="460"/>
                  </a:cubicBezTo>
                  <a:cubicBezTo>
                    <a:pt x="345" y="497"/>
                    <a:pt x="340" y="510"/>
                    <a:pt x="328" y="580"/>
                  </a:cubicBezTo>
                  <a:cubicBezTo>
                    <a:pt x="394" y="614"/>
                    <a:pt x="436" y="623"/>
                    <a:pt x="471" y="633"/>
                  </a:cubicBezTo>
                  <a:cubicBezTo>
                    <a:pt x="480" y="526"/>
                    <a:pt x="544" y="250"/>
                    <a:pt x="547" y="0"/>
                  </a:cubicBezTo>
                  <a:cubicBezTo>
                    <a:pt x="602" y="287"/>
                    <a:pt x="501" y="515"/>
                    <a:pt x="529" y="678"/>
                  </a:cubicBezTo>
                  <a:cubicBezTo>
                    <a:pt x="546" y="776"/>
                    <a:pt x="564" y="812"/>
                    <a:pt x="576" y="875"/>
                  </a:cubicBezTo>
                  <a:cubicBezTo>
                    <a:pt x="617" y="825"/>
                    <a:pt x="645" y="811"/>
                    <a:pt x="741" y="730"/>
                  </a:cubicBezTo>
                  <a:cubicBezTo>
                    <a:pt x="723" y="598"/>
                    <a:pt x="730" y="473"/>
                    <a:pt x="809" y="374"/>
                  </a:cubicBezTo>
                  <a:cubicBezTo>
                    <a:pt x="738" y="537"/>
                    <a:pt x="772" y="588"/>
                    <a:pt x="791" y="687"/>
                  </a:cubicBezTo>
                  <a:cubicBezTo>
                    <a:pt x="841" y="647"/>
                    <a:pt x="874" y="615"/>
                    <a:pt x="903" y="571"/>
                  </a:cubicBezTo>
                  <a:cubicBezTo>
                    <a:pt x="937" y="523"/>
                    <a:pt x="988" y="442"/>
                    <a:pt x="1045" y="321"/>
                  </a:cubicBezTo>
                  <a:cubicBezTo>
                    <a:pt x="1027" y="404"/>
                    <a:pt x="992" y="483"/>
                    <a:pt x="958" y="545"/>
                  </a:cubicBezTo>
                  <a:cubicBezTo>
                    <a:pt x="854" y="740"/>
                    <a:pt x="738" y="767"/>
                    <a:pt x="616" y="966"/>
                  </a:cubicBezTo>
                  <a:cubicBezTo>
                    <a:pt x="614" y="992"/>
                    <a:pt x="612" y="1040"/>
                    <a:pt x="610" y="1095"/>
                  </a:cubicBezTo>
                  <a:cubicBezTo>
                    <a:pt x="698" y="1054"/>
                    <a:pt x="845" y="1010"/>
                    <a:pt x="939" y="888"/>
                  </a:cubicBezTo>
                  <a:cubicBezTo>
                    <a:pt x="901" y="979"/>
                    <a:pt x="728" y="1086"/>
                    <a:pt x="610" y="1140"/>
                  </a:cubicBezTo>
                  <a:cubicBezTo>
                    <a:pt x="613" y="1200"/>
                    <a:pt x="625" y="1222"/>
                    <a:pt x="621" y="12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3366312" y="1226473"/>
              <a:ext cx="522288" cy="565150"/>
            </a:xfrm>
            <a:custGeom>
              <a:avLst/>
              <a:gdLst>
                <a:gd name="T0" fmla="*/ 2147483646 w 259"/>
                <a:gd name="T1" fmla="*/ 0 h 299"/>
                <a:gd name="T2" fmla="*/ 2147483646 w 259"/>
                <a:gd name="T3" fmla="*/ 2147483646 h 299"/>
                <a:gd name="T4" fmla="*/ 2147483646 w 259"/>
                <a:gd name="T5" fmla="*/ 2147483646 h 299"/>
                <a:gd name="T6" fmla="*/ 2147483646 w 259"/>
                <a:gd name="T7" fmla="*/ 2147483646 h 299"/>
                <a:gd name="T8" fmla="*/ 2147483646 w 259"/>
                <a:gd name="T9" fmla="*/ 2147483646 h 299"/>
                <a:gd name="T10" fmla="*/ 2147483646 w 259"/>
                <a:gd name="T11" fmla="*/ 2147483646 h 299"/>
                <a:gd name="T12" fmla="*/ 2147483646 w 259"/>
                <a:gd name="T13" fmla="*/ 2147483646 h 299"/>
                <a:gd name="T14" fmla="*/ 2147483646 w 259"/>
                <a:gd name="T15" fmla="*/ 2147483646 h 299"/>
                <a:gd name="T16" fmla="*/ 0 w 259"/>
                <a:gd name="T17" fmla="*/ 2147483646 h 299"/>
                <a:gd name="T18" fmla="*/ 0 w 259"/>
                <a:gd name="T19" fmla="*/ 2147483646 h 299"/>
                <a:gd name="T20" fmla="*/ 0 w 259"/>
                <a:gd name="T21" fmla="*/ 2147483646 h 299"/>
                <a:gd name="T22" fmla="*/ 2147483646 w 259"/>
                <a:gd name="T23" fmla="*/ 2147483646 h 299"/>
                <a:gd name="T24" fmla="*/ 2147483646 w 259"/>
                <a:gd name="T25" fmla="*/ 0 h 299"/>
                <a:gd name="T26" fmla="*/ 2147483646 w 259"/>
                <a:gd name="T27" fmla="*/ 0 h 29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9" h="299">
                  <a:moveTo>
                    <a:pt x="129" y="0"/>
                  </a:moveTo>
                  <a:lnTo>
                    <a:pt x="194" y="38"/>
                  </a:lnTo>
                  <a:lnTo>
                    <a:pt x="259" y="74"/>
                  </a:lnTo>
                  <a:lnTo>
                    <a:pt x="259" y="149"/>
                  </a:lnTo>
                  <a:lnTo>
                    <a:pt x="259" y="223"/>
                  </a:lnTo>
                  <a:lnTo>
                    <a:pt x="194" y="261"/>
                  </a:lnTo>
                  <a:lnTo>
                    <a:pt x="129" y="299"/>
                  </a:lnTo>
                  <a:lnTo>
                    <a:pt x="64" y="261"/>
                  </a:lnTo>
                  <a:lnTo>
                    <a:pt x="0" y="223"/>
                  </a:lnTo>
                  <a:lnTo>
                    <a:pt x="0" y="149"/>
                  </a:lnTo>
                  <a:lnTo>
                    <a:pt x="0" y="74"/>
                  </a:lnTo>
                  <a:lnTo>
                    <a:pt x="64" y="3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5222100" y="2307560"/>
              <a:ext cx="519112" cy="561975"/>
            </a:xfrm>
            <a:custGeom>
              <a:avLst/>
              <a:gdLst>
                <a:gd name="T0" fmla="*/ 2147483646 w 257"/>
                <a:gd name="T1" fmla="*/ 0 h 297"/>
                <a:gd name="T2" fmla="*/ 2147483646 w 257"/>
                <a:gd name="T3" fmla="*/ 2147483646 h 297"/>
                <a:gd name="T4" fmla="*/ 2147483646 w 257"/>
                <a:gd name="T5" fmla="*/ 2147483646 h 297"/>
                <a:gd name="T6" fmla="*/ 2147483646 w 257"/>
                <a:gd name="T7" fmla="*/ 2147483646 h 297"/>
                <a:gd name="T8" fmla="*/ 2147483646 w 257"/>
                <a:gd name="T9" fmla="*/ 2147483646 h 297"/>
                <a:gd name="T10" fmla="*/ 2147483646 w 257"/>
                <a:gd name="T11" fmla="*/ 2147483646 h 297"/>
                <a:gd name="T12" fmla="*/ 2147483646 w 257"/>
                <a:gd name="T13" fmla="*/ 2147483646 h 297"/>
                <a:gd name="T14" fmla="*/ 2147483646 w 257"/>
                <a:gd name="T15" fmla="*/ 2147483646 h 297"/>
                <a:gd name="T16" fmla="*/ 0 w 257"/>
                <a:gd name="T17" fmla="*/ 2147483646 h 297"/>
                <a:gd name="T18" fmla="*/ 0 w 257"/>
                <a:gd name="T19" fmla="*/ 2147483646 h 297"/>
                <a:gd name="T20" fmla="*/ 0 w 257"/>
                <a:gd name="T21" fmla="*/ 2147483646 h 297"/>
                <a:gd name="T22" fmla="*/ 2147483646 w 257"/>
                <a:gd name="T23" fmla="*/ 2147483646 h 297"/>
                <a:gd name="T24" fmla="*/ 2147483646 w 257"/>
                <a:gd name="T25" fmla="*/ 0 h 297"/>
                <a:gd name="T26" fmla="*/ 2147483646 w 257"/>
                <a:gd name="T27" fmla="*/ 0 h 2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97">
                  <a:moveTo>
                    <a:pt x="128" y="0"/>
                  </a:moveTo>
                  <a:lnTo>
                    <a:pt x="192" y="36"/>
                  </a:lnTo>
                  <a:lnTo>
                    <a:pt x="257" y="74"/>
                  </a:lnTo>
                  <a:lnTo>
                    <a:pt x="257" y="148"/>
                  </a:lnTo>
                  <a:lnTo>
                    <a:pt x="257" y="224"/>
                  </a:lnTo>
                  <a:lnTo>
                    <a:pt x="192" y="261"/>
                  </a:lnTo>
                  <a:lnTo>
                    <a:pt x="128" y="297"/>
                  </a:lnTo>
                  <a:lnTo>
                    <a:pt x="63" y="261"/>
                  </a:lnTo>
                  <a:lnTo>
                    <a:pt x="0" y="224"/>
                  </a:lnTo>
                  <a:lnTo>
                    <a:pt x="0" y="148"/>
                  </a:lnTo>
                  <a:lnTo>
                    <a:pt x="0" y="74"/>
                  </a:lnTo>
                  <a:lnTo>
                    <a:pt x="63" y="36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4898250" y="4239548"/>
              <a:ext cx="523875" cy="565150"/>
            </a:xfrm>
            <a:custGeom>
              <a:avLst/>
              <a:gdLst>
                <a:gd name="T0" fmla="*/ 2147483646 w 260"/>
                <a:gd name="T1" fmla="*/ 0 h 299"/>
                <a:gd name="T2" fmla="*/ 2147483646 w 260"/>
                <a:gd name="T3" fmla="*/ 2147483646 h 299"/>
                <a:gd name="T4" fmla="*/ 2147483646 w 260"/>
                <a:gd name="T5" fmla="*/ 2147483646 h 299"/>
                <a:gd name="T6" fmla="*/ 2147483646 w 260"/>
                <a:gd name="T7" fmla="*/ 2147483646 h 299"/>
                <a:gd name="T8" fmla="*/ 2147483646 w 260"/>
                <a:gd name="T9" fmla="*/ 2147483646 h 299"/>
                <a:gd name="T10" fmla="*/ 2147483646 w 260"/>
                <a:gd name="T11" fmla="*/ 2147483646 h 299"/>
                <a:gd name="T12" fmla="*/ 2147483646 w 260"/>
                <a:gd name="T13" fmla="*/ 2147483646 h 299"/>
                <a:gd name="T14" fmla="*/ 2147483646 w 260"/>
                <a:gd name="T15" fmla="*/ 2147483646 h 299"/>
                <a:gd name="T16" fmla="*/ 0 w 260"/>
                <a:gd name="T17" fmla="*/ 2147483646 h 299"/>
                <a:gd name="T18" fmla="*/ 0 w 260"/>
                <a:gd name="T19" fmla="*/ 2147483646 h 299"/>
                <a:gd name="T20" fmla="*/ 0 w 260"/>
                <a:gd name="T21" fmla="*/ 2147483646 h 299"/>
                <a:gd name="T22" fmla="*/ 2147483646 w 260"/>
                <a:gd name="T23" fmla="*/ 2147483646 h 299"/>
                <a:gd name="T24" fmla="*/ 2147483646 w 260"/>
                <a:gd name="T25" fmla="*/ 0 h 299"/>
                <a:gd name="T26" fmla="*/ 2147483646 w 260"/>
                <a:gd name="T27" fmla="*/ 0 h 29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0" h="299">
                  <a:moveTo>
                    <a:pt x="130" y="0"/>
                  </a:moveTo>
                  <a:lnTo>
                    <a:pt x="195" y="38"/>
                  </a:lnTo>
                  <a:lnTo>
                    <a:pt x="260" y="76"/>
                  </a:lnTo>
                  <a:lnTo>
                    <a:pt x="260" y="150"/>
                  </a:lnTo>
                  <a:lnTo>
                    <a:pt x="260" y="224"/>
                  </a:lnTo>
                  <a:lnTo>
                    <a:pt x="195" y="261"/>
                  </a:lnTo>
                  <a:lnTo>
                    <a:pt x="130" y="299"/>
                  </a:lnTo>
                  <a:lnTo>
                    <a:pt x="65" y="261"/>
                  </a:lnTo>
                  <a:lnTo>
                    <a:pt x="0" y="224"/>
                  </a:lnTo>
                  <a:lnTo>
                    <a:pt x="0" y="150"/>
                  </a:lnTo>
                  <a:lnTo>
                    <a:pt x="0" y="76"/>
                  </a:lnTo>
                  <a:lnTo>
                    <a:pt x="65" y="3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2532875" y="2107535"/>
              <a:ext cx="520700" cy="565150"/>
            </a:xfrm>
            <a:custGeom>
              <a:avLst/>
              <a:gdLst>
                <a:gd name="T0" fmla="*/ 2147483646 w 258"/>
                <a:gd name="T1" fmla="*/ 0 h 299"/>
                <a:gd name="T2" fmla="*/ 2147483646 w 258"/>
                <a:gd name="T3" fmla="*/ 2147483646 h 299"/>
                <a:gd name="T4" fmla="*/ 2147483646 w 258"/>
                <a:gd name="T5" fmla="*/ 2147483646 h 299"/>
                <a:gd name="T6" fmla="*/ 2147483646 w 258"/>
                <a:gd name="T7" fmla="*/ 2147483646 h 299"/>
                <a:gd name="T8" fmla="*/ 2147483646 w 258"/>
                <a:gd name="T9" fmla="*/ 2147483646 h 299"/>
                <a:gd name="T10" fmla="*/ 2147483646 w 258"/>
                <a:gd name="T11" fmla="*/ 2147483646 h 299"/>
                <a:gd name="T12" fmla="*/ 2147483646 w 258"/>
                <a:gd name="T13" fmla="*/ 2147483646 h 299"/>
                <a:gd name="T14" fmla="*/ 2147483646 w 258"/>
                <a:gd name="T15" fmla="*/ 2147483646 h 299"/>
                <a:gd name="T16" fmla="*/ 0 w 258"/>
                <a:gd name="T17" fmla="*/ 2147483646 h 299"/>
                <a:gd name="T18" fmla="*/ 0 w 258"/>
                <a:gd name="T19" fmla="*/ 2147483646 h 299"/>
                <a:gd name="T20" fmla="*/ 0 w 258"/>
                <a:gd name="T21" fmla="*/ 2147483646 h 299"/>
                <a:gd name="T22" fmla="*/ 2147483646 w 258"/>
                <a:gd name="T23" fmla="*/ 2147483646 h 299"/>
                <a:gd name="T24" fmla="*/ 2147483646 w 258"/>
                <a:gd name="T25" fmla="*/ 0 h 299"/>
                <a:gd name="T26" fmla="*/ 2147483646 w 258"/>
                <a:gd name="T27" fmla="*/ 0 h 29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8" h="299">
                  <a:moveTo>
                    <a:pt x="128" y="0"/>
                  </a:moveTo>
                  <a:lnTo>
                    <a:pt x="193" y="38"/>
                  </a:lnTo>
                  <a:lnTo>
                    <a:pt x="258" y="76"/>
                  </a:lnTo>
                  <a:lnTo>
                    <a:pt x="258" y="150"/>
                  </a:lnTo>
                  <a:lnTo>
                    <a:pt x="258" y="223"/>
                  </a:lnTo>
                  <a:lnTo>
                    <a:pt x="193" y="261"/>
                  </a:lnTo>
                  <a:lnTo>
                    <a:pt x="128" y="299"/>
                  </a:lnTo>
                  <a:lnTo>
                    <a:pt x="63" y="261"/>
                  </a:lnTo>
                  <a:lnTo>
                    <a:pt x="0" y="223"/>
                  </a:lnTo>
                  <a:lnTo>
                    <a:pt x="0" y="150"/>
                  </a:lnTo>
                  <a:lnTo>
                    <a:pt x="0" y="76"/>
                  </a:lnTo>
                  <a:lnTo>
                    <a:pt x="63" y="3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1380350" y="4090323"/>
              <a:ext cx="520700" cy="560387"/>
            </a:xfrm>
            <a:custGeom>
              <a:avLst/>
              <a:gdLst>
                <a:gd name="T0" fmla="*/ 2147483646 w 258"/>
                <a:gd name="T1" fmla="*/ 0 h 297"/>
                <a:gd name="T2" fmla="*/ 2147483646 w 258"/>
                <a:gd name="T3" fmla="*/ 2147483646 h 297"/>
                <a:gd name="T4" fmla="*/ 2147483646 w 258"/>
                <a:gd name="T5" fmla="*/ 2147483646 h 297"/>
                <a:gd name="T6" fmla="*/ 2147483646 w 258"/>
                <a:gd name="T7" fmla="*/ 2147483646 h 297"/>
                <a:gd name="T8" fmla="*/ 2147483646 w 258"/>
                <a:gd name="T9" fmla="*/ 2147483646 h 297"/>
                <a:gd name="T10" fmla="*/ 2147483646 w 258"/>
                <a:gd name="T11" fmla="*/ 2147483646 h 297"/>
                <a:gd name="T12" fmla="*/ 2147483646 w 258"/>
                <a:gd name="T13" fmla="*/ 2147483646 h 297"/>
                <a:gd name="T14" fmla="*/ 2147483646 w 258"/>
                <a:gd name="T15" fmla="*/ 2147483646 h 297"/>
                <a:gd name="T16" fmla="*/ 0 w 258"/>
                <a:gd name="T17" fmla="*/ 2147483646 h 297"/>
                <a:gd name="T18" fmla="*/ 0 w 258"/>
                <a:gd name="T19" fmla="*/ 2147483646 h 297"/>
                <a:gd name="T20" fmla="*/ 0 w 258"/>
                <a:gd name="T21" fmla="*/ 2147483646 h 297"/>
                <a:gd name="T22" fmla="*/ 2147483646 w 258"/>
                <a:gd name="T23" fmla="*/ 2147483646 h 297"/>
                <a:gd name="T24" fmla="*/ 2147483646 w 258"/>
                <a:gd name="T25" fmla="*/ 0 h 297"/>
                <a:gd name="T26" fmla="*/ 2147483646 w 258"/>
                <a:gd name="T27" fmla="*/ 0 h 2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8" h="297">
                  <a:moveTo>
                    <a:pt x="130" y="0"/>
                  </a:moveTo>
                  <a:lnTo>
                    <a:pt x="193" y="36"/>
                  </a:lnTo>
                  <a:lnTo>
                    <a:pt x="258" y="74"/>
                  </a:lnTo>
                  <a:lnTo>
                    <a:pt x="258" y="148"/>
                  </a:lnTo>
                  <a:lnTo>
                    <a:pt x="258" y="223"/>
                  </a:lnTo>
                  <a:lnTo>
                    <a:pt x="193" y="261"/>
                  </a:lnTo>
                  <a:lnTo>
                    <a:pt x="130" y="297"/>
                  </a:lnTo>
                  <a:lnTo>
                    <a:pt x="65" y="261"/>
                  </a:lnTo>
                  <a:lnTo>
                    <a:pt x="0" y="223"/>
                  </a:lnTo>
                  <a:lnTo>
                    <a:pt x="0" y="148"/>
                  </a:lnTo>
                  <a:lnTo>
                    <a:pt x="0" y="74"/>
                  </a:lnTo>
                  <a:lnTo>
                    <a:pt x="65" y="3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Freeform 13"/>
            <p:cNvSpPr/>
            <p:nvPr/>
          </p:nvSpPr>
          <p:spPr bwMode="auto">
            <a:xfrm>
              <a:off x="4210862" y="4992023"/>
              <a:ext cx="290513" cy="314325"/>
            </a:xfrm>
            <a:custGeom>
              <a:avLst/>
              <a:gdLst>
                <a:gd name="T0" fmla="*/ 2147483646 w 144"/>
                <a:gd name="T1" fmla="*/ 0 h 166"/>
                <a:gd name="T2" fmla="*/ 2147483646 w 144"/>
                <a:gd name="T3" fmla="*/ 2147483646 h 166"/>
                <a:gd name="T4" fmla="*/ 2147483646 w 144"/>
                <a:gd name="T5" fmla="*/ 2147483646 h 166"/>
                <a:gd name="T6" fmla="*/ 2147483646 w 144"/>
                <a:gd name="T7" fmla="*/ 2147483646 h 166"/>
                <a:gd name="T8" fmla="*/ 2147483646 w 144"/>
                <a:gd name="T9" fmla="*/ 2147483646 h 166"/>
                <a:gd name="T10" fmla="*/ 2147483646 w 144"/>
                <a:gd name="T11" fmla="*/ 2147483646 h 166"/>
                <a:gd name="T12" fmla="*/ 2147483646 w 144"/>
                <a:gd name="T13" fmla="*/ 2147483646 h 166"/>
                <a:gd name="T14" fmla="*/ 2147483646 w 144"/>
                <a:gd name="T15" fmla="*/ 2147483646 h 166"/>
                <a:gd name="T16" fmla="*/ 0 w 144"/>
                <a:gd name="T17" fmla="*/ 2147483646 h 166"/>
                <a:gd name="T18" fmla="*/ 0 w 144"/>
                <a:gd name="T19" fmla="*/ 2147483646 h 166"/>
                <a:gd name="T20" fmla="*/ 0 w 144"/>
                <a:gd name="T21" fmla="*/ 2147483646 h 166"/>
                <a:gd name="T22" fmla="*/ 2147483646 w 144"/>
                <a:gd name="T23" fmla="*/ 2147483646 h 166"/>
                <a:gd name="T24" fmla="*/ 2147483646 w 144"/>
                <a:gd name="T25" fmla="*/ 0 h 166"/>
                <a:gd name="T26" fmla="*/ 2147483646 w 144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66">
                  <a:moveTo>
                    <a:pt x="72" y="0"/>
                  </a:moveTo>
                  <a:lnTo>
                    <a:pt x="108" y="22"/>
                  </a:lnTo>
                  <a:lnTo>
                    <a:pt x="144" y="42"/>
                  </a:lnTo>
                  <a:lnTo>
                    <a:pt x="144" y="83"/>
                  </a:lnTo>
                  <a:lnTo>
                    <a:pt x="144" y="124"/>
                  </a:lnTo>
                  <a:lnTo>
                    <a:pt x="108" y="144"/>
                  </a:lnTo>
                  <a:lnTo>
                    <a:pt x="72" y="166"/>
                  </a:lnTo>
                  <a:lnTo>
                    <a:pt x="36" y="144"/>
                  </a:lnTo>
                  <a:lnTo>
                    <a:pt x="0" y="124"/>
                  </a:lnTo>
                  <a:lnTo>
                    <a:pt x="0" y="83"/>
                  </a:lnTo>
                  <a:lnTo>
                    <a:pt x="0" y="42"/>
                  </a:lnTo>
                  <a:lnTo>
                    <a:pt x="36" y="2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2250300" y="3090198"/>
              <a:ext cx="285750" cy="314325"/>
            </a:xfrm>
            <a:custGeom>
              <a:avLst/>
              <a:gdLst>
                <a:gd name="T0" fmla="*/ 2147483646 w 142"/>
                <a:gd name="T1" fmla="*/ 0 h 166"/>
                <a:gd name="T2" fmla="*/ 2147483646 w 142"/>
                <a:gd name="T3" fmla="*/ 2147483646 h 166"/>
                <a:gd name="T4" fmla="*/ 2147483646 w 142"/>
                <a:gd name="T5" fmla="*/ 2147483646 h 166"/>
                <a:gd name="T6" fmla="*/ 2147483646 w 142"/>
                <a:gd name="T7" fmla="*/ 2147483646 h 166"/>
                <a:gd name="T8" fmla="*/ 2147483646 w 142"/>
                <a:gd name="T9" fmla="*/ 2147483646 h 166"/>
                <a:gd name="T10" fmla="*/ 2147483646 w 142"/>
                <a:gd name="T11" fmla="*/ 2147483646 h 166"/>
                <a:gd name="T12" fmla="*/ 2147483646 w 142"/>
                <a:gd name="T13" fmla="*/ 2147483646 h 166"/>
                <a:gd name="T14" fmla="*/ 2147483646 w 142"/>
                <a:gd name="T15" fmla="*/ 2147483646 h 166"/>
                <a:gd name="T16" fmla="*/ 0 w 142"/>
                <a:gd name="T17" fmla="*/ 2147483646 h 166"/>
                <a:gd name="T18" fmla="*/ 0 w 142"/>
                <a:gd name="T19" fmla="*/ 2147483646 h 166"/>
                <a:gd name="T20" fmla="*/ 0 w 142"/>
                <a:gd name="T21" fmla="*/ 2147483646 h 166"/>
                <a:gd name="T22" fmla="*/ 2147483646 w 142"/>
                <a:gd name="T23" fmla="*/ 2147483646 h 166"/>
                <a:gd name="T24" fmla="*/ 2147483646 w 142"/>
                <a:gd name="T25" fmla="*/ 0 h 166"/>
                <a:gd name="T26" fmla="*/ 2147483646 w 142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2" h="166">
                  <a:moveTo>
                    <a:pt x="70" y="0"/>
                  </a:moveTo>
                  <a:lnTo>
                    <a:pt x="106" y="22"/>
                  </a:lnTo>
                  <a:lnTo>
                    <a:pt x="142" y="42"/>
                  </a:lnTo>
                  <a:lnTo>
                    <a:pt x="142" y="83"/>
                  </a:lnTo>
                  <a:lnTo>
                    <a:pt x="142" y="125"/>
                  </a:lnTo>
                  <a:lnTo>
                    <a:pt x="106" y="144"/>
                  </a:lnTo>
                  <a:lnTo>
                    <a:pt x="70" y="166"/>
                  </a:lnTo>
                  <a:lnTo>
                    <a:pt x="34" y="144"/>
                  </a:lnTo>
                  <a:lnTo>
                    <a:pt x="0" y="125"/>
                  </a:lnTo>
                  <a:lnTo>
                    <a:pt x="0" y="83"/>
                  </a:lnTo>
                  <a:lnTo>
                    <a:pt x="0" y="42"/>
                  </a:lnTo>
                  <a:lnTo>
                    <a:pt x="34" y="2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3226612" y="2613948"/>
              <a:ext cx="287338" cy="311150"/>
            </a:xfrm>
            <a:custGeom>
              <a:avLst/>
              <a:gdLst>
                <a:gd name="T0" fmla="*/ 2147483646 w 142"/>
                <a:gd name="T1" fmla="*/ 0 h 164"/>
                <a:gd name="T2" fmla="*/ 2147483646 w 142"/>
                <a:gd name="T3" fmla="*/ 2147483646 h 164"/>
                <a:gd name="T4" fmla="*/ 2147483646 w 142"/>
                <a:gd name="T5" fmla="*/ 2147483646 h 164"/>
                <a:gd name="T6" fmla="*/ 2147483646 w 142"/>
                <a:gd name="T7" fmla="*/ 2147483646 h 164"/>
                <a:gd name="T8" fmla="*/ 2147483646 w 142"/>
                <a:gd name="T9" fmla="*/ 2147483646 h 164"/>
                <a:gd name="T10" fmla="*/ 2147483646 w 142"/>
                <a:gd name="T11" fmla="*/ 2147483646 h 164"/>
                <a:gd name="T12" fmla="*/ 2147483646 w 142"/>
                <a:gd name="T13" fmla="*/ 2147483646 h 164"/>
                <a:gd name="T14" fmla="*/ 2147483646 w 142"/>
                <a:gd name="T15" fmla="*/ 2147483646 h 164"/>
                <a:gd name="T16" fmla="*/ 0 w 142"/>
                <a:gd name="T17" fmla="*/ 2147483646 h 164"/>
                <a:gd name="T18" fmla="*/ 0 w 142"/>
                <a:gd name="T19" fmla="*/ 2147483646 h 164"/>
                <a:gd name="T20" fmla="*/ 0 w 142"/>
                <a:gd name="T21" fmla="*/ 2147483646 h 164"/>
                <a:gd name="T22" fmla="*/ 2147483646 w 142"/>
                <a:gd name="T23" fmla="*/ 2147483646 h 164"/>
                <a:gd name="T24" fmla="*/ 2147483646 w 142"/>
                <a:gd name="T25" fmla="*/ 0 h 164"/>
                <a:gd name="T26" fmla="*/ 2147483646 w 142"/>
                <a:gd name="T27" fmla="*/ 0 h 1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2" h="164">
                  <a:moveTo>
                    <a:pt x="70" y="0"/>
                  </a:moveTo>
                  <a:lnTo>
                    <a:pt x="106" y="20"/>
                  </a:lnTo>
                  <a:lnTo>
                    <a:pt x="142" y="40"/>
                  </a:lnTo>
                  <a:lnTo>
                    <a:pt x="142" y="81"/>
                  </a:lnTo>
                  <a:lnTo>
                    <a:pt x="142" y="123"/>
                  </a:lnTo>
                  <a:lnTo>
                    <a:pt x="106" y="143"/>
                  </a:lnTo>
                  <a:lnTo>
                    <a:pt x="70" y="164"/>
                  </a:lnTo>
                  <a:lnTo>
                    <a:pt x="36" y="143"/>
                  </a:lnTo>
                  <a:lnTo>
                    <a:pt x="0" y="123"/>
                  </a:lnTo>
                  <a:lnTo>
                    <a:pt x="0" y="81"/>
                  </a:lnTo>
                  <a:lnTo>
                    <a:pt x="0" y="40"/>
                  </a:lnTo>
                  <a:lnTo>
                    <a:pt x="36" y="2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3804462" y="4230023"/>
              <a:ext cx="287338" cy="309562"/>
            </a:xfrm>
            <a:custGeom>
              <a:avLst/>
              <a:gdLst>
                <a:gd name="T0" fmla="*/ 2147483646 w 143"/>
                <a:gd name="T1" fmla="*/ 0 h 164"/>
                <a:gd name="T2" fmla="*/ 2147483646 w 143"/>
                <a:gd name="T3" fmla="*/ 2147483646 h 164"/>
                <a:gd name="T4" fmla="*/ 2147483646 w 143"/>
                <a:gd name="T5" fmla="*/ 2147483646 h 164"/>
                <a:gd name="T6" fmla="*/ 2147483646 w 143"/>
                <a:gd name="T7" fmla="*/ 2147483646 h 164"/>
                <a:gd name="T8" fmla="*/ 2147483646 w 143"/>
                <a:gd name="T9" fmla="*/ 2147483646 h 164"/>
                <a:gd name="T10" fmla="*/ 2147483646 w 143"/>
                <a:gd name="T11" fmla="*/ 2147483646 h 164"/>
                <a:gd name="T12" fmla="*/ 2147483646 w 143"/>
                <a:gd name="T13" fmla="*/ 2147483646 h 164"/>
                <a:gd name="T14" fmla="*/ 2147483646 w 143"/>
                <a:gd name="T15" fmla="*/ 2147483646 h 164"/>
                <a:gd name="T16" fmla="*/ 0 w 143"/>
                <a:gd name="T17" fmla="*/ 2147483646 h 164"/>
                <a:gd name="T18" fmla="*/ 0 w 143"/>
                <a:gd name="T19" fmla="*/ 2147483646 h 164"/>
                <a:gd name="T20" fmla="*/ 0 w 143"/>
                <a:gd name="T21" fmla="*/ 2147483646 h 164"/>
                <a:gd name="T22" fmla="*/ 2147483646 w 143"/>
                <a:gd name="T23" fmla="*/ 2147483646 h 164"/>
                <a:gd name="T24" fmla="*/ 2147483646 w 143"/>
                <a:gd name="T25" fmla="*/ 0 h 164"/>
                <a:gd name="T26" fmla="*/ 2147483646 w 143"/>
                <a:gd name="T27" fmla="*/ 0 h 1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3" h="164">
                  <a:moveTo>
                    <a:pt x="72" y="0"/>
                  </a:moveTo>
                  <a:lnTo>
                    <a:pt x="108" y="20"/>
                  </a:lnTo>
                  <a:lnTo>
                    <a:pt x="143" y="39"/>
                  </a:lnTo>
                  <a:lnTo>
                    <a:pt x="143" y="81"/>
                  </a:lnTo>
                  <a:lnTo>
                    <a:pt x="143" y="122"/>
                  </a:lnTo>
                  <a:lnTo>
                    <a:pt x="108" y="144"/>
                  </a:lnTo>
                  <a:lnTo>
                    <a:pt x="72" y="164"/>
                  </a:lnTo>
                  <a:lnTo>
                    <a:pt x="36" y="144"/>
                  </a:lnTo>
                  <a:lnTo>
                    <a:pt x="0" y="122"/>
                  </a:lnTo>
                  <a:lnTo>
                    <a:pt x="0" y="81"/>
                  </a:lnTo>
                  <a:lnTo>
                    <a:pt x="0" y="39"/>
                  </a:lnTo>
                  <a:lnTo>
                    <a:pt x="36" y="2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2093137" y="3936335"/>
              <a:ext cx="285750" cy="314325"/>
            </a:xfrm>
            <a:custGeom>
              <a:avLst/>
              <a:gdLst>
                <a:gd name="T0" fmla="*/ 2147483646 w 142"/>
                <a:gd name="T1" fmla="*/ 0 h 166"/>
                <a:gd name="T2" fmla="*/ 2147483646 w 142"/>
                <a:gd name="T3" fmla="*/ 2147483646 h 166"/>
                <a:gd name="T4" fmla="*/ 2147483646 w 142"/>
                <a:gd name="T5" fmla="*/ 2147483646 h 166"/>
                <a:gd name="T6" fmla="*/ 2147483646 w 142"/>
                <a:gd name="T7" fmla="*/ 2147483646 h 166"/>
                <a:gd name="T8" fmla="*/ 2147483646 w 142"/>
                <a:gd name="T9" fmla="*/ 2147483646 h 166"/>
                <a:gd name="T10" fmla="*/ 2147483646 w 142"/>
                <a:gd name="T11" fmla="*/ 2147483646 h 166"/>
                <a:gd name="T12" fmla="*/ 2147483646 w 142"/>
                <a:gd name="T13" fmla="*/ 2147483646 h 166"/>
                <a:gd name="T14" fmla="*/ 2147483646 w 142"/>
                <a:gd name="T15" fmla="*/ 2147483646 h 166"/>
                <a:gd name="T16" fmla="*/ 0 w 142"/>
                <a:gd name="T17" fmla="*/ 2147483646 h 166"/>
                <a:gd name="T18" fmla="*/ 0 w 142"/>
                <a:gd name="T19" fmla="*/ 2147483646 h 166"/>
                <a:gd name="T20" fmla="*/ 0 w 142"/>
                <a:gd name="T21" fmla="*/ 2147483646 h 166"/>
                <a:gd name="T22" fmla="*/ 2147483646 w 142"/>
                <a:gd name="T23" fmla="*/ 2147483646 h 166"/>
                <a:gd name="T24" fmla="*/ 2147483646 w 142"/>
                <a:gd name="T25" fmla="*/ 0 h 166"/>
                <a:gd name="T26" fmla="*/ 2147483646 w 142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2" h="166">
                  <a:moveTo>
                    <a:pt x="70" y="0"/>
                  </a:moveTo>
                  <a:lnTo>
                    <a:pt x="106" y="22"/>
                  </a:lnTo>
                  <a:lnTo>
                    <a:pt x="142" y="41"/>
                  </a:lnTo>
                  <a:lnTo>
                    <a:pt x="142" y="83"/>
                  </a:lnTo>
                  <a:lnTo>
                    <a:pt x="142" y="124"/>
                  </a:lnTo>
                  <a:lnTo>
                    <a:pt x="106" y="144"/>
                  </a:lnTo>
                  <a:lnTo>
                    <a:pt x="70" y="166"/>
                  </a:lnTo>
                  <a:lnTo>
                    <a:pt x="34" y="144"/>
                  </a:lnTo>
                  <a:lnTo>
                    <a:pt x="0" y="124"/>
                  </a:lnTo>
                  <a:lnTo>
                    <a:pt x="0" y="83"/>
                  </a:lnTo>
                  <a:lnTo>
                    <a:pt x="0" y="41"/>
                  </a:lnTo>
                  <a:lnTo>
                    <a:pt x="34" y="2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4823637" y="3214023"/>
              <a:ext cx="290513" cy="314325"/>
            </a:xfrm>
            <a:custGeom>
              <a:avLst/>
              <a:gdLst>
                <a:gd name="T0" fmla="*/ 2147483646 w 144"/>
                <a:gd name="T1" fmla="*/ 0 h 166"/>
                <a:gd name="T2" fmla="*/ 2147483646 w 144"/>
                <a:gd name="T3" fmla="*/ 2147483646 h 166"/>
                <a:gd name="T4" fmla="*/ 2147483646 w 144"/>
                <a:gd name="T5" fmla="*/ 2147483646 h 166"/>
                <a:gd name="T6" fmla="*/ 2147483646 w 144"/>
                <a:gd name="T7" fmla="*/ 2147483646 h 166"/>
                <a:gd name="T8" fmla="*/ 2147483646 w 144"/>
                <a:gd name="T9" fmla="*/ 2147483646 h 166"/>
                <a:gd name="T10" fmla="*/ 2147483646 w 144"/>
                <a:gd name="T11" fmla="*/ 2147483646 h 166"/>
                <a:gd name="T12" fmla="*/ 2147483646 w 144"/>
                <a:gd name="T13" fmla="*/ 2147483646 h 166"/>
                <a:gd name="T14" fmla="*/ 2147483646 w 144"/>
                <a:gd name="T15" fmla="*/ 2147483646 h 166"/>
                <a:gd name="T16" fmla="*/ 0 w 144"/>
                <a:gd name="T17" fmla="*/ 2147483646 h 166"/>
                <a:gd name="T18" fmla="*/ 0 w 144"/>
                <a:gd name="T19" fmla="*/ 2147483646 h 166"/>
                <a:gd name="T20" fmla="*/ 0 w 144"/>
                <a:gd name="T21" fmla="*/ 2147483646 h 166"/>
                <a:gd name="T22" fmla="*/ 2147483646 w 144"/>
                <a:gd name="T23" fmla="*/ 2147483646 h 166"/>
                <a:gd name="T24" fmla="*/ 2147483646 w 144"/>
                <a:gd name="T25" fmla="*/ 0 h 166"/>
                <a:gd name="T26" fmla="*/ 2147483646 w 144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66">
                  <a:moveTo>
                    <a:pt x="72" y="0"/>
                  </a:moveTo>
                  <a:lnTo>
                    <a:pt x="108" y="22"/>
                  </a:lnTo>
                  <a:lnTo>
                    <a:pt x="144" y="42"/>
                  </a:lnTo>
                  <a:lnTo>
                    <a:pt x="144" y="83"/>
                  </a:lnTo>
                  <a:lnTo>
                    <a:pt x="144" y="125"/>
                  </a:lnTo>
                  <a:lnTo>
                    <a:pt x="108" y="144"/>
                  </a:lnTo>
                  <a:lnTo>
                    <a:pt x="72" y="166"/>
                  </a:lnTo>
                  <a:lnTo>
                    <a:pt x="36" y="144"/>
                  </a:lnTo>
                  <a:lnTo>
                    <a:pt x="0" y="125"/>
                  </a:lnTo>
                  <a:lnTo>
                    <a:pt x="0" y="83"/>
                  </a:lnTo>
                  <a:lnTo>
                    <a:pt x="0" y="42"/>
                  </a:lnTo>
                  <a:lnTo>
                    <a:pt x="36" y="2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19"/>
            <p:cNvSpPr/>
            <p:nvPr/>
          </p:nvSpPr>
          <p:spPr bwMode="auto">
            <a:xfrm>
              <a:off x="2848787" y="4541173"/>
              <a:ext cx="287338" cy="314325"/>
            </a:xfrm>
            <a:custGeom>
              <a:avLst/>
              <a:gdLst>
                <a:gd name="T0" fmla="*/ 2147483646 w 142"/>
                <a:gd name="T1" fmla="*/ 0 h 166"/>
                <a:gd name="T2" fmla="*/ 2147483646 w 142"/>
                <a:gd name="T3" fmla="*/ 2147483646 h 166"/>
                <a:gd name="T4" fmla="*/ 2147483646 w 142"/>
                <a:gd name="T5" fmla="*/ 2147483646 h 166"/>
                <a:gd name="T6" fmla="*/ 2147483646 w 142"/>
                <a:gd name="T7" fmla="*/ 2147483646 h 166"/>
                <a:gd name="T8" fmla="*/ 2147483646 w 142"/>
                <a:gd name="T9" fmla="*/ 2147483646 h 166"/>
                <a:gd name="T10" fmla="*/ 2147483646 w 142"/>
                <a:gd name="T11" fmla="*/ 2147483646 h 166"/>
                <a:gd name="T12" fmla="*/ 2147483646 w 142"/>
                <a:gd name="T13" fmla="*/ 2147483646 h 166"/>
                <a:gd name="T14" fmla="*/ 2147483646 w 142"/>
                <a:gd name="T15" fmla="*/ 2147483646 h 166"/>
                <a:gd name="T16" fmla="*/ 0 w 142"/>
                <a:gd name="T17" fmla="*/ 2147483646 h 166"/>
                <a:gd name="T18" fmla="*/ 0 w 142"/>
                <a:gd name="T19" fmla="*/ 2147483646 h 166"/>
                <a:gd name="T20" fmla="*/ 0 w 142"/>
                <a:gd name="T21" fmla="*/ 2147483646 h 166"/>
                <a:gd name="T22" fmla="*/ 2147483646 w 142"/>
                <a:gd name="T23" fmla="*/ 2147483646 h 166"/>
                <a:gd name="T24" fmla="*/ 2147483646 w 142"/>
                <a:gd name="T25" fmla="*/ 0 h 166"/>
                <a:gd name="T26" fmla="*/ 2147483646 w 142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2" h="166">
                  <a:moveTo>
                    <a:pt x="72" y="0"/>
                  </a:moveTo>
                  <a:lnTo>
                    <a:pt x="108" y="22"/>
                  </a:lnTo>
                  <a:lnTo>
                    <a:pt x="142" y="42"/>
                  </a:lnTo>
                  <a:lnTo>
                    <a:pt x="142" y="83"/>
                  </a:lnTo>
                  <a:lnTo>
                    <a:pt x="142" y="125"/>
                  </a:lnTo>
                  <a:lnTo>
                    <a:pt x="108" y="145"/>
                  </a:lnTo>
                  <a:lnTo>
                    <a:pt x="72" y="166"/>
                  </a:lnTo>
                  <a:lnTo>
                    <a:pt x="36" y="145"/>
                  </a:lnTo>
                  <a:lnTo>
                    <a:pt x="0" y="125"/>
                  </a:lnTo>
                  <a:lnTo>
                    <a:pt x="0" y="83"/>
                  </a:lnTo>
                  <a:lnTo>
                    <a:pt x="0" y="42"/>
                  </a:lnTo>
                  <a:lnTo>
                    <a:pt x="36" y="2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20"/>
            <p:cNvSpPr/>
            <p:nvPr/>
          </p:nvSpPr>
          <p:spPr bwMode="auto">
            <a:xfrm>
              <a:off x="3674287" y="3293398"/>
              <a:ext cx="287338" cy="312737"/>
            </a:xfrm>
            <a:custGeom>
              <a:avLst/>
              <a:gdLst>
                <a:gd name="T0" fmla="*/ 2147483646 w 142"/>
                <a:gd name="T1" fmla="*/ 0 h 165"/>
                <a:gd name="T2" fmla="*/ 2147483646 w 142"/>
                <a:gd name="T3" fmla="*/ 2147483646 h 165"/>
                <a:gd name="T4" fmla="*/ 2147483646 w 142"/>
                <a:gd name="T5" fmla="*/ 2147483646 h 165"/>
                <a:gd name="T6" fmla="*/ 2147483646 w 142"/>
                <a:gd name="T7" fmla="*/ 2147483646 h 165"/>
                <a:gd name="T8" fmla="*/ 2147483646 w 142"/>
                <a:gd name="T9" fmla="*/ 2147483646 h 165"/>
                <a:gd name="T10" fmla="*/ 2147483646 w 142"/>
                <a:gd name="T11" fmla="*/ 2147483646 h 165"/>
                <a:gd name="T12" fmla="*/ 2147483646 w 142"/>
                <a:gd name="T13" fmla="*/ 2147483646 h 165"/>
                <a:gd name="T14" fmla="*/ 2147483646 w 142"/>
                <a:gd name="T15" fmla="*/ 2147483646 h 165"/>
                <a:gd name="T16" fmla="*/ 0 w 142"/>
                <a:gd name="T17" fmla="*/ 2147483646 h 165"/>
                <a:gd name="T18" fmla="*/ 0 w 142"/>
                <a:gd name="T19" fmla="*/ 2147483646 h 165"/>
                <a:gd name="T20" fmla="*/ 0 w 142"/>
                <a:gd name="T21" fmla="*/ 2147483646 h 165"/>
                <a:gd name="T22" fmla="*/ 2147483646 w 142"/>
                <a:gd name="T23" fmla="*/ 2147483646 h 165"/>
                <a:gd name="T24" fmla="*/ 2147483646 w 142"/>
                <a:gd name="T25" fmla="*/ 0 h 165"/>
                <a:gd name="T26" fmla="*/ 2147483646 w 142"/>
                <a:gd name="T27" fmla="*/ 0 h 1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2" h="165">
                  <a:moveTo>
                    <a:pt x="72" y="0"/>
                  </a:moveTo>
                  <a:lnTo>
                    <a:pt x="108" y="21"/>
                  </a:lnTo>
                  <a:lnTo>
                    <a:pt x="142" y="41"/>
                  </a:lnTo>
                  <a:lnTo>
                    <a:pt x="142" y="83"/>
                  </a:lnTo>
                  <a:lnTo>
                    <a:pt x="142" y="124"/>
                  </a:lnTo>
                  <a:lnTo>
                    <a:pt x="108" y="144"/>
                  </a:lnTo>
                  <a:lnTo>
                    <a:pt x="72" y="165"/>
                  </a:lnTo>
                  <a:lnTo>
                    <a:pt x="36" y="144"/>
                  </a:lnTo>
                  <a:lnTo>
                    <a:pt x="0" y="124"/>
                  </a:lnTo>
                  <a:lnTo>
                    <a:pt x="0" y="83"/>
                  </a:lnTo>
                  <a:lnTo>
                    <a:pt x="0" y="41"/>
                  </a:lnTo>
                  <a:lnTo>
                    <a:pt x="36" y="2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2494775" y="1307435"/>
              <a:ext cx="517525" cy="565150"/>
            </a:xfrm>
            <a:custGeom>
              <a:avLst/>
              <a:gdLst>
                <a:gd name="T0" fmla="*/ 2147483646 w 257"/>
                <a:gd name="T1" fmla="*/ 0 h 299"/>
                <a:gd name="T2" fmla="*/ 2147483646 w 257"/>
                <a:gd name="T3" fmla="*/ 2147483646 h 299"/>
                <a:gd name="T4" fmla="*/ 2147483646 w 257"/>
                <a:gd name="T5" fmla="*/ 2147483646 h 299"/>
                <a:gd name="T6" fmla="*/ 2147483646 w 257"/>
                <a:gd name="T7" fmla="*/ 2147483646 h 299"/>
                <a:gd name="T8" fmla="*/ 2147483646 w 257"/>
                <a:gd name="T9" fmla="*/ 2147483646 h 299"/>
                <a:gd name="T10" fmla="*/ 2147483646 w 257"/>
                <a:gd name="T11" fmla="*/ 2147483646 h 299"/>
                <a:gd name="T12" fmla="*/ 2147483646 w 257"/>
                <a:gd name="T13" fmla="*/ 2147483646 h 299"/>
                <a:gd name="T14" fmla="*/ 2147483646 w 257"/>
                <a:gd name="T15" fmla="*/ 2147483646 h 299"/>
                <a:gd name="T16" fmla="*/ 0 w 257"/>
                <a:gd name="T17" fmla="*/ 2147483646 h 299"/>
                <a:gd name="T18" fmla="*/ 0 w 257"/>
                <a:gd name="T19" fmla="*/ 2147483646 h 299"/>
                <a:gd name="T20" fmla="*/ 0 w 257"/>
                <a:gd name="T21" fmla="*/ 2147483646 h 299"/>
                <a:gd name="T22" fmla="*/ 2147483646 w 257"/>
                <a:gd name="T23" fmla="*/ 2147483646 h 299"/>
                <a:gd name="T24" fmla="*/ 2147483646 w 257"/>
                <a:gd name="T25" fmla="*/ 0 h 299"/>
                <a:gd name="T26" fmla="*/ 2147483646 w 257"/>
                <a:gd name="T27" fmla="*/ 0 h 29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99">
                  <a:moveTo>
                    <a:pt x="128" y="0"/>
                  </a:moveTo>
                  <a:lnTo>
                    <a:pt x="192" y="38"/>
                  </a:lnTo>
                  <a:lnTo>
                    <a:pt x="257" y="76"/>
                  </a:lnTo>
                  <a:lnTo>
                    <a:pt x="257" y="150"/>
                  </a:lnTo>
                  <a:lnTo>
                    <a:pt x="257" y="224"/>
                  </a:lnTo>
                  <a:lnTo>
                    <a:pt x="192" y="261"/>
                  </a:lnTo>
                  <a:lnTo>
                    <a:pt x="128" y="299"/>
                  </a:lnTo>
                  <a:lnTo>
                    <a:pt x="63" y="261"/>
                  </a:lnTo>
                  <a:lnTo>
                    <a:pt x="0" y="224"/>
                  </a:lnTo>
                  <a:lnTo>
                    <a:pt x="0" y="150"/>
                  </a:lnTo>
                  <a:lnTo>
                    <a:pt x="0" y="76"/>
                  </a:lnTo>
                  <a:lnTo>
                    <a:pt x="63" y="3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4320400" y="2526635"/>
              <a:ext cx="520700" cy="561975"/>
            </a:xfrm>
            <a:custGeom>
              <a:avLst/>
              <a:gdLst>
                <a:gd name="T0" fmla="*/ 2147483646 w 258"/>
                <a:gd name="T1" fmla="*/ 0 h 297"/>
                <a:gd name="T2" fmla="*/ 2147483646 w 258"/>
                <a:gd name="T3" fmla="*/ 2147483646 h 297"/>
                <a:gd name="T4" fmla="*/ 2147483646 w 258"/>
                <a:gd name="T5" fmla="*/ 2147483646 h 297"/>
                <a:gd name="T6" fmla="*/ 2147483646 w 258"/>
                <a:gd name="T7" fmla="*/ 2147483646 h 297"/>
                <a:gd name="T8" fmla="*/ 2147483646 w 258"/>
                <a:gd name="T9" fmla="*/ 2147483646 h 297"/>
                <a:gd name="T10" fmla="*/ 2147483646 w 258"/>
                <a:gd name="T11" fmla="*/ 2147483646 h 297"/>
                <a:gd name="T12" fmla="*/ 2147483646 w 258"/>
                <a:gd name="T13" fmla="*/ 2147483646 h 297"/>
                <a:gd name="T14" fmla="*/ 2147483646 w 258"/>
                <a:gd name="T15" fmla="*/ 2147483646 h 297"/>
                <a:gd name="T16" fmla="*/ 0 w 258"/>
                <a:gd name="T17" fmla="*/ 2147483646 h 297"/>
                <a:gd name="T18" fmla="*/ 0 w 258"/>
                <a:gd name="T19" fmla="*/ 2147483646 h 297"/>
                <a:gd name="T20" fmla="*/ 0 w 258"/>
                <a:gd name="T21" fmla="*/ 2147483646 h 297"/>
                <a:gd name="T22" fmla="*/ 2147483646 w 258"/>
                <a:gd name="T23" fmla="*/ 2147483646 h 297"/>
                <a:gd name="T24" fmla="*/ 2147483646 w 258"/>
                <a:gd name="T25" fmla="*/ 0 h 297"/>
                <a:gd name="T26" fmla="*/ 2147483646 w 258"/>
                <a:gd name="T27" fmla="*/ 0 h 2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8" h="297">
                  <a:moveTo>
                    <a:pt x="130" y="0"/>
                  </a:moveTo>
                  <a:lnTo>
                    <a:pt x="195" y="36"/>
                  </a:lnTo>
                  <a:lnTo>
                    <a:pt x="258" y="73"/>
                  </a:lnTo>
                  <a:lnTo>
                    <a:pt x="258" y="147"/>
                  </a:lnTo>
                  <a:lnTo>
                    <a:pt x="258" y="223"/>
                  </a:lnTo>
                  <a:lnTo>
                    <a:pt x="195" y="259"/>
                  </a:lnTo>
                  <a:lnTo>
                    <a:pt x="130" y="297"/>
                  </a:lnTo>
                  <a:lnTo>
                    <a:pt x="65" y="259"/>
                  </a:lnTo>
                  <a:lnTo>
                    <a:pt x="0" y="223"/>
                  </a:lnTo>
                  <a:lnTo>
                    <a:pt x="0" y="147"/>
                  </a:lnTo>
                  <a:lnTo>
                    <a:pt x="0" y="73"/>
                  </a:lnTo>
                  <a:lnTo>
                    <a:pt x="65" y="3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" y="1157594"/>
            <a:ext cx="11842750" cy="473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432" y="324850"/>
            <a:ext cx="2863515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教程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、关于页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066800"/>
            <a:ext cx="118300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066800"/>
            <a:ext cx="11849100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432" y="324850"/>
            <a:ext cx="2863515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2" y="864235"/>
            <a:ext cx="1064895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2" y="876935"/>
            <a:ext cx="104013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2" y="908685"/>
            <a:ext cx="10610850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25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432" y="324850"/>
            <a:ext cx="2863515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注册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2" y="994410"/>
            <a:ext cx="1020445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2" y="994410"/>
            <a:ext cx="1031875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994410"/>
            <a:ext cx="12017375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95400"/>
            <a:ext cx="104775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603375"/>
            <a:ext cx="113919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16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903878" y="2624539"/>
            <a:ext cx="4882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0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02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 sz="2800" kern="0" dirty="0" smtClean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附加功能</a:t>
            </a:r>
            <a:endParaRPr lang="zh-CN" altLang="en-US" sz="2800" kern="0" dirty="0">
              <a:solidFill>
                <a:schemeClr val="accent3">
                  <a:lumMod val="50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217</Words>
  <Application>Microsoft Office PowerPoint</Application>
  <PresentationFormat>自定义</PresentationFormat>
  <Paragraphs>39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小清新水彩</dc:title>
  <dc:creator>第一PPT</dc:creator>
  <cp:keywords>www.1ppt.com</cp:keywords>
  <dc:description>www.1ppt.com</dc:description>
  <cp:lastModifiedBy>Administrator</cp:lastModifiedBy>
  <cp:revision>83</cp:revision>
  <dcterms:created xsi:type="dcterms:W3CDTF">2016-12-26T14:34:00Z</dcterms:created>
  <dcterms:modified xsi:type="dcterms:W3CDTF">2018-07-12T11:32:19Z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