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19"/>
  </p:notesMasterIdLst>
  <p:handoutMasterIdLst>
    <p:handoutMasterId r:id="rId30"/>
  </p:handoutMasterIdLst>
  <p:sldIdLst>
    <p:sldId id="256" r:id="rId4"/>
    <p:sldId id="289" r:id="rId5"/>
    <p:sldId id="257" r:id="rId6"/>
    <p:sldId id="258" r:id="rId7"/>
    <p:sldId id="260" r:id="rId8"/>
    <p:sldId id="287" r:id="rId9"/>
    <p:sldId id="271" r:id="rId10"/>
    <p:sldId id="261" r:id="rId11"/>
    <p:sldId id="270" r:id="rId12"/>
    <p:sldId id="272" r:id="rId13"/>
    <p:sldId id="282" r:id="rId14"/>
    <p:sldId id="263" r:id="rId15"/>
    <p:sldId id="277" r:id="rId16"/>
    <p:sldId id="278" r:id="rId17"/>
    <p:sldId id="280" r:id="rId18"/>
    <p:sldId id="279" r:id="rId20"/>
    <p:sldId id="290" r:id="rId21"/>
    <p:sldId id="313" r:id="rId22"/>
    <p:sldId id="266" r:id="rId23"/>
    <p:sldId id="276" r:id="rId24"/>
    <p:sldId id="275" r:id="rId25"/>
    <p:sldId id="274" r:id="rId26"/>
    <p:sldId id="285" r:id="rId27"/>
    <p:sldId id="314" r:id="rId28"/>
    <p:sldId id="315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>
        <p:guide pos="3839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10665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3730">
                <a:solidFill>
                  <a:schemeClr val="tx1"/>
                </a:solidFill>
              </a:defRPr>
            </a:lvl1pPr>
            <a:lvl2pPr marL="81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4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0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2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8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0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4265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5"/>
            </a:lvl1pPr>
            <a:lvl2pPr marL="812800" indent="0">
              <a:buNone/>
              <a:defRPr sz="2845"/>
            </a:lvl2pPr>
            <a:lvl3pPr marL="1624965" indent="0">
              <a:buNone/>
              <a:defRPr sz="2845"/>
            </a:lvl3pPr>
            <a:lvl4pPr marL="2437765" indent="0">
              <a:buNone/>
              <a:defRPr sz="2845"/>
            </a:lvl4pPr>
            <a:lvl5pPr marL="3250565" indent="0">
              <a:buNone/>
              <a:defRPr sz="2845"/>
            </a:lvl5pPr>
            <a:lvl6pPr marL="4062730" indent="0">
              <a:buNone/>
              <a:defRPr sz="2845"/>
            </a:lvl6pPr>
            <a:lvl7pPr marL="4875530" indent="0">
              <a:buNone/>
              <a:defRPr sz="2845"/>
            </a:lvl7pPr>
            <a:lvl8pPr marL="5688330" indent="0">
              <a:buNone/>
              <a:defRPr sz="2845"/>
            </a:lvl8pPr>
            <a:lvl9pPr marL="6500495" indent="0">
              <a:buNone/>
              <a:defRPr sz="284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2490"/>
            </a:lvl1pPr>
            <a:lvl2pPr marL="812800" indent="0">
              <a:buNone/>
              <a:defRPr sz="2135"/>
            </a:lvl2pPr>
            <a:lvl3pPr marL="1624965" indent="0">
              <a:buNone/>
              <a:defRPr sz="1775"/>
            </a:lvl3pPr>
            <a:lvl4pPr marL="2437765" indent="0">
              <a:buNone/>
              <a:defRPr sz="1600"/>
            </a:lvl4pPr>
            <a:lvl5pPr marL="3250565" indent="0">
              <a:buNone/>
              <a:defRPr sz="1600"/>
            </a:lvl5pPr>
            <a:lvl6pPr marL="4062730" indent="0">
              <a:buNone/>
              <a:defRPr sz="1600"/>
            </a:lvl6pPr>
            <a:lvl7pPr marL="4875530" indent="0">
              <a:buNone/>
              <a:defRPr sz="1600"/>
            </a:lvl7pPr>
            <a:lvl8pPr marL="5688330" indent="0">
              <a:buNone/>
              <a:defRPr sz="1600"/>
            </a:lvl8pPr>
            <a:lvl9pPr marL="6500495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5685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555">
                <a:solidFill>
                  <a:schemeClr val="tx1"/>
                </a:solidFill>
              </a:defRPr>
            </a:lvl1pPr>
            <a:lvl2pPr marL="812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4965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3pPr>
            <a:lvl4pPr marL="2437765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4pPr>
            <a:lvl5pPr marL="3250565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5pPr>
            <a:lvl6pPr marL="406273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6pPr>
            <a:lvl7pPr marL="487553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7pPr>
            <a:lvl8pPr marL="568833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8pPr>
            <a:lvl9pPr marL="6500495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162518" tIns="81259" rIns="162518" bIns="8125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20">
                <a:solidFill>
                  <a:schemeClr val="tx1"/>
                </a:solidFill>
                <a:effectLst/>
              </a:rPr>
              <a:t>“</a:t>
            </a:r>
            <a:endParaRPr lang="en-US" sz="1422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162518" tIns="81259" rIns="162518" bIns="8125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0">
                <a:solidFill>
                  <a:schemeClr val="tx1"/>
                </a:solidFill>
                <a:effectLst/>
              </a:rPr>
              <a:t>”</a:t>
            </a:r>
            <a:endParaRPr lang="en-US" sz="1422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5685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3200"/>
            </a:lvl1pPr>
            <a:lvl2pPr marL="812800" indent="0">
              <a:buFontTx/>
              <a:buNone/>
              <a:defRPr/>
            </a:lvl2pPr>
            <a:lvl3pPr marL="1624965" indent="0">
              <a:buFontTx/>
              <a:buNone/>
              <a:defRPr/>
            </a:lvl3pPr>
            <a:lvl4pPr marL="2437765" indent="0">
              <a:buFontTx/>
              <a:buNone/>
              <a:defRPr/>
            </a:lvl4pPr>
            <a:lvl5pPr marL="325056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555">
                <a:solidFill>
                  <a:schemeClr val="tx1"/>
                </a:solidFill>
              </a:defRPr>
            </a:lvl1pPr>
            <a:lvl2pPr marL="812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4965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3pPr>
            <a:lvl4pPr marL="2437765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4pPr>
            <a:lvl5pPr marL="3250565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5pPr>
            <a:lvl6pPr marL="406273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6pPr>
            <a:lvl7pPr marL="487553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7pPr>
            <a:lvl8pPr marL="568833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8pPr>
            <a:lvl9pPr marL="6500495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5685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555">
                <a:solidFill>
                  <a:schemeClr val="tx1"/>
                </a:solidFill>
              </a:defRPr>
            </a:lvl1pPr>
            <a:lvl2pPr marL="812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4965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3pPr>
            <a:lvl4pPr marL="2437765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4pPr>
            <a:lvl5pPr marL="3250565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5pPr>
            <a:lvl6pPr marL="406273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6pPr>
            <a:lvl7pPr marL="487553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7pPr>
            <a:lvl8pPr marL="568833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8pPr>
            <a:lvl9pPr marL="6500495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162518" tIns="81259" rIns="162518" bIns="8125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20">
                <a:solidFill>
                  <a:schemeClr val="tx1"/>
                </a:solidFill>
                <a:effectLst/>
              </a:rPr>
              <a:t>“</a:t>
            </a:r>
            <a:endParaRPr lang="en-US" sz="1422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162518" tIns="81259" rIns="162518" bIns="8125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20">
                <a:solidFill>
                  <a:schemeClr val="tx1"/>
                </a:solidFill>
                <a:effectLst/>
              </a:rPr>
              <a:t>”</a:t>
            </a:r>
            <a:endParaRPr lang="en-US" sz="1422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5685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426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812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4965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3pPr>
            <a:lvl4pPr marL="2437765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4pPr>
            <a:lvl5pPr marL="3250565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5pPr>
            <a:lvl6pPr marL="406273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6pPr>
            <a:lvl7pPr marL="487553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7pPr>
            <a:lvl8pPr marL="568833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8pPr>
            <a:lvl9pPr marL="6500495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97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812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4965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3pPr>
            <a:lvl4pPr marL="2437765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4pPr>
            <a:lvl5pPr marL="3250565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5pPr>
            <a:lvl6pPr marL="406273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6pPr>
            <a:lvl7pPr marL="487553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7pPr>
            <a:lvl8pPr marL="568833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8pPr>
            <a:lvl9pPr marL="6500495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71"/>
            <a:ext cx="8572389" cy="2616199"/>
          </a:xfrm>
        </p:spPr>
        <p:txBody>
          <a:bodyPr anchor="b">
            <a:normAutofit/>
          </a:bodyPr>
          <a:lstStyle>
            <a:lvl1pPr algn="r">
              <a:defRPr sz="1066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3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3730">
                <a:solidFill>
                  <a:schemeClr val="tx1"/>
                </a:solidFill>
              </a:defRPr>
            </a:lvl1pPr>
            <a:lvl2pPr marL="812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4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49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4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498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8"/>
            <a:ext cx="432291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6" y="5867134"/>
            <a:ext cx="551023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1" y="2666999"/>
            <a:ext cx="8928421" cy="2110382"/>
          </a:xfrm>
        </p:spPr>
        <p:txBody>
          <a:bodyPr anchor="b"/>
          <a:lstStyle>
            <a:lvl1pPr algn="r">
              <a:defRPr sz="7105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555">
                <a:solidFill>
                  <a:schemeClr val="tx1"/>
                </a:solidFill>
              </a:defRPr>
            </a:lvl1pPr>
            <a:lvl2pPr marL="81216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4965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3pPr>
            <a:lvl4pPr marL="2437130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4pPr>
            <a:lvl5pPr marL="3249295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5pPr>
            <a:lvl6pPr marL="4061460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6pPr>
            <a:lvl7pPr marL="4874260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7pPr>
            <a:lvl8pPr marL="5686425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8pPr>
            <a:lvl9pPr marL="6498590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3"/>
            <a:ext cx="10016104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2"/>
            <a:ext cx="4893780" cy="3124201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5"/>
            </a:lvl2pPr>
            <a:lvl3pPr>
              <a:defRPr sz="2485"/>
            </a:lvl3pPr>
            <a:lvl4pPr>
              <a:defRPr sz="2130"/>
            </a:lvl4pPr>
            <a:lvl5pPr>
              <a:defRPr sz="2130"/>
            </a:lvl5pPr>
            <a:lvl6pPr>
              <a:defRPr sz="2130"/>
            </a:lvl6pPr>
            <a:lvl7pPr>
              <a:defRPr sz="2130"/>
            </a:lvl7pPr>
            <a:lvl8pPr>
              <a:defRPr sz="2130"/>
            </a:lvl8pPr>
            <a:lvl9pPr>
              <a:defRPr sz="213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5"/>
            </a:lvl2pPr>
            <a:lvl3pPr>
              <a:defRPr sz="2485"/>
            </a:lvl3pPr>
            <a:lvl4pPr>
              <a:defRPr sz="2130"/>
            </a:lvl4pPr>
            <a:lvl5pPr>
              <a:defRPr sz="2130"/>
            </a:lvl5pPr>
            <a:lvl6pPr>
              <a:defRPr sz="2130"/>
            </a:lvl6pPr>
            <a:lvl7pPr>
              <a:defRPr sz="2130"/>
            </a:lvl7pPr>
            <a:lvl8pPr>
              <a:defRPr sz="2130"/>
            </a:lvl8pPr>
            <a:lvl9pPr>
              <a:defRPr sz="213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4975" b="0">
                <a:solidFill>
                  <a:schemeClr val="accent1">
                    <a:lumMod val="75000"/>
                  </a:schemeClr>
                </a:solidFill>
              </a:defRPr>
            </a:lvl1pPr>
            <a:lvl2pPr marL="812165" indent="0">
              <a:buNone/>
              <a:defRPr sz="3555" b="1"/>
            </a:lvl2pPr>
            <a:lvl3pPr marL="1624965" indent="0">
              <a:buNone/>
              <a:defRPr sz="3200" b="1"/>
            </a:lvl3pPr>
            <a:lvl4pPr marL="2437130" indent="0">
              <a:buNone/>
              <a:defRPr sz="2845" b="1"/>
            </a:lvl4pPr>
            <a:lvl5pPr marL="3249295" indent="0">
              <a:buNone/>
              <a:defRPr sz="2845" b="1"/>
            </a:lvl5pPr>
            <a:lvl6pPr marL="4061460" indent="0">
              <a:buNone/>
              <a:defRPr sz="2845" b="1"/>
            </a:lvl6pPr>
            <a:lvl7pPr marL="4874260" indent="0">
              <a:buNone/>
              <a:defRPr sz="2845" b="1"/>
            </a:lvl7pPr>
            <a:lvl8pPr marL="5686425" indent="0">
              <a:buNone/>
              <a:defRPr sz="2845" b="1"/>
            </a:lvl8pPr>
            <a:lvl9pPr marL="6498590" indent="0">
              <a:buNone/>
              <a:defRPr sz="284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6" y="3335337"/>
            <a:ext cx="4893781" cy="2455862"/>
          </a:xfrm>
        </p:spPr>
        <p:txBody>
          <a:bodyPr anchor="t">
            <a:normAutofit/>
          </a:bodyPr>
          <a:lstStyle>
            <a:lvl1pPr>
              <a:defRPr sz="3200"/>
            </a:lvl1pPr>
            <a:lvl2pPr>
              <a:defRPr sz="2845"/>
            </a:lvl2pPr>
            <a:lvl3pPr>
              <a:defRPr sz="2485"/>
            </a:lvl3pPr>
            <a:lvl4pPr>
              <a:defRPr sz="2130"/>
            </a:lvl4pPr>
            <a:lvl5pPr>
              <a:defRPr sz="2130"/>
            </a:lvl5pPr>
            <a:lvl6pPr>
              <a:defRPr sz="2130"/>
            </a:lvl6pPr>
            <a:lvl7pPr>
              <a:defRPr sz="2130"/>
            </a:lvl7pPr>
            <a:lvl8pPr>
              <a:defRPr sz="2130"/>
            </a:lvl8pPr>
            <a:lvl9pPr>
              <a:defRPr sz="213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7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4975" b="0">
                <a:solidFill>
                  <a:schemeClr val="accent1">
                    <a:lumMod val="75000"/>
                  </a:schemeClr>
                </a:solidFill>
              </a:defRPr>
            </a:lvl1pPr>
            <a:lvl2pPr marL="812165" indent="0">
              <a:buNone/>
              <a:defRPr sz="3555" b="1"/>
            </a:lvl2pPr>
            <a:lvl3pPr marL="1624965" indent="0">
              <a:buNone/>
              <a:defRPr sz="3200" b="1"/>
            </a:lvl3pPr>
            <a:lvl4pPr marL="2437130" indent="0">
              <a:buNone/>
              <a:defRPr sz="2845" b="1"/>
            </a:lvl4pPr>
            <a:lvl5pPr marL="3249295" indent="0">
              <a:buNone/>
              <a:defRPr sz="2845" b="1"/>
            </a:lvl5pPr>
            <a:lvl6pPr marL="4061460" indent="0">
              <a:buNone/>
              <a:defRPr sz="2845" b="1"/>
            </a:lvl6pPr>
            <a:lvl7pPr marL="4874260" indent="0">
              <a:buNone/>
              <a:defRPr sz="2845" b="1"/>
            </a:lvl7pPr>
            <a:lvl8pPr marL="5686425" indent="0">
              <a:buNone/>
              <a:defRPr sz="2845" b="1"/>
            </a:lvl8pPr>
            <a:lvl9pPr marL="6498590" indent="0">
              <a:buNone/>
              <a:defRPr sz="284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3200"/>
            </a:lvl1pPr>
            <a:lvl2pPr>
              <a:defRPr sz="2845"/>
            </a:lvl2pPr>
            <a:lvl3pPr>
              <a:defRPr sz="2485"/>
            </a:lvl3pPr>
            <a:lvl4pPr>
              <a:defRPr sz="2130"/>
            </a:lvl4pPr>
            <a:lvl5pPr>
              <a:defRPr sz="2130"/>
            </a:lvl5pPr>
            <a:lvl6pPr>
              <a:defRPr sz="2130"/>
            </a:lvl6pPr>
            <a:lvl7pPr>
              <a:defRPr sz="2130"/>
            </a:lvl7pPr>
            <a:lvl8pPr>
              <a:defRPr sz="2130"/>
            </a:lvl8pPr>
            <a:lvl9pPr>
              <a:defRPr sz="213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4265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4" y="685802"/>
            <a:ext cx="6239365" cy="5105401"/>
          </a:xfrm>
        </p:spPr>
        <p:txBody>
          <a:bodyPr anchor="ctr">
            <a:normAutofit/>
          </a:bodyPr>
          <a:lstStyle>
            <a:lvl1pPr>
              <a:defRPr sz="3555"/>
            </a:lvl1pPr>
            <a:lvl2pPr>
              <a:defRPr sz="3200"/>
            </a:lvl2pPr>
            <a:lvl3pPr>
              <a:defRPr sz="2845"/>
            </a:lvl3pPr>
            <a:lvl4pPr>
              <a:defRPr sz="2485"/>
            </a:lvl4pPr>
            <a:lvl5pPr>
              <a:defRPr sz="2485"/>
            </a:lvl5pPr>
            <a:lvl6pPr>
              <a:defRPr sz="2485"/>
            </a:lvl6pPr>
            <a:lvl7pPr>
              <a:defRPr sz="2485"/>
            </a:lvl7pPr>
            <a:lvl8pPr>
              <a:defRPr sz="2485"/>
            </a:lvl8pPr>
            <a:lvl9pPr>
              <a:defRPr sz="248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7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2845"/>
            </a:lvl1pPr>
            <a:lvl2pPr marL="812165" indent="0">
              <a:buNone/>
              <a:defRPr sz="2130"/>
            </a:lvl2pPr>
            <a:lvl3pPr marL="1624965" indent="0">
              <a:buNone/>
              <a:defRPr sz="1775"/>
            </a:lvl3pPr>
            <a:lvl4pPr marL="2437130" indent="0">
              <a:buNone/>
              <a:defRPr sz="1600"/>
            </a:lvl4pPr>
            <a:lvl5pPr marL="3249295" indent="0">
              <a:buNone/>
              <a:defRPr sz="1600"/>
            </a:lvl5pPr>
            <a:lvl6pPr marL="4061460" indent="0">
              <a:buNone/>
              <a:defRPr sz="1600"/>
            </a:lvl6pPr>
            <a:lvl7pPr marL="4874260" indent="0">
              <a:buNone/>
              <a:defRPr sz="1600"/>
            </a:lvl7pPr>
            <a:lvl8pPr marL="5686425" indent="0">
              <a:buNone/>
              <a:defRPr sz="1600"/>
            </a:lvl8pPr>
            <a:lvl9pPr marL="649859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9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4975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5"/>
            </a:lvl1pPr>
            <a:lvl2pPr marL="812165" indent="0">
              <a:buNone/>
              <a:defRPr sz="2845"/>
            </a:lvl2pPr>
            <a:lvl3pPr marL="1624965" indent="0">
              <a:buNone/>
              <a:defRPr sz="2845"/>
            </a:lvl3pPr>
            <a:lvl4pPr marL="2437130" indent="0">
              <a:buNone/>
              <a:defRPr sz="2845"/>
            </a:lvl4pPr>
            <a:lvl5pPr marL="3249295" indent="0">
              <a:buNone/>
              <a:defRPr sz="2845"/>
            </a:lvl5pPr>
            <a:lvl6pPr marL="4061460" indent="0">
              <a:buNone/>
              <a:defRPr sz="2845"/>
            </a:lvl6pPr>
            <a:lvl7pPr marL="4874260" indent="0">
              <a:buNone/>
              <a:defRPr sz="2845"/>
            </a:lvl7pPr>
            <a:lvl8pPr marL="5686425" indent="0">
              <a:buNone/>
              <a:defRPr sz="2845"/>
            </a:lvl8pPr>
            <a:lvl9pPr marL="6498590" indent="0">
              <a:buNone/>
              <a:defRPr sz="284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9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812165" indent="0">
              <a:buNone/>
              <a:defRPr sz="2130"/>
            </a:lvl2pPr>
            <a:lvl3pPr marL="1624965" indent="0">
              <a:buNone/>
              <a:defRPr sz="1775"/>
            </a:lvl3pPr>
            <a:lvl4pPr marL="2437130" indent="0">
              <a:buNone/>
              <a:defRPr sz="1600"/>
            </a:lvl4pPr>
            <a:lvl5pPr marL="3249295" indent="0">
              <a:buNone/>
              <a:defRPr sz="1600"/>
            </a:lvl5pPr>
            <a:lvl6pPr marL="4061460" indent="0">
              <a:buNone/>
              <a:defRPr sz="1600"/>
            </a:lvl6pPr>
            <a:lvl7pPr marL="4874260" indent="0">
              <a:buNone/>
              <a:defRPr sz="1600"/>
            </a:lvl7pPr>
            <a:lvl8pPr marL="5686425" indent="0">
              <a:buNone/>
              <a:defRPr sz="1600"/>
            </a:lvl8pPr>
            <a:lvl9pPr marL="649859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4265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5"/>
            </a:lvl1pPr>
            <a:lvl2pPr marL="812165" indent="0">
              <a:buNone/>
              <a:defRPr sz="2845"/>
            </a:lvl2pPr>
            <a:lvl3pPr marL="1624965" indent="0">
              <a:buNone/>
              <a:defRPr sz="2845"/>
            </a:lvl3pPr>
            <a:lvl4pPr marL="2437130" indent="0">
              <a:buNone/>
              <a:defRPr sz="2845"/>
            </a:lvl4pPr>
            <a:lvl5pPr marL="3249295" indent="0">
              <a:buNone/>
              <a:defRPr sz="2845"/>
            </a:lvl5pPr>
            <a:lvl6pPr marL="4061460" indent="0">
              <a:buNone/>
              <a:defRPr sz="2845"/>
            </a:lvl6pPr>
            <a:lvl7pPr marL="4874260" indent="0">
              <a:buNone/>
              <a:defRPr sz="2845"/>
            </a:lvl7pPr>
            <a:lvl8pPr marL="5686425" indent="0">
              <a:buNone/>
              <a:defRPr sz="2845"/>
            </a:lvl8pPr>
            <a:lvl9pPr marL="6498590" indent="0">
              <a:buNone/>
              <a:defRPr sz="284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2485"/>
            </a:lvl1pPr>
            <a:lvl2pPr marL="812165" indent="0">
              <a:buNone/>
              <a:defRPr sz="2130"/>
            </a:lvl2pPr>
            <a:lvl3pPr marL="1624965" indent="0">
              <a:buNone/>
              <a:defRPr sz="1775"/>
            </a:lvl3pPr>
            <a:lvl4pPr marL="2437130" indent="0">
              <a:buNone/>
              <a:defRPr sz="1600"/>
            </a:lvl4pPr>
            <a:lvl5pPr marL="3249295" indent="0">
              <a:buNone/>
              <a:defRPr sz="1600"/>
            </a:lvl5pPr>
            <a:lvl6pPr marL="4061460" indent="0">
              <a:buNone/>
              <a:defRPr sz="1600"/>
            </a:lvl6pPr>
            <a:lvl7pPr marL="4874260" indent="0">
              <a:buNone/>
              <a:defRPr sz="1600"/>
            </a:lvl7pPr>
            <a:lvl8pPr marL="5686425" indent="0">
              <a:buNone/>
              <a:defRPr sz="1600"/>
            </a:lvl8pPr>
            <a:lvl9pPr marL="649859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5685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7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555">
                <a:solidFill>
                  <a:schemeClr val="tx1"/>
                </a:solidFill>
              </a:defRPr>
            </a:lvl1pPr>
            <a:lvl2pPr marL="81216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4965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3pPr>
            <a:lvl4pPr marL="2437130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4pPr>
            <a:lvl5pPr marL="3249295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5pPr>
            <a:lvl6pPr marL="4061460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6pPr>
            <a:lvl7pPr marL="4874260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7pPr>
            <a:lvl8pPr marL="5686425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8pPr>
            <a:lvl9pPr marL="6498590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7" y="863023"/>
            <a:ext cx="609441" cy="584776"/>
          </a:xfrm>
          <a:prstGeom prst="rect">
            <a:avLst/>
          </a:prstGeom>
        </p:spPr>
        <p:txBody>
          <a:bodyPr vert="horz" lIns="162476" tIns="81238" rIns="162476" bIns="8123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15">
                <a:solidFill>
                  <a:schemeClr val="tx1"/>
                </a:solidFill>
                <a:effectLst/>
              </a:rPr>
              <a:t>“</a:t>
            </a:r>
            <a:endParaRPr lang="en-US" sz="14215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162476" tIns="81238" rIns="162476" bIns="8123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15">
                <a:solidFill>
                  <a:schemeClr val="tx1"/>
                </a:solidFill>
                <a:effectLst/>
              </a:rPr>
              <a:t>”</a:t>
            </a:r>
            <a:endParaRPr lang="en-US" sz="14215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8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5685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8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3200"/>
            </a:lvl1pPr>
            <a:lvl2pPr marL="812165" indent="0">
              <a:buFontTx/>
              <a:buNone/>
              <a:defRPr/>
            </a:lvl2pPr>
            <a:lvl3pPr marL="1624965" indent="0">
              <a:buFontTx/>
              <a:buNone/>
              <a:defRPr/>
            </a:lvl3pPr>
            <a:lvl4pPr marL="2437130" indent="0">
              <a:buFontTx/>
              <a:buNone/>
              <a:defRPr/>
            </a:lvl4pPr>
            <a:lvl5pPr marL="324929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555">
                <a:solidFill>
                  <a:schemeClr val="tx1"/>
                </a:solidFill>
              </a:defRPr>
            </a:lvl1pPr>
            <a:lvl2pPr marL="81216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4965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3pPr>
            <a:lvl4pPr marL="2437130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4pPr>
            <a:lvl5pPr marL="3249295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5pPr>
            <a:lvl6pPr marL="4061460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6pPr>
            <a:lvl7pPr marL="4874260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7pPr>
            <a:lvl8pPr marL="5686425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8pPr>
            <a:lvl9pPr marL="6498590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711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555">
                <a:solidFill>
                  <a:schemeClr val="tx1"/>
                </a:solidFill>
              </a:defRPr>
            </a:lvl1pPr>
            <a:lvl2pPr marL="812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4965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3pPr>
            <a:lvl4pPr marL="2437765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4pPr>
            <a:lvl5pPr marL="3250565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5pPr>
            <a:lvl6pPr marL="406273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6pPr>
            <a:lvl7pPr marL="487553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7pPr>
            <a:lvl8pPr marL="568833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8pPr>
            <a:lvl9pPr marL="6500495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8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5685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555">
                <a:solidFill>
                  <a:schemeClr val="tx1"/>
                </a:solidFill>
              </a:defRPr>
            </a:lvl1pPr>
            <a:lvl2pPr marL="81216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4965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3pPr>
            <a:lvl4pPr marL="2437130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4pPr>
            <a:lvl5pPr marL="3249295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5pPr>
            <a:lvl6pPr marL="4061460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6pPr>
            <a:lvl7pPr marL="4874260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7pPr>
            <a:lvl8pPr marL="5686425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8pPr>
            <a:lvl9pPr marL="6498590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7" y="863023"/>
            <a:ext cx="609441" cy="584776"/>
          </a:xfrm>
          <a:prstGeom prst="rect">
            <a:avLst/>
          </a:prstGeom>
        </p:spPr>
        <p:txBody>
          <a:bodyPr vert="horz" lIns="162476" tIns="81238" rIns="162476" bIns="8123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15">
                <a:solidFill>
                  <a:schemeClr val="tx1"/>
                </a:solidFill>
                <a:effectLst/>
              </a:rPr>
              <a:t>“</a:t>
            </a:r>
            <a:endParaRPr lang="en-US" sz="14215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162476" tIns="81238" rIns="162476" bIns="8123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15">
                <a:solidFill>
                  <a:schemeClr val="tx1"/>
                </a:solidFill>
                <a:effectLst/>
              </a:rPr>
              <a:t>”</a:t>
            </a:r>
            <a:endParaRPr lang="en-US" sz="14215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8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5685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426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81216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4965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3pPr>
            <a:lvl4pPr marL="2437130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4pPr>
            <a:lvl5pPr marL="3249295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5pPr>
            <a:lvl6pPr marL="4061460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6pPr>
            <a:lvl7pPr marL="4874260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7pPr>
            <a:lvl8pPr marL="5686425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8pPr>
            <a:lvl9pPr marL="6498590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3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7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97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81216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4965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3pPr>
            <a:lvl4pPr marL="2437130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4pPr>
            <a:lvl5pPr marL="3249295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5pPr>
            <a:lvl6pPr marL="4061460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6pPr>
            <a:lvl7pPr marL="4874260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7pPr>
            <a:lvl8pPr marL="5686425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8pPr>
            <a:lvl9pPr marL="6498590" indent="0">
              <a:buNone/>
              <a:defRPr sz="24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2" y="685800"/>
            <a:ext cx="1769908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5"/>
            </a:lvl2pPr>
            <a:lvl3pPr>
              <a:defRPr sz="249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5"/>
            </a:lvl2pPr>
            <a:lvl3pPr>
              <a:defRPr sz="249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4975" b="0">
                <a:solidFill>
                  <a:schemeClr val="accent1">
                    <a:lumMod val="75000"/>
                  </a:schemeClr>
                </a:solidFill>
              </a:defRPr>
            </a:lvl1pPr>
            <a:lvl2pPr marL="812800" indent="0">
              <a:buNone/>
              <a:defRPr sz="3555" b="1"/>
            </a:lvl2pPr>
            <a:lvl3pPr marL="1624965" indent="0">
              <a:buNone/>
              <a:defRPr sz="3200" b="1"/>
            </a:lvl3pPr>
            <a:lvl4pPr marL="2437765" indent="0">
              <a:buNone/>
              <a:defRPr sz="2845" b="1"/>
            </a:lvl4pPr>
            <a:lvl5pPr marL="3250565" indent="0">
              <a:buNone/>
              <a:defRPr sz="2845" b="1"/>
            </a:lvl5pPr>
            <a:lvl6pPr marL="4062730" indent="0">
              <a:buNone/>
              <a:defRPr sz="2845" b="1"/>
            </a:lvl6pPr>
            <a:lvl7pPr marL="4875530" indent="0">
              <a:buNone/>
              <a:defRPr sz="2845" b="1"/>
            </a:lvl7pPr>
            <a:lvl8pPr marL="5688330" indent="0">
              <a:buNone/>
              <a:defRPr sz="2845" b="1"/>
            </a:lvl8pPr>
            <a:lvl9pPr marL="6500495" indent="0">
              <a:buNone/>
              <a:defRPr sz="284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3200"/>
            </a:lvl1pPr>
            <a:lvl2pPr>
              <a:defRPr sz="2845"/>
            </a:lvl2pPr>
            <a:lvl3pPr>
              <a:defRPr sz="249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4975" b="0">
                <a:solidFill>
                  <a:schemeClr val="accent1">
                    <a:lumMod val="75000"/>
                  </a:schemeClr>
                </a:solidFill>
              </a:defRPr>
            </a:lvl1pPr>
            <a:lvl2pPr marL="812800" indent="0">
              <a:buNone/>
              <a:defRPr sz="3555" b="1"/>
            </a:lvl2pPr>
            <a:lvl3pPr marL="1624965" indent="0">
              <a:buNone/>
              <a:defRPr sz="3200" b="1"/>
            </a:lvl3pPr>
            <a:lvl4pPr marL="2437765" indent="0">
              <a:buNone/>
              <a:defRPr sz="2845" b="1"/>
            </a:lvl4pPr>
            <a:lvl5pPr marL="3250565" indent="0">
              <a:buNone/>
              <a:defRPr sz="2845" b="1"/>
            </a:lvl5pPr>
            <a:lvl6pPr marL="4062730" indent="0">
              <a:buNone/>
              <a:defRPr sz="2845" b="1"/>
            </a:lvl6pPr>
            <a:lvl7pPr marL="4875530" indent="0">
              <a:buNone/>
              <a:defRPr sz="2845" b="1"/>
            </a:lvl7pPr>
            <a:lvl8pPr marL="5688330" indent="0">
              <a:buNone/>
              <a:defRPr sz="2845" b="1"/>
            </a:lvl8pPr>
            <a:lvl9pPr marL="6500495" indent="0">
              <a:buNone/>
              <a:defRPr sz="284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3200"/>
            </a:lvl1pPr>
            <a:lvl2pPr>
              <a:defRPr sz="2845"/>
            </a:lvl2pPr>
            <a:lvl3pPr>
              <a:defRPr sz="249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4265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3555"/>
            </a:lvl1pPr>
            <a:lvl2pPr>
              <a:defRPr sz="3200"/>
            </a:lvl2pPr>
            <a:lvl3pPr>
              <a:defRPr sz="2845"/>
            </a:lvl3pPr>
            <a:lvl4pPr>
              <a:defRPr sz="2490"/>
            </a:lvl4pPr>
            <a:lvl5pPr>
              <a:defRPr sz="2490"/>
            </a:lvl5pPr>
            <a:lvl6pPr>
              <a:defRPr sz="2490"/>
            </a:lvl6pPr>
            <a:lvl7pPr>
              <a:defRPr sz="2490"/>
            </a:lvl7pPr>
            <a:lvl8pPr>
              <a:defRPr sz="2490"/>
            </a:lvl8pPr>
            <a:lvl9pPr>
              <a:defRPr sz="249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2845"/>
            </a:lvl1pPr>
            <a:lvl2pPr marL="812800" indent="0">
              <a:buNone/>
              <a:defRPr sz="2135"/>
            </a:lvl2pPr>
            <a:lvl3pPr marL="1624965" indent="0">
              <a:buNone/>
              <a:defRPr sz="1775"/>
            </a:lvl3pPr>
            <a:lvl4pPr marL="2437765" indent="0">
              <a:buNone/>
              <a:defRPr sz="1600"/>
            </a:lvl4pPr>
            <a:lvl5pPr marL="3250565" indent="0">
              <a:buNone/>
              <a:defRPr sz="1600"/>
            </a:lvl5pPr>
            <a:lvl6pPr marL="4062730" indent="0">
              <a:buNone/>
              <a:defRPr sz="1600"/>
            </a:lvl6pPr>
            <a:lvl7pPr marL="4875530" indent="0">
              <a:buNone/>
              <a:defRPr sz="1600"/>
            </a:lvl7pPr>
            <a:lvl8pPr marL="5688330" indent="0">
              <a:buNone/>
              <a:defRPr sz="1600"/>
            </a:lvl8pPr>
            <a:lvl9pPr marL="6500495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4975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5"/>
            </a:lvl1pPr>
            <a:lvl2pPr marL="812800" indent="0">
              <a:buNone/>
              <a:defRPr sz="2845"/>
            </a:lvl2pPr>
            <a:lvl3pPr marL="1624965" indent="0">
              <a:buNone/>
              <a:defRPr sz="2845"/>
            </a:lvl3pPr>
            <a:lvl4pPr marL="2437765" indent="0">
              <a:buNone/>
              <a:defRPr sz="2845"/>
            </a:lvl4pPr>
            <a:lvl5pPr marL="3250565" indent="0">
              <a:buNone/>
              <a:defRPr sz="2845"/>
            </a:lvl5pPr>
            <a:lvl6pPr marL="4062730" indent="0">
              <a:buNone/>
              <a:defRPr sz="2845"/>
            </a:lvl6pPr>
            <a:lvl7pPr marL="4875530" indent="0">
              <a:buNone/>
              <a:defRPr sz="2845"/>
            </a:lvl7pPr>
            <a:lvl8pPr marL="5688330" indent="0">
              <a:buNone/>
              <a:defRPr sz="2845"/>
            </a:lvl8pPr>
            <a:lvl9pPr marL="6500495" indent="0">
              <a:buNone/>
              <a:defRPr sz="284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812800" indent="0">
              <a:buNone/>
              <a:defRPr sz="2135"/>
            </a:lvl2pPr>
            <a:lvl3pPr marL="1624965" indent="0">
              <a:buNone/>
              <a:defRPr sz="1775"/>
            </a:lvl3pPr>
            <a:lvl4pPr marL="2437765" indent="0">
              <a:buNone/>
              <a:defRPr sz="1600"/>
            </a:lvl4pPr>
            <a:lvl5pPr marL="3250565" indent="0">
              <a:buNone/>
              <a:defRPr sz="1600"/>
            </a:lvl5pPr>
            <a:lvl6pPr marL="4062730" indent="0">
              <a:buNone/>
              <a:defRPr sz="1600"/>
            </a:lvl6pPr>
            <a:lvl7pPr marL="4875530" indent="0">
              <a:buNone/>
              <a:defRPr sz="1600"/>
            </a:lvl7pPr>
            <a:lvl8pPr marL="5688330" indent="0">
              <a:buNone/>
              <a:defRPr sz="1600"/>
            </a:lvl8pPr>
            <a:lvl9pPr marL="6500495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3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6" y="685803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2667002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8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1" y="5883278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6" y="5883278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515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415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15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9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1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73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493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imtanishq/Mini-Projec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imtanishq.github.io/Mini-Project/index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0121" y="1480710"/>
            <a:ext cx="8414279" cy="25443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IN" altLang="en-US" sz="9600" dirty="0"/>
              <a:t>MINI PROJECT</a:t>
            </a:r>
            <a:endParaRPr lang="en-IN" altLang="en-US" sz="9600" dirty="0"/>
          </a:p>
        </p:txBody>
      </p:sp>
      <p:sp>
        <p:nvSpPr>
          <p:cNvPr id="3" name="Text Box 2"/>
          <p:cNvSpPr txBox="1"/>
          <p:nvPr/>
        </p:nvSpPr>
        <p:spPr>
          <a:xfrm>
            <a:off x="7466330" y="6089015"/>
            <a:ext cx="51130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000" b="1">
                <a:latin typeface="Times New Roman" panose="02020603050405020304" charset="0"/>
                <a:cs typeface="Times New Roman" panose="02020603050405020304" charset="0"/>
              </a:rPr>
              <a:t>             Submitted to : Ms.Gurpreet Kaur</a:t>
            </a:r>
            <a:endParaRPr lang="en-GB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000" b="1">
                <a:latin typeface="Times New Roman" panose="02020603050405020304" charset="0"/>
                <a:cs typeface="Times New Roman" panose="02020603050405020304" charset="0"/>
              </a:rPr>
              <a:t>                         ( TECHNICAL TRAINER)</a:t>
            </a:r>
            <a:endParaRPr lang="en-GB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705" y="170991"/>
            <a:ext cx="10016104" cy="1752599"/>
          </a:xfrm>
        </p:spPr>
        <p:txBody>
          <a:bodyPr/>
          <a:lstStyle/>
          <a:p>
            <a:r>
              <a:rPr lang="en-US"/>
              <a:t>CSS </a:t>
            </a:r>
            <a:r>
              <a:rPr lang="en-US">
                <a:latin typeface="Times New Roman" panose="02020603050405020304"/>
                <a:cs typeface="Times New Roman" panose="02020603050405020304"/>
              </a:rPr>
              <a:t>3</a:t>
            </a:r>
            <a:r>
              <a:rPr lang="en-US"/>
              <a:t>(Cascading Style Sheets)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6514" y="2034884"/>
            <a:ext cx="5023142" cy="440378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ea typeface="+mn-lt"/>
                <a:cs typeface="+mn-lt"/>
              </a:rPr>
              <a:t>CSS is the language we use to style an HTML document.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CSS describes how elements should be rendered on screen, on paper, in speech, or on other media.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If you are using CSS, you do not need to write HTML tag attributes every time. Just write one CSS rule of a tag and apply it to all the occurrences of that tag.</a:t>
            </a:r>
            <a:endParaRPr lang="en-US"/>
          </a:p>
        </p:txBody>
      </p:sp>
      <p:pic>
        <p:nvPicPr>
          <p:cNvPr id="5" name="Picture 5" descr="Icon&#10;&#10;Description automatically generated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919678" y="2398460"/>
            <a:ext cx="2210397" cy="31242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Grp="1" noRot="1" noChangeAspect="1" noMove="1" noResize="1" noUngrp="1"/>
          </p:cNvGrpSpPr>
          <p:nvPr/>
        </p:nvGrpSpPr>
        <p:grpSpPr>
          <a:xfrm>
            <a:off x="545957" y="-4763"/>
            <a:ext cx="5013607" cy="6862763"/>
            <a:chOff x="2928938" y="-4763"/>
            <a:chExt cx="5014912" cy="6862763"/>
          </a:xfrm>
        </p:grpSpPr>
        <p:sp>
          <p:nvSpPr>
            <p:cNvPr id="8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3955594"/>
            <a:ext cx="1828481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3220098"/>
            <a:ext cx="2909288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1" name="Freeform: Shap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2845509"/>
            <a:ext cx="414880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3" name="Freeform: Shap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3332410"/>
            <a:ext cx="2718837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603" y="643468"/>
            <a:ext cx="9141618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100"/>
              <a:t>JAVASCRIPT</a:t>
            </a:r>
            <a:endParaRPr lang="en-US" sz="7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45529"/>
            <a:ext cx="10016104" cy="1048109"/>
          </a:xfrm>
        </p:spPr>
        <p:txBody>
          <a:bodyPr/>
          <a:lstStyle/>
          <a:p>
            <a:r>
              <a:rPr lang="en-US"/>
              <a:t>JAVASCRIPT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333424" y="1672423"/>
            <a:ext cx="5943053" cy="451880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800" dirty="0">
                <a:ea typeface="+mn-lt"/>
                <a:cs typeface="+mn-lt"/>
              </a:rPr>
              <a:t>JavaScript is a lightweight, interpreted programming language. It is designed for creating network-related applications.</a:t>
            </a:r>
            <a:endParaRPr lang="en-US" sz="280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2800" dirty="0">
                <a:ea typeface="+mn-lt"/>
                <a:cs typeface="+mn-lt"/>
              </a:rPr>
              <a:t>It is not only Client Side Scripting language but also Server side Scripting</a:t>
            </a:r>
            <a:endParaRPr lang="en-US" sz="2800" dirty="0"/>
          </a:p>
          <a:p>
            <a:pPr>
              <a:buClr>
                <a:srgbClr val="1287C3"/>
              </a:buClr>
            </a:pPr>
            <a:r>
              <a:rPr lang="en-US" sz="2800" dirty="0"/>
              <a:t>JavaScript helps you to create beautiful and fast dynamic websites.</a:t>
            </a:r>
            <a:endParaRPr lang="en-US" sz="2800" dirty="0"/>
          </a:p>
          <a:p>
            <a:pPr>
              <a:buClr>
                <a:srgbClr val="1287C3"/>
              </a:buClr>
            </a:pPr>
            <a:r>
              <a:rPr lang="en-US" sz="2800" dirty="0"/>
              <a:t>JavaScript contain of tons of libraries and frameworks which we can used directly on websites</a:t>
            </a:r>
            <a:endParaRPr lang="en-US" sz="2800" dirty="0"/>
          </a:p>
        </p:txBody>
      </p:sp>
      <p:pic>
        <p:nvPicPr>
          <p:cNvPr id="3" name="Picture 4" descr="Logo, icon&#10;&#10;Description automatically generated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003381" y="1671638"/>
            <a:ext cx="3511550" cy="35115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Grp="1" noRot="1" noChangeAspect="1" noMove="1" noResize="1" noUngrp="1"/>
          </p:cNvGrpSpPr>
          <p:nvPr/>
        </p:nvGrpSpPr>
        <p:grpSpPr>
          <a:xfrm>
            <a:off x="545957" y="-4763"/>
            <a:ext cx="5013607" cy="6862763"/>
            <a:chOff x="2928938" y="-4763"/>
            <a:chExt cx="5014912" cy="6862763"/>
          </a:xfrm>
        </p:grpSpPr>
        <p:sp>
          <p:nvSpPr>
            <p:cNvPr id="8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 flipH="1">
            <a:off x="6524510" y="1"/>
            <a:ext cx="5013607" cy="6857999"/>
            <a:chOff x="2928938" y="-4763"/>
            <a:chExt cx="5014912" cy="6862763"/>
          </a:xfrm>
        </p:grpSpPr>
        <p:sp>
          <p:nvSpPr>
            <p:cNvPr id="18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0" name="Freeform 12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1" name="Freeform 13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4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924" y="924232"/>
            <a:ext cx="8172842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100" dirty="0"/>
              <a:t>Code Samples</a:t>
            </a:r>
            <a:endParaRPr lang="en-US" sz="61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>
            <a:grpSpLocks noGrp="1" noRot="1" noChangeAspect="1" noMove="1" noResize="1" noUngrp="1"/>
          </p:cNvGrpSpPr>
          <p:nvPr/>
        </p:nvGrpSpPr>
        <p:grpSpPr>
          <a:xfrm>
            <a:off x="150771" y="0"/>
            <a:ext cx="2436179" cy="6858001"/>
            <a:chOff x="1320800" y="0"/>
            <a:chExt cx="2436813" cy="6858001"/>
          </a:xfrm>
        </p:grpSpPr>
        <p:sp>
          <p:nvSpPr>
            <p:cNvPr id="34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43714" y="-6744"/>
            <a:ext cx="4080054" cy="14036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Banner Section</a:t>
            </a:r>
            <a:endParaRPr lang="en-US" sz="3200"/>
          </a:p>
        </p:txBody>
      </p:sp>
      <p:pic>
        <p:nvPicPr>
          <p:cNvPr id="3" name="Picture 2" descr="Screenshot (33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495" y="1073150"/>
            <a:ext cx="8975090" cy="487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/>
              <a:t>About Section</a:t>
            </a:r>
            <a:endParaRPr lang="en-US"/>
          </a:p>
        </p:txBody>
      </p:sp>
      <p:pic>
        <p:nvPicPr>
          <p:cNvPr id="4" name="Content Placeholder 3" descr="Screenshot (33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58010" y="2093595"/>
            <a:ext cx="7411720" cy="4029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Product Section</a:t>
            </a:r>
            <a:endParaRPr lang="en-US" sz="3200"/>
          </a:p>
        </p:txBody>
      </p:sp>
      <p:pic>
        <p:nvPicPr>
          <p:cNvPr id="2" name="Content Placeholder 1" descr="Screenshot (338)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8280" y="2229485"/>
            <a:ext cx="7818120" cy="4225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3955594"/>
            <a:ext cx="1828481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3220098"/>
            <a:ext cx="2909288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2845509"/>
            <a:ext cx="414880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3332410"/>
            <a:ext cx="2718837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3603" y="643468"/>
            <a:ext cx="9141618" cy="3618898"/>
          </a:xfrm>
        </p:spPr>
        <p:txBody>
          <a:bodyPr anchor="b">
            <a:normAutofit/>
          </a:bodyPr>
          <a:lstStyle/>
          <a:p>
            <a:pPr algn="ctr"/>
            <a:r>
              <a:rPr lang="en-US" sz="7100"/>
              <a:t>Code Link</a:t>
            </a:r>
            <a:endParaRPr lang="en-US" sz="7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>
                <a:hlinkClick r:id="rId1" tooltip="" action="ppaction://hlinkfile"/>
              </a:rPr>
              <a:t>https://github.com/imtanishq/Mini-Project</a:t>
            </a:r>
            <a:endParaRPr lang="en-GB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4824095" y="31064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GB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Grp="1" noRot="1" noChangeAspect="1" noMove="1" noResize="1" noUngrp="1"/>
          </p:cNvGrpSpPr>
          <p:nvPr/>
        </p:nvGrpSpPr>
        <p:grpSpPr>
          <a:xfrm>
            <a:off x="545957" y="-4763"/>
            <a:ext cx="5013607" cy="6862763"/>
            <a:chOff x="2928938" y="-4763"/>
            <a:chExt cx="5014912" cy="6862763"/>
          </a:xfrm>
        </p:grpSpPr>
        <p:sp>
          <p:nvSpPr>
            <p:cNvPr id="10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>
            <a:grpSpLocks noGrp="1" noRot="1" noChangeAspect="1" noMove="1" noResize="1" noUngrp="1"/>
          </p:cNvGrpSpPr>
          <p:nvPr/>
        </p:nvGrpSpPr>
        <p:grpSpPr>
          <a:xfrm flipH="1">
            <a:off x="6524510" y="1"/>
            <a:ext cx="5013607" cy="6857999"/>
            <a:chOff x="2928938" y="-4763"/>
            <a:chExt cx="5014912" cy="6862763"/>
          </a:xfrm>
        </p:grpSpPr>
        <p:sp>
          <p:nvSpPr>
            <p:cNvPr id="20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12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13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4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5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924" y="2509238"/>
            <a:ext cx="5674963" cy="17008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100" dirty="0"/>
              <a:t>Website Samples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31"/>
          <p:cNvGrpSpPr>
            <a:grpSpLocks noGrp="1" noRot="1" noChangeAspect="1" noMove="1" noResize="1" noUngrp="1"/>
          </p:cNvGrpSpPr>
          <p:nvPr/>
        </p:nvGrpSpPr>
        <p:grpSpPr>
          <a:xfrm>
            <a:off x="150771" y="0"/>
            <a:ext cx="2436179" cy="6858001"/>
            <a:chOff x="1320800" y="0"/>
            <a:chExt cx="2436813" cy="6858001"/>
          </a:xfrm>
        </p:grpSpPr>
        <p:sp>
          <p:nvSpPr>
            <p:cNvPr id="33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1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6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7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8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0" y="-1"/>
            <a:ext cx="440256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04" y="776634"/>
            <a:ext cx="2911752" cy="50145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4000">
                <a:solidFill>
                  <a:srgbClr val="FFFFFF"/>
                </a:solidFill>
              </a:rPr>
              <a:t>Team Members</a:t>
            </a:r>
            <a:endParaRPr lang="en-US" sz="4000">
              <a:solidFill>
                <a:srgbClr val="FFFFFF"/>
              </a:solidFill>
            </a:endParaRPr>
          </a:p>
        </p:txBody>
      </p:sp>
      <p:grpSp>
        <p:nvGrpSpPr>
          <p:cNvPr id="44" name="Group 43"/>
          <p:cNvGrpSpPr>
            <a:grpSpLocks noGrp="1" noRot="1" noChangeAspect="1" noMove="1" noResize="1" noUngrp="1"/>
          </p:cNvGrpSpPr>
          <p:nvPr/>
        </p:nvGrpSpPr>
        <p:grpSpPr>
          <a:xfrm>
            <a:off x="3314427" y="0"/>
            <a:ext cx="2436179" cy="6858001"/>
            <a:chOff x="1320800" y="0"/>
            <a:chExt cx="2436813" cy="6858001"/>
          </a:xfrm>
        </p:grpSpPr>
        <p:sp>
          <p:nvSpPr>
            <p:cNvPr id="45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6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7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8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9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0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6" name="Content Placeholder 5"/>
          <p:cNvGraphicFramePr/>
          <p:nvPr>
            <p:ph sz="half" idx="1"/>
          </p:nvPr>
        </p:nvGraphicFramePr>
        <p:xfrm>
          <a:off x="5737225" y="1596390"/>
          <a:ext cx="5146040" cy="266509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573020"/>
                <a:gridCol w="2573020"/>
              </a:tblGrid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NAME 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UNIVERSITY ROLL NO.</a:t>
                      </a:r>
                      <a:endParaRPr lang="en-IN" altLang="en-US"/>
                    </a:p>
                  </a:txBody>
                  <a:tcPr/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MANU PACHAURI</a:t>
                      </a:r>
                      <a:endParaRPr lang="en-I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201500387</a:t>
                      </a:r>
                      <a:endParaRPr lang="en-I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888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TANISHQ GUPTA</a:t>
                      </a:r>
                      <a:endParaRPr lang="en-I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201500736</a:t>
                      </a:r>
                      <a:endParaRPr lang="en-IN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3"/>
          <p:cNvGrpSpPr>
            <a:grpSpLocks noGrp="1" noRot="1" noChangeAspect="1" noMove="1" noResize="1" noUngrp="1"/>
          </p:cNvGrpSpPr>
          <p:nvPr/>
        </p:nvGrpSpPr>
        <p:grpSpPr>
          <a:xfrm>
            <a:off x="150771" y="0"/>
            <a:ext cx="2436179" cy="6858001"/>
            <a:chOff x="1320800" y="0"/>
            <a:chExt cx="2436813" cy="6858001"/>
          </a:xfrm>
        </p:grpSpPr>
        <p:sp>
          <p:nvSpPr>
            <p:cNvPr id="35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7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8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9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0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" name="Picture 2" descr="Screenshot (32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420" y="377190"/>
            <a:ext cx="9564370" cy="5814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40" name="Group 39"/>
          <p:cNvGrpSpPr>
            <a:grpSpLocks noGrp="1" noRot="1" noChangeAspect="1" noMove="1" noResize="1" noUngrp="1"/>
          </p:cNvGrpSpPr>
          <p:nvPr/>
        </p:nvGrpSpPr>
        <p:grpSpPr>
          <a:xfrm>
            <a:off x="150771" y="0"/>
            <a:ext cx="2436179" cy="6858001"/>
            <a:chOff x="1320800" y="0"/>
            <a:chExt cx="2436813" cy="6858001"/>
          </a:xfrm>
        </p:grpSpPr>
        <p:sp>
          <p:nvSpPr>
            <p:cNvPr id="41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2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3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4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5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6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8" name="Group 47"/>
          <p:cNvGrpSpPr>
            <a:grpSpLocks noGrp="1" noRot="1" noChangeAspect="1" noMove="1" noResize="1" noUngrp="1"/>
          </p:cNvGrpSpPr>
          <p:nvPr/>
        </p:nvGrpSpPr>
        <p:grpSpPr>
          <a:xfrm>
            <a:off x="150771" y="0"/>
            <a:ext cx="2436179" cy="6858001"/>
            <a:chOff x="1320800" y="0"/>
            <a:chExt cx="2436813" cy="6858001"/>
          </a:xfrm>
        </p:grpSpPr>
        <p:sp>
          <p:nvSpPr>
            <p:cNvPr id="49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0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1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2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3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4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2" name="Content Placeholder 1" descr="Screenshot (328)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990" y="962025"/>
            <a:ext cx="9186545" cy="4829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>
            <a:grpSpLocks noGrp="1" noRot="1" noChangeAspect="1" noMove="1" noResize="1" noUngrp="1"/>
          </p:cNvGrpSpPr>
          <p:nvPr/>
        </p:nvGrpSpPr>
        <p:grpSpPr>
          <a:xfrm>
            <a:off x="150771" y="0"/>
            <a:ext cx="2436179" cy="6858001"/>
            <a:chOff x="1320800" y="0"/>
            <a:chExt cx="2436813" cy="6858001"/>
          </a:xfrm>
        </p:grpSpPr>
        <p:sp>
          <p:nvSpPr>
            <p:cNvPr id="35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7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8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9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0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" name="Picture 2" descr="Screenshot (33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655" y="527685"/>
            <a:ext cx="9458960" cy="5645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Grp="1" noRot="1" noChangeAspect="1" noMove="1" noResize="1" noUngrp="1"/>
          </p:cNvGrpSpPr>
          <p:nvPr/>
        </p:nvGrpSpPr>
        <p:grpSpPr>
          <a:xfrm>
            <a:off x="545957" y="-4763"/>
            <a:ext cx="5013607" cy="6862763"/>
            <a:chOff x="2928938" y="-4763"/>
            <a:chExt cx="5014912" cy="6862763"/>
          </a:xfrm>
        </p:grpSpPr>
        <p:sp>
          <p:nvSpPr>
            <p:cNvPr id="8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3955594"/>
            <a:ext cx="1828481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3220098"/>
            <a:ext cx="2909288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1" name="Freeform: Shap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2845509"/>
            <a:ext cx="414880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3" name="Freeform: Shap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3332410"/>
            <a:ext cx="2718837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603" y="643468"/>
            <a:ext cx="9141618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100"/>
              <a:t>Website Link</a:t>
            </a:r>
            <a:endParaRPr lang="en-US" sz="7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3335">
                <a:hlinkClick r:id="rId1" tooltip="" action="ppaction://hlinkfile"/>
              </a:rPr>
              <a:t>https://imtanishq.github.io/Mini-Project/index.HTML</a:t>
            </a:r>
            <a:endParaRPr lang="en-US" sz="333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Thank You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83925" y="367880"/>
            <a:ext cx="10016104" cy="1752599"/>
          </a:xfrm>
        </p:spPr>
        <p:txBody>
          <a:bodyPr>
            <a:normAutofit/>
          </a:bodyPr>
          <a:lstStyle/>
          <a:p>
            <a:r>
              <a:rPr lang="en-US" sz="4400" b="1"/>
              <a:t>Content</a:t>
            </a:r>
            <a:endParaRPr lang="en-US" sz="4400" b="1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83924" y="1908766"/>
            <a:ext cx="10016104" cy="42270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800" b="1" dirty="0"/>
              <a:t>Introduction Of  Website</a:t>
            </a:r>
            <a:endParaRPr lang="en-US" sz="2800" b="1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Technologies used</a:t>
            </a:r>
            <a:endParaRPr lang="en-US" sz="2800" b="1" dirty="0">
              <a:cs typeface="Calibri" panose="020F0502020204030204"/>
            </a:endParaRPr>
          </a:p>
          <a:p>
            <a:pPr marL="623570" lvl="2" indent="-342900"/>
            <a:r>
              <a:rPr lang="en-US" sz="2000" dirty="0">
                <a:ea typeface="+mn-lt"/>
                <a:cs typeface="+mn-lt"/>
              </a:rPr>
              <a:t>HTML</a:t>
            </a:r>
            <a:endParaRPr lang="en-US" sz="2000" dirty="0">
              <a:ea typeface="+mn-lt"/>
              <a:cs typeface="+mn-lt"/>
            </a:endParaRPr>
          </a:p>
          <a:p>
            <a:pPr marL="623570" lvl="2" indent="-342900"/>
            <a:r>
              <a:rPr lang="en-US" sz="2000" dirty="0">
                <a:ea typeface="+mn-lt"/>
                <a:cs typeface="+mn-lt"/>
              </a:rPr>
              <a:t>CSS</a:t>
            </a:r>
            <a:endParaRPr lang="en-US" sz="2000" dirty="0">
              <a:ea typeface="+mn-lt"/>
              <a:cs typeface="+mn-lt"/>
            </a:endParaRPr>
          </a:p>
          <a:p>
            <a:pPr marL="623570" lvl="2" indent="-342900"/>
            <a:r>
              <a:rPr lang="en-US" sz="2000" dirty="0">
                <a:ea typeface="+mn-lt"/>
                <a:cs typeface="+mn-lt"/>
              </a:rPr>
              <a:t>JAVA</a:t>
            </a:r>
            <a:r>
              <a:rPr lang="en-GB" altLang="en-US" sz="2000" dirty="0">
                <a:ea typeface="+mn-lt"/>
                <a:cs typeface="+mn-lt"/>
              </a:rPr>
              <a:t>SCRIPT</a:t>
            </a:r>
            <a:endParaRPr lang="en-US" sz="2000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Code Samples</a:t>
            </a:r>
            <a:endParaRPr lang="en-US" sz="2800" b="1" dirty="0">
              <a:cs typeface="Calibri" panose="020F0502020204030204"/>
            </a:endParaRPr>
          </a:p>
          <a:p>
            <a:pPr lvl="1">
              <a:buClr>
                <a:srgbClr val="1287C3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Code Link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Website Samples</a:t>
            </a:r>
            <a:endParaRPr lang="en-US" sz="2800" b="1" dirty="0">
              <a:cs typeface="Calibri" panose="020F0502020204030204"/>
            </a:endParaRPr>
          </a:p>
          <a:p>
            <a:pPr lvl="1">
              <a:buClr>
                <a:srgbClr val="1287C3"/>
              </a:buClr>
              <a:buFont typeface="Arial" panose="020B0604020202020204" pitchFamily="34" charset="0"/>
            </a:pPr>
            <a:r>
              <a:rPr lang="en-US" sz="2400" dirty="0">
                <a:cs typeface="Calibri" panose="020F0502020204030204"/>
              </a:rPr>
              <a:t>Website Link</a:t>
            </a:r>
            <a:endParaRPr lang="en-US" sz="2400" b="1" dirty="0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 noGrp="1" noRot="1" noChangeAspect="1" noMove="1" noResize="1" noUngrp="1"/>
          </p:cNvGrpSpPr>
          <p:nvPr/>
        </p:nvGrpSpPr>
        <p:grpSpPr>
          <a:xfrm>
            <a:off x="545957" y="-4763"/>
            <a:ext cx="5013607" cy="6862763"/>
            <a:chOff x="2928938" y="-4763"/>
            <a:chExt cx="5014912" cy="6862763"/>
          </a:xfrm>
        </p:grpSpPr>
        <p:sp>
          <p:nvSpPr>
            <p:cNvPr id="8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6"/>
          <p:cNvGrpSpPr>
            <a:grpSpLocks noGrp="1" noRot="1" noChangeAspect="1" noMove="1" noResize="1" noUngrp="1"/>
          </p:cNvGrpSpPr>
          <p:nvPr/>
        </p:nvGrpSpPr>
        <p:grpSpPr>
          <a:xfrm flipH="1">
            <a:off x="6524510" y="1"/>
            <a:ext cx="5013607" cy="6857999"/>
            <a:chOff x="2928938" y="-4763"/>
            <a:chExt cx="5014912" cy="6862763"/>
          </a:xfrm>
        </p:grpSpPr>
        <p:sp>
          <p:nvSpPr>
            <p:cNvPr id="18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0" name="Freeform 12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1" name="Freeform 13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4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438" y="924232"/>
            <a:ext cx="8808622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100" dirty="0"/>
              <a:t>Introduction Of Website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I</a:t>
            </a:r>
            <a:r>
              <a:rPr lang="en-US"/>
              <a:t>ntroduction Of Website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949781" y="1772285"/>
            <a:ext cx="4893781" cy="31242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Websites come in a nearly endless variety, including educational sites, news sites, forums, social media sites, e-commerce sites, and so on.</a:t>
            </a:r>
            <a:endParaRPr lang="en-US" sz="2400" dirty="0">
              <a:solidFill>
                <a:schemeClr val="bg2">
                  <a:lumMod val="10000"/>
                </a:schemeClr>
              </a:solidFill>
              <a:ea typeface="+mn-lt"/>
              <a:cs typeface="Calibri" panose="020F0502020204030204"/>
            </a:endParaRPr>
          </a:p>
          <a:p>
            <a:pPr marL="342900" indent="-342900">
              <a:buClr>
                <a:srgbClr val="1287C3"/>
              </a:buClr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ea typeface="+mn-lt"/>
                <a:cs typeface="Calibri" panose="020F0502020204030204"/>
              </a:rPr>
              <a:t>This is a responsive </a:t>
            </a:r>
            <a:r>
              <a:rPr lang="en-IN" altLang="en-US" sz="2400" dirty="0">
                <a:solidFill>
                  <a:schemeClr val="bg2">
                    <a:lumMod val="10000"/>
                  </a:schemeClr>
                </a:solidFill>
                <a:ea typeface="+mn-lt"/>
                <a:cs typeface="Calibri" panose="020F0502020204030204"/>
              </a:rPr>
              <a:t>Tour and Travel Website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a typeface="+mn-lt"/>
                <a:cs typeface="Calibri" panose="020F0502020204030204"/>
              </a:rPr>
              <a:t> for </a:t>
            </a:r>
            <a:r>
              <a:rPr lang="en-IN" altLang="en-US" sz="2400" dirty="0">
                <a:solidFill>
                  <a:schemeClr val="bg2">
                    <a:lumMod val="10000"/>
                  </a:schemeClr>
                </a:solidFill>
                <a:ea typeface="+mn-lt"/>
                <a:cs typeface="Calibri" panose="020F0502020204030204"/>
              </a:rPr>
              <a:t>Booking National, Inter National Trips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a typeface="+mn-lt"/>
                <a:cs typeface="Calibri" panose="020F0502020204030204"/>
              </a:rPr>
              <a:t>. </a:t>
            </a:r>
            <a:endParaRPr lang="en-US" sz="2400" dirty="0">
              <a:solidFill>
                <a:schemeClr val="bg2">
                  <a:lumMod val="10000"/>
                </a:schemeClr>
              </a:solidFill>
              <a:ea typeface="+mn-lt"/>
              <a:cs typeface="Calibri" panose="020F0502020204030204"/>
            </a:endParaRPr>
          </a:p>
          <a:p>
            <a:pPr marL="342900" indent="-342900">
              <a:buClr>
                <a:srgbClr val="1287C3"/>
              </a:buClr>
              <a:buChar char="•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ea typeface="+mn-lt"/>
                <a:cs typeface="Calibri" panose="020F0502020204030204"/>
              </a:rPr>
              <a:t>The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homepage represents the main page of the site itself. This Website </a:t>
            </a:r>
            <a:r>
              <a:rPr lang="en-IN" altLang="en-US" sz="24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is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 hosted on GitHub servers, and require a web browser such as Chrome, Firefox, or Internet Explorer to be visited</a:t>
            </a:r>
            <a:r>
              <a:rPr lang="en-IN" altLang="en-US" sz="24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Clr>
                <a:srgbClr val="1287C3"/>
              </a:buClr>
              <a:buChar char="•"/>
            </a:pPr>
            <a:endParaRPr lang="en-US" sz="2400" dirty="0">
              <a:solidFill>
                <a:schemeClr val="bg2">
                  <a:lumMod val="10000"/>
                </a:schemeClr>
              </a:solidFill>
              <a:cs typeface="Calibri" panose="020F0502020204030204"/>
            </a:endParaRPr>
          </a:p>
        </p:txBody>
      </p:sp>
      <p:pic>
        <p:nvPicPr>
          <p:cNvPr id="7" name="Content Placeholder 6" descr="Screenshot (327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83995" y="2438400"/>
            <a:ext cx="4893945" cy="2751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 noGrp="1" noRot="1" noChangeAspect="1" noMove="1" noResize="1" noUngrp="1"/>
          </p:cNvGrpSpPr>
          <p:nvPr/>
        </p:nvGrpSpPr>
        <p:grpSpPr>
          <a:xfrm>
            <a:off x="545957" y="-4763"/>
            <a:ext cx="5013607" cy="6862763"/>
            <a:chOff x="2928938" y="-4763"/>
            <a:chExt cx="5014912" cy="6862763"/>
          </a:xfrm>
        </p:grpSpPr>
        <p:sp>
          <p:nvSpPr>
            <p:cNvPr id="8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6"/>
          <p:cNvGrpSpPr>
            <a:grpSpLocks noGrp="1" noRot="1" noChangeAspect="1" noMove="1" noResize="1" noUngrp="1"/>
          </p:cNvGrpSpPr>
          <p:nvPr/>
        </p:nvGrpSpPr>
        <p:grpSpPr>
          <a:xfrm flipH="1">
            <a:off x="6524510" y="1"/>
            <a:ext cx="5013607" cy="6857999"/>
            <a:chOff x="2928938" y="-4763"/>
            <a:chExt cx="5014912" cy="6862763"/>
          </a:xfrm>
        </p:grpSpPr>
        <p:sp>
          <p:nvSpPr>
            <p:cNvPr id="18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0" name="Freeform 12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1" name="Freeform 13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4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924" y="924232"/>
            <a:ext cx="8172842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100"/>
              <a:t>Technologies Used</a:t>
            </a:r>
            <a:endParaRPr lang="en-US" sz="61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Grp="1" noRot="1" noChangeAspect="1" noMove="1" noResize="1" noUngrp="1"/>
          </p:cNvGrpSpPr>
          <p:nvPr/>
        </p:nvGrpSpPr>
        <p:grpSpPr>
          <a:xfrm>
            <a:off x="545957" y="-4763"/>
            <a:ext cx="5013607" cy="6862763"/>
            <a:chOff x="2928938" y="-4763"/>
            <a:chExt cx="5014912" cy="6862763"/>
          </a:xfrm>
        </p:grpSpPr>
        <p:sp>
          <p:nvSpPr>
            <p:cNvPr id="8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3955594"/>
            <a:ext cx="1828481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3220098"/>
            <a:ext cx="2909288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1" name="Freeform: Shap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2845509"/>
            <a:ext cx="414880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3" name="Freeform: Shap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3332410"/>
            <a:ext cx="2718837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603" y="643468"/>
            <a:ext cx="9141618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100"/>
              <a:t>HTML</a:t>
            </a:r>
            <a:r>
              <a:rPr lang="en-US" sz="7200">
                <a:latin typeface="Times New Roman" panose="02020603050405020304"/>
                <a:cs typeface="Times New Roman" panose="02020603050405020304"/>
              </a:rPr>
              <a:t>5</a:t>
            </a:r>
            <a:endParaRPr lang="en-US" sz="7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804" y="203970"/>
            <a:ext cx="9143998" cy="1020762"/>
          </a:xfrm>
        </p:spPr>
        <p:txBody>
          <a:bodyPr/>
          <a:lstStyle/>
          <a:p>
            <a:r>
              <a:rPr lang="en-US" dirty="0"/>
              <a:t>HTML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5 </a:t>
            </a:r>
            <a:r>
              <a:rPr lang="en-US" dirty="0"/>
              <a:t>(Hyper Text Markup Language)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sz="half" idx="1"/>
          </p:nvPr>
        </p:nvSpPr>
        <p:spPr>
          <a:xfrm>
            <a:off x="1253456" y="1323084"/>
            <a:ext cx="6633133" cy="508670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>
                <a:ea typeface="+mn-lt"/>
                <a:cs typeface="+mn-lt"/>
              </a:rPr>
              <a:t>HTML is the standard markup language for Web pages.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HTML is an abbreviation of Hypertext and Markup language. Hypertext defines the link between the web pages.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HTML 5 is the fifth and current version of HTML. It has improved the markup available for documents and has introduced application programming interfaces(API) and Document Object Model(DOM).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Easy DOCTYPE declaration i.e. &lt;!doctype html&gt;</a:t>
            </a:r>
            <a:endParaRPr lang="en-US"/>
          </a:p>
        </p:txBody>
      </p:sp>
      <p:pic>
        <p:nvPicPr>
          <p:cNvPr id="6" name="Picture 6" descr="Logo, icon&#10;&#10;Description automatically generated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296530" y="1822391"/>
            <a:ext cx="3159321" cy="3160144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Grp="1" noRot="1" noChangeAspect="1" noMove="1" noResize="1" noUngrp="1"/>
          </p:cNvGrpSpPr>
          <p:nvPr/>
        </p:nvGrpSpPr>
        <p:grpSpPr>
          <a:xfrm>
            <a:off x="545957" y="-4763"/>
            <a:ext cx="5013607" cy="6862763"/>
            <a:chOff x="2928938" y="-4763"/>
            <a:chExt cx="5014912" cy="6862763"/>
          </a:xfrm>
        </p:grpSpPr>
        <p:sp>
          <p:nvSpPr>
            <p:cNvPr id="8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3955594"/>
            <a:ext cx="1828481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3220098"/>
            <a:ext cx="2909288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1" name="Freeform: Shap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2845509"/>
            <a:ext cx="414880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3" name="Freeform: Shap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3332410"/>
            <a:ext cx="2718837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603" y="643468"/>
            <a:ext cx="9141618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100"/>
              <a:t>CSS</a:t>
            </a:r>
            <a:r>
              <a:rPr lang="en-US" sz="7100">
                <a:latin typeface="Times New Roman" panose="02020603050405020304"/>
                <a:cs typeface="Times New Roman" panose="02020603050405020304"/>
              </a:rPr>
              <a:t>3</a:t>
            </a:r>
            <a:r>
              <a:rPr lang="en-US" sz="7100"/>
              <a:t> </a:t>
            </a:r>
            <a:endParaRPr lang="en-US" sz="7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2114</Words>
  <Application>WPS Presentation</Application>
  <PresentationFormat>Custom</PresentationFormat>
  <Paragraphs>89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SimSun</vt:lpstr>
      <vt:lpstr>Wingdings</vt:lpstr>
      <vt:lpstr>Arial</vt:lpstr>
      <vt:lpstr>Calibri</vt:lpstr>
      <vt:lpstr>Times New Roman</vt:lpstr>
      <vt:lpstr>Corbel</vt:lpstr>
      <vt:lpstr>Microsoft YaHei</vt:lpstr>
      <vt:lpstr>Arial Unicode MS</vt:lpstr>
      <vt:lpstr>Times New Roman</vt:lpstr>
      <vt:lpstr>Parallax</vt:lpstr>
      <vt:lpstr>Parallax</vt:lpstr>
      <vt:lpstr>MINI PROJECT</vt:lpstr>
      <vt:lpstr>Team Members</vt:lpstr>
      <vt:lpstr>Content</vt:lpstr>
      <vt:lpstr>Introduction Of Website</vt:lpstr>
      <vt:lpstr>Introduction Of Website</vt:lpstr>
      <vt:lpstr>Technologies Used</vt:lpstr>
      <vt:lpstr>HTML5</vt:lpstr>
      <vt:lpstr>HTML5 (Hyper Text Markup Language)</vt:lpstr>
      <vt:lpstr>CSS3 </vt:lpstr>
      <vt:lpstr>CSS 3(Cascading Style Sheets)</vt:lpstr>
      <vt:lpstr>JAVASCRIPT</vt:lpstr>
      <vt:lpstr>JAVASCRIPT</vt:lpstr>
      <vt:lpstr>Code Samples</vt:lpstr>
      <vt:lpstr>Banner Section</vt:lpstr>
      <vt:lpstr>About Section</vt:lpstr>
      <vt:lpstr>Product Section</vt:lpstr>
      <vt:lpstr>Code Link</vt:lpstr>
      <vt:lpstr>PowerPoint 演示文稿</vt:lpstr>
      <vt:lpstr>Website Samples</vt:lpstr>
      <vt:lpstr>PowerPoint 演示文稿</vt:lpstr>
      <vt:lpstr>PowerPoint 演示文稿</vt:lpstr>
      <vt:lpstr>PowerPoint 演示文稿</vt:lpstr>
      <vt:lpstr>Website Link</vt:lpstr>
      <vt:lpstr>https://imtanishq.github.io/Mini-Project/index.HTML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Manu Pachauri</cp:lastModifiedBy>
  <cp:revision>168</cp:revision>
  <dcterms:created xsi:type="dcterms:W3CDTF">2022-07-21T16:22:00Z</dcterms:created>
  <dcterms:modified xsi:type="dcterms:W3CDTF">2022-11-21T18:00:26Z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F9D3E99B1905441ABA7AB2F962845DF1</vt:lpwstr>
  </property>
  <property fmtid="{D5CDD505-2E9C-101B-9397-08002B2CF9AE}" pid="3" name="KSOProductBuildVer">
    <vt:lpwstr>2057-11.2.0.11388</vt:lpwstr>
  </property>
</Properties>
</file>